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2"/>
  </p:notesMasterIdLst>
  <p:sldIdLst>
    <p:sldId id="291" r:id="rId2"/>
    <p:sldId id="297" r:id="rId3"/>
    <p:sldId id="292" r:id="rId4"/>
    <p:sldId id="280" r:id="rId5"/>
    <p:sldId id="283" r:id="rId6"/>
    <p:sldId id="269" r:id="rId7"/>
    <p:sldId id="258" r:id="rId8"/>
    <p:sldId id="288" r:id="rId9"/>
    <p:sldId id="289" r:id="rId10"/>
    <p:sldId id="260" r:id="rId11"/>
    <p:sldId id="264" r:id="rId12"/>
    <p:sldId id="274" r:id="rId13"/>
    <p:sldId id="268" r:id="rId14"/>
    <p:sldId id="261" r:id="rId15"/>
    <p:sldId id="263" r:id="rId16"/>
    <p:sldId id="287" r:id="rId17"/>
    <p:sldId id="298" r:id="rId18"/>
    <p:sldId id="294" r:id="rId19"/>
    <p:sldId id="296" r:id="rId20"/>
    <p:sldId id="295" r:id="rId21"/>
  </p:sldIdLst>
  <p:sldSz cx="9144000" cy="5143500" type="screen16x9"/>
  <p:notesSz cx="6858000" cy="9144000"/>
  <p:embeddedFontLst>
    <p:embeddedFont>
      <p:font typeface="Fira Sans Extra Condensed" charset="0"/>
      <p:regular r:id="rId23"/>
      <p:bold r:id="rId24"/>
      <p:italic r:id="rId25"/>
      <p:boldItalic r:id="rId26"/>
    </p:embeddedFont>
    <p:embeddedFont>
      <p:font typeface="Roboto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89111368-C51E-4064-87B2-7B0DD9E78DD7}">
  <a:tblStyle styleId="{89111368-C51E-4064-87B2-7B0DD9E78D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891" autoAdjust="0"/>
    <p:restoredTop sz="94660"/>
  </p:normalViewPr>
  <p:slideViewPr>
    <p:cSldViewPr snapToGrid="0">
      <p:cViewPr>
        <p:scale>
          <a:sx n="80" d="100"/>
          <a:sy n="80" d="100"/>
        </p:scale>
        <p:origin x="-404" y="-1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" name="Google Shape;174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dd66ce913b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dd66ce913b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dd5ab678dd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dd5ab678dd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dcb566e1d5_0_1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dcb566e1d5_0_1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dcb566e1d5_0_2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dcb566e1d5_0_2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" name="Google Shape;1966;gdac1016dc9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7" name="Google Shape;1967;gdac1016dc9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" name="Google Shape;3297;ga91abd1cd8_0_148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8" name="Google Shape;3298;ga91abd1cd8_0_1480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980b7881fd_3_1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980b7881fd_3_1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a80cf2c364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5" name="Google Shape;1845;ga80cf2c364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dd66ce913b_0_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dd66ce913b_0_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dae8156c80_0_1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dae8156c80_0_1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dd5ab678dd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dd5ab678dd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cb566e1d5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cb566e1d5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dcb566e1d5_0_1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dcb566e1d5_0_1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dcb566e1d5_0_2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dcb566e1d5_0_2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428475" y="981513"/>
            <a:ext cx="4101600" cy="27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428475" y="3713663"/>
            <a:ext cx="41013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3"/>
          <p:cNvSpPr/>
          <p:nvPr/>
        </p:nvSpPr>
        <p:spPr>
          <a:xfrm>
            <a:off x="-23550" y="0"/>
            <a:ext cx="4718504" cy="1017753"/>
          </a:xfrm>
          <a:custGeom>
            <a:avLst/>
            <a:gdLst/>
            <a:ahLst/>
            <a:cxnLst/>
            <a:rect l="l" t="t" r="r" b="b"/>
            <a:pathLst>
              <a:path w="254504" h="54895" extrusionOk="0">
                <a:moveTo>
                  <a:pt x="254503" y="0"/>
                </a:moveTo>
                <a:cubicBezTo>
                  <a:pt x="254503" y="0"/>
                  <a:pt x="244837" y="54895"/>
                  <a:pt x="153954" y="52159"/>
                </a:cubicBezTo>
                <a:cubicBezTo>
                  <a:pt x="75898" y="49788"/>
                  <a:pt x="63922" y="14529"/>
                  <a:pt x="821" y="32280"/>
                </a:cubicBezTo>
                <a:lnTo>
                  <a:pt x="0" y="517"/>
                </a:lnTo>
                <a:close/>
              </a:path>
            </a:pathLst>
          </a:custGeom>
          <a:solidFill>
            <a:srgbClr val="E3D6C9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1"/>
          </p:nvPr>
        </p:nvSpPr>
        <p:spPr>
          <a:xfrm>
            <a:off x="1427225" y="2072175"/>
            <a:ext cx="29484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1" name="Google Shape;531;p13"/>
          <p:cNvSpPr txBox="1">
            <a:spLocks noGrp="1"/>
          </p:cNvSpPr>
          <p:nvPr>
            <p:ph type="subTitle" idx="2"/>
          </p:nvPr>
        </p:nvSpPr>
        <p:spPr>
          <a:xfrm>
            <a:off x="1427225" y="1474175"/>
            <a:ext cx="317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532" name="Google Shape;532;p13"/>
          <p:cNvSpPr txBox="1">
            <a:spLocks noGrp="1"/>
          </p:cNvSpPr>
          <p:nvPr>
            <p:ph type="title" hasCustomPrompt="1"/>
          </p:nvPr>
        </p:nvSpPr>
        <p:spPr>
          <a:xfrm>
            <a:off x="713225" y="1800838"/>
            <a:ext cx="7113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r>
              <a:t>xx%</a:t>
            </a:r>
          </a:p>
        </p:txBody>
      </p:sp>
      <p:sp>
        <p:nvSpPr>
          <p:cNvPr id="533" name="Google Shape;533;p13"/>
          <p:cNvSpPr txBox="1">
            <a:spLocks noGrp="1"/>
          </p:cNvSpPr>
          <p:nvPr>
            <p:ph type="subTitle" idx="3"/>
          </p:nvPr>
        </p:nvSpPr>
        <p:spPr>
          <a:xfrm>
            <a:off x="1427225" y="3558125"/>
            <a:ext cx="29484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4" name="Google Shape;534;p13"/>
          <p:cNvSpPr txBox="1">
            <a:spLocks noGrp="1"/>
          </p:cNvSpPr>
          <p:nvPr>
            <p:ph type="subTitle" idx="4"/>
          </p:nvPr>
        </p:nvSpPr>
        <p:spPr>
          <a:xfrm>
            <a:off x="1427225" y="2960125"/>
            <a:ext cx="317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535" name="Google Shape;535;p13"/>
          <p:cNvSpPr txBox="1">
            <a:spLocks noGrp="1"/>
          </p:cNvSpPr>
          <p:nvPr>
            <p:ph type="title" idx="5" hasCustomPrompt="1"/>
          </p:nvPr>
        </p:nvSpPr>
        <p:spPr>
          <a:xfrm>
            <a:off x="713225" y="3297693"/>
            <a:ext cx="7113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r>
              <a:t>xx%</a:t>
            </a:r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6"/>
          </p:nvPr>
        </p:nvSpPr>
        <p:spPr>
          <a:xfrm>
            <a:off x="5318350" y="2072175"/>
            <a:ext cx="29484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7"/>
          </p:nvPr>
        </p:nvSpPr>
        <p:spPr>
          <a:xfrm>
            <a:off x="5318350" y="1474175"/>
            <a:ext cx="317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title" idx="8" hasCustomPrompt="1"/>
          </p:nvPr>
        </p:nvSpPr>
        <p:spPr>
          <a:xfrm>
            <a:off x="4604350" y="1800838"/>
            <a:ext cx="7113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r>
              <a:t>xx%</a:t>
            </a:r>
          </a:p>
        </p:txBody>
      </p:sp>
      <p:sp>
        <p:nvSpPr>
          <p:cNvPr id="539" name="Google Shape;539;p13"/>
          <p:cNvSpPr txBox="1">
            <a:spLocks noGrp="1"/>
          </p:cNvSpPr>
          <p:nvPr>
            <p:ph type="subTitle" idx="9"/>
          </p:nvPr>
        </p:nvSpPr>
        <p:spPr>
          <a:xfrm>
            <a:off x="5318350" y="3558125"/>
            <a:ext cx="29484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13"/>
          </p:nvPr>
        </p:nvSpPr>
        <p:spPr>
          <a:xfrm>
            <a:off x="5318350" y="2960125"/>
            <a:ext cx="317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Montserrat Alternates"/>
              <a:buNone/>
              <a:defRPr sz="22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title" idx="14" hasCustomPrompt="1"/>
          </p:nvPr>
        </p:nvSpPr>
        <p:spPr>
          <a:xfrm>
            <a:off x="4604350" y="3297693"/>
            <a:ext cx="7113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ontserrat Alternates"/>
              <a:buNone/>
              <a:defRPr sz="2200" b="1">
                <a:solidFill>
                  <a:schemeClr val="l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r>
              <a:t>xx%</a:t>
            </a:r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13"/>
          <p:cNvSpPr/>
          <p:nvPr/>
        </p:nvSpPr>
        <p:spPr>
          <a:xfrm rot="10800000">
            <a:off x="5708083" y="4408411"/>
            <a:ext cx="3480342" cy="750689"/>
          </a:xfrm>
          <a:custGeom>
            <a:avLst/>
            <a:gdLst/>
            <a:ahLst/>
            <a:cxnLst/>
            <a:rect l="l" t="t" r="r" b="b"/>
            <a:pathLst>
              <a:path w="254504" h="54895" extrusionOk="0">
                <a:moveTo>
                  <a:pt x="254503" y="0"/>
                </a:moveTo>
                <a:cubicBezTo>
                  <a:pt x="254503" y="0"/>
                  <a:pt x="244837" y="54895"/>
                  <a:pt x="153954" y="52159"/>
                </a:cubicBezTo>
                <a:cubicBezTo>
                  <a:pt x="75898" y="49788"/>
                  <a:pt x="63922" y="14529"/>
                  <a:pt x="821" y="32280"/>
                </a:cubicBezTo>
                <a:lnTo>
                  <a:pt x="0" y="517"/>
                </a:lnTo>
                <a:close/>
              </a:path>
            </a:pathLst>
          </a:custGeom>
          <a:solidFill>
            <a:srgbClr val="E3D6C9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44;p13"/>
          <p:cNvGrpSpPr/>
          <p:nvPr/>
        </p:nvGrpSpPr>
        <p:grpSpPr>
          <a:xfrm>
            <a:off x="-117450" y="-64200"/>
            <a:ext cx="999200" cy="990975"/>
            <a:chOff x="3102700" y="494350"/>
            <a:chExt cx="999200" cy="990975"/>
          </a:xfrm>
        </p:grpSpPr>
        <p:sp>
          <p:nvSpPr>
            <p:cNvPr id="545" name="Google Shape;545;p13"/>
            <p:cNvSpPr/>
            <p:nvPr/>
          </p:nvSpPr>
          <p:spPr>
            <a:xfrm>
              <a:off x="3363475" y="639725"/>
              <a:ext cx="70200" cy="69650"/>
            </a:xfrm>
            <a:custGeom>
              <a:avLst/>
              <a:gdLst/>
              <a:ahLst/>
              <a:cxnLst/>
              <a:rect l="l" t="t" r="r" b="b"/>
              <a:pathLst>
                <a:path w="2808" h="2786" extrusionOk="0">
                  <a:moveTo>
                    <a:pt x="1530" y="1"/>
                  </a:moveTo>
                  <a:cubicBezTo>
                    <a:pt x="1432" y="1"/>
                    <a:pt x="1335" y="12"/>
                    <a:pt x="1233" y="46"/>
                  </a:cubicBezTo>
                  <a:cubicBezTo>
                    <a:pt x="1027" y="92"/>
                    <a:pt x="845" y="206"/>
                    <a:pt x="685" y="366"/>
                  </a:cubicBezTo>
                  <a:cubicBezTo>
                    <a:pt x="639" y="366"/>
                    <a:pt x="616" y="389"/>
                    <a:pt x="594" y="411"/>
                  </a:cubicBezTo>
                  <a:cubicBezTo>
                    <a:pt x="411" y="526"/>
                    <a:pt x="274" y="640"/>
                    <a:pt x="183" y="822"/>
                  </a:cubicBezTo>
                  <a:cubicBezTo>
                    <a:pt x="69" y="1005"/>
                    <a:pt x="46" y="1188"/>
                    <a:pt x="23" y="1393"/>
                  </a:cubicBezTo>
                  <a:cubicBezTo>
                    <a:pt x="0" y="1530"/>
                    <a:pt x="23" y="1667"/>
                    <a:pt x="46" y="1804"/>
                  </a:cubicBezTo>
                  <a:cubicBezTo>
                    <a:pt x="69" y="1895"/>
                    <a:pt x="114" y="1986"/>
                    <a:pt x="160" y="2078"/>
                  </a:cubicBezTo>
                  <a:cubicBezTo>
                    <a:pt x="183" y="2123"/>
                    <a:pt x="206" y="2169"/>
                    <a:pt x="228" y="2192"/>
                  </a:cubicBezTo>
                  <a:cubicBezTo>
                    <a:pt x="343" y="2374"/>
                    <a:pt x="480" y="2511"/>
                    <a:pt x="662" y="2603"/>
                  </a:cubicBezTo>
                  <a:cubicBezTo>
                    <a:pt x="868" y="2717"/>
                    <a:pt x="1027" y="2762"/>
                    <a:pt x="1256" y="2785"/>
                  </a:cubicBezTo>
                  <a:cubicBezTo>
                    <a:pt x="1415" y="2785"/>
                    <a:pt x="1575" y="2762"/>
                    <a:pt x="1712" y="2740"/>
                  </a:cubicBezTo>
                  <a:cubicBezTo>
                    <a:pt x="1872" y="2694"/>
                    <a:pt x="2009" y="2648"/>
                    <a:pt x="2146" y="2557"/>
                  </a:cubicBezTo>
                  <a:cubicBezTo>
                    <a:pt x="2306" y="2443"/>
                    <a:pt x="2420" y="2329"/>
                    <a:pt x="2557" y="2169"/>
                  </a:cubicBezTo>
                  <a:cubicBezTo>
                    <a:pt x="2625" y="2055"/>
                    <a:pt x="2694" y="1918"/>
                    <a:pt x="2716" y="1781"/>
                  </a:cubicBezTo>
                  <a:cubicBezTo>
                    <a:pt x="2808" y="1530"/>
                    <a:pt x="2808" y="1210"/>
                    <a:pt x="2739" y="959"/>
                  </a:cubicBezTo>
                  <a:cubicBezTo>
                    <a:pt x="2716" y="822"/>
                    <a:pt x="2671" y="685"/>
                    <a:pt x="2602" y="594"/>
                  </a:cubicBezTo>
                  <a:cubicBezTo>
                    <a:pt x="2488" y="411"/>
                    <a:pt x="2374" y="297"/>
                    <a:pt x="2191" y="183"/>
                  </a:cubicBezTo>
                  <a:cubicBezTo>
                    <a:pt x="2169" y="160"/>
                    <a:pt x="2123" y="138"/>
                    <a:pt x="2100" y="115"/>
                  </a:cubicBezTo>
                  <a:cubicBezTo>
                    <a:pt x="2009" y="92"/>
                    <a:pt x="1918" y="46"/>
                    <a:pt x="1826" y="23"/>
                  </a:cubicBezTo>
                  <a:cubicBezTo>
                    <a:pt x="1724" y="12"/>
                    <a:pt x="1627" y="1"/>
                    <a:pt x="1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3252775" y="766400"/>
              <a:ext cx="62775" cy="62225"/>
            </a:xfrm>
            <a:custGeom>
              <a:avLst/>
              <a:gdLst/>
              <a:ahLst/>
              <a:cxnLst/>
              <a:rect l="l" t="t" r="r" b="b"/>
              <a:pathLst>
                <a:path w="2511" h="2489" extrusionOk="0">
                  <a:moveTo>
                    <a:pt x="1301" y="1"/>
                  </a:moveTo>
                  <a:cubicBezTo>
                    <a:pt x="1164" y="1"/>
                    <a:pt x="1050" y="24"/>
                    <a:pt x="913" y="46"/>
                  </a:cubicBezTo>
                  <a:cubicBezTo>
                    <a:pt x="822" y="69"/>
                    <a:pt x="731" y="115"/>
                    <a:pt x="639" y="206"/>
                  </a:cubicBezTo>
                  <a:cubicBezTo>
                    <a:pt x="548" y="229"/>
                    <a:pt x="457" y="275"/>
                    <a:pt x="388" y="343"/>
                  </a:cubicBezTo>
                  <a:cubicBezTo>
                    <a:pt x="342" y="389"/>
                    <a:pt x="320" y="435"/>
                    <a:pt x="274" y="480"/>
                  </a:cubicBezTo>
                  <a:cubicBezTo>
                    <a:pt x="251" y="526"/>
                    <a:pt x="206" y="549"/>
                    <a:pt x="183" y="594"/>
                  </a:cubicBezTo>
                  <a:cubicBezTo>
                    <a:pt x="137" y="686"/>
                    <a:pt x="114" y="754"/>
                    <a:pt x="91" y="823"/>
                  </a:cubicBezTo>
                  <a:cubicBezTo>
                    <a:pt x="69" y="845"/>
                    <a:pt x="69" y="891"/>
                    <a:pt x="69" y="914"/>
                  </a:cubicBezTo>
                  <a:cubicBezTo>
                    <a:pt x="0" y="1119"/>
                    <a:pt x="23" y="1348"/>
                    <a:pt x="69" y="1576"/>
                  </a:cubicBezTo>
                  <a:cubicBezTo>
                    <a:pt x="91" y="1667"/>
                    <a:pt x="137" y="1781"/>
                    <a:pt x="183" y="1873"/>
                  </a:cubicBezTo>
                  <a:cubicBezTo>
                    <a:pt x="228" y="1964"/>
                    <a:pt x="297" y="2055"/>
                    <a:pt x="388" y="2124"/>
                  </a:cubicBezTo>
                  <a:cubicBezTo>
                    <a:pt x="388" y="2146"/>
                    <a:pt x="411" y="2169"/>
                    <a:pt x="434" y="2192"/>
                  </a:cubicBezTo>
                  <a:cubicBezTo>
                    <a:pt x="502" y="2238"/>
                    <a:pt x="571" y="2283"/>
                    <a:pt x="639" y="2329"/>
                  </a:cubicBezTo>
                  <a:cubicBezTo>
                    <a:pt x="708" y="2375"/>
                    <a:pt x="776" y="2397"/>
                    <a:pt x="867" y="2420"/>
                  </a:cubicBezTo>
                  <a:cubicBezTo>
                    <a:pt x="890" y="2443"/>
                    <a:pt x="913" y="2443"/>
                    <a:pt x="936" y="2443"/>
                  </a:cubicBezTo>
                  <a:cubicBezTo>
                    <a:pt x="1050" y="2466"/>
                    <a:pt x="1164" y="2489"/>
                    <a:pt x="1278" y="2489"/>
                  </a:cubicBezTo>
                  <a:cubicBezTo>
                    <a:pt x="1392" y="2466"/>
                    <a:pt x="1507" y="2466"/>
                    <a:pt x="1598" y="2420"/>
                  </a:cubicBezTo>
                  <a:cubicBezTo>
                    <a:pt x="1712" y="2397"/>
                    <a:pt x="1826" y="2352"/>
                    <a:pt x="1917" y="2283"/>
                  </a:cubicBezTo>
                  <a:cubicBezTo>
                    <a:pt x="2009" y="2215"/>
                    <a:pt x="2100" y="2146"/>
                    <a:pt x="2169" y="2078"/>
                  </a:cubicBezTo>
                  <a:cubicBezTo>
                    <a:pt x="2237" y="1987"/>
                    <a:pt x="2305" y="1895"/>
                    <a:pt x="2351" y="1804"/>
                  </a:cubicBezTo>
                  <a:cubicBezTo>
                    <a:pt x="2397" y="1736"/>
                    <a:pt x="2420" y="1667"/>
                    <a:pt x="2442" y="1576"/>
                  </a:cubicBezTo>
                  <a:cubicBezTo>
                    <a:pt x="2465" y="1530"/>
                    <a:pt x="2465" y="1462"/>
                    <a:pt x="2488" y="1416"/>
                  </a:cubicBezTo>
                  <a:cubicBezTo>
                    <a:pt x="2511" y="1256"/>
                    <a:pt x="2488" y="1119"/>
                    <a:pt x="2465" y="982"/>
                  </a:cubicBezTo>
                  <a:cubicBezTo>
                    <a:pt x="2465" y="937"/>
                    <a:pt x="2442" y="914"/>
                    <a:pt x="2442" y="891"/>
                  </a:cubicBezTo>
                  <a:cubicBezTo>
                    <a:pt x="2397" y="800"/>
                    <a:pt x="2374" y="731"/>
                    <a:pt x="2328" y="640"/>
                  </a:cubicBezTo>
                  <a:cubicBezTo>
                    <a:pt x="2283" y="571"/>
                    <a:pt x="2237" y="503"/>
                    <a:pt x="2169" y="435"/>
                  </a:cubicBezTo>
                  <a:cubicBezTo>
                    <a:pt x="2146" y="412"/>
                    <a:pt x="2123" y="389"/>
                    <a:pt x="2100" y="366"/>
                  </a:cubicBezTo>
                  <a:cubicBezTo>
                    <a:pt x="2032" y="298"/>
                    <a:pt x="1963" y="252"/>
                    <a:pt x="1895" y="206"/>
                  </a:cubicBezTo>
                  <a:cubicBezTo>
                    <a:pt x="1872" y="183"/>
                    <a:pt x="1849" y="161"/>
                    <a:pt x="1803" y="161"/>
                  </a:cubicBezTo>
                  <a:cubicBezTo>
                    <a:pt x="1735" y="115"/>
                    <a:pt x="1644" y="69"/>
                    <a:pt x="1575" y="46"/>
                  </a:cubicBezTo>
                  <a:cubicBezTo>
                    <a:pt x="1484" y="24"/>
                    <a:pt x="1392" y="24"/>
                    <a:pt x="13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3244200" y="916975"/>
              <a:ext cx="41125" cy="53175"/>
            </a:xfrm>
            <a:custGeom>
              <a:avLst/>
              <a:gdLst/>
              <a:ahLst/>
              <a:cxnLst/>
              <a:rect l="l" t="t" r="r" b="b"/>
              <a:pathLst>
                <a:path w="1645" h="2127" extrusionOk="0">
                  <a:moveTo>
                    <a:pt x="901" y="0"/>
                  </a:moveTo>
                  <a:cubicBezTo>
                    <a:pt x="883" y="0"/>
                    <a:pt x="864" y="1"/>
                    <a:pt x="845" y="4"/>
                  </a:cubicBezTo>
                  <a:cubicBezTo>
                    <a:pt x="777" y="4"/>
                    <a:pt x="708" y="27"/>
                    <a:pt x="640" y="27"/>
                  </a:cubicBezTo>
                  <a:cubicBezTo>
                    <a:pt x="526" y="49"/>
                    <a:pt x="434" y="118"/>
                    <a:pt x="343" y="209"/>
                  </a:cubicBezTo>
                  <a:cubicBezTo>
                    <a:pt x="206" y="323"/>
                    <a:pt x="115" y="506"/>
                    <a:pt x="46" y="688"/>
                  </a:cubicBezTo>
                  <a:cubicBezTo>
                    <a:pt x="24" y="780"/>
                    <a:pt x="1" y="894"/>
                    <a:pt x="1" y="962"/>
                  </a:cubicBezTo>
                  <a:cubicBezTo>
                    <a:pt x="1" y="1008"/>
                    <a:pt x="1" y="1031"/>
                    <a:pt x="1" y="1054"/>
                  </a:cubicBezTo>
                  <a:cubicBezTo>
                    <a:pt x="1" y="1054"/>
                    <a:pt x="1" y="1076"/>
                    <a:pt x="1" y="1076"/>
                  </a:cubicBezTo>
                  <a:cubicBezTo>
                    <a:pt x="1" y="1099"/>
                    <a:pt x="1" y="1145"/>
                    <a:pt x="1" y="1168"/>
                  </a:cubicBezTo>
                  <a:cubicBezTo>
                    <a:pt x="1" y="1259"/>
                    <a:pt x="24" y="1350"/>
                    <a:pt x="46" y="1442"/>
                  </a:cubicBezTo>
                  <a:cubicBezTo>
                    <a:pt x="69" y="1487"/>
                    <a:pt x="115" y="1533"/>
                    <a:pt x="138" y="1579"/>
                  </a:cubicBezTo>
                  <a:cubicBezTo>
                    <a:pt x="138" y="1601"/>
                    <a:pt x="138" y="1624"/>
                    <a:pt x="160" y="1624"/>
                  </a:cubicBezTo>
                  <a:cubicBezTo>
                    <a:pt x="252" y="1784"/>
                    <a:pt x="389" y="1944"/>
                    <a:pt x="549" y="2035"/>
                  </a:cubicBezTo>
                  <a:cubicBezTo>
                    <a:pt x="663" y="2104"/>
                    <a:pt x="777" y="2126"/>
                    <a:pt x="914" y="2126"/>
                  </a:cubicBezTo>
                  <a:cubicBezTo>
                    <a:pt x="1005" y="2126"/>
                    <a:pt x="1096" y="2104"/>
                    <a:pt x="1165" y="2058"/>
                  </a:cubicBezTo>
                  <a:cubicBezTo>
                    <a:pt x="1256" y="2035"/>
                    <a:pt x="1347" y="1990"/>
                    <a:pt x="1393" y="1921"/>
                  </a:cubicBezTo>
                  <a:cubicBezTo>
                    <a:pt x="1484" y="1830"/>
                    <a:pt x="1553" y="1738"/>
                    <a:pt x="1576" y="1624"/>
                  </a:cubicBezTo>
                  <a:cubicBezTo>
                    <a:pt x="1621" y="1510"/>
                    <a:pt x="1621" y="1373"/>
                    <a:pt x="1644" y="1282"/>
                  </a:cubicBezTo>
                  <a:cubicBezTo>
                    <a:pt x="1644" y="1168"/>
                    <a:pt x="1621" y="1031"/>
                    <a:pt x="1598" y="917"/>
                  </a:cubicBezTo>
                  <a:cubicBezTo>
                    <a:pt x="1598" y="848"/>
                    <a:pt x="1553" y="780"/>
                    <a:pt x="1530" y="711"/>
                  </a:cubicBezTo>
                  <a:cubicBezTo>
                    <a:pt x="1530" y="711"/>
                    <a:pt x="1530" y="711"/>
                    <a:pt x="1530" y="688"/>
                  </a:cubicBezTo>
                  <a:cubicBezTo>
                    <a:pt x="1530" y="597"/>
                    <a:pt x="1507" y="506"/>
                    <a:pt x="1462" y="437"/>
                  </a:cubicBezTo>
                  <a:cubicBezTo>
                    <a:pt x="1439" y="346"/>
                    <a:pt x="1393" y="278"/>
                    <a:pt x="1325" y="209"/>
                  </a:cubicBezTo>
                  <a:cubicBezTo>
                    <a:pt x="1202" y="86"/>
                    <a:pt x="1061" y="0"/>
                    <a:pt x="9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3302975" y="1072850"/>
              <a:ext cx="55950" cy="61775"/>
            </a:xfrm>
            <a:custGeom>
              <a:avLst/>
              <a:gdLst/>
              <a:ahLst/>
              <a:cxnLst/>
              <a:rect l="l" t="t" r="r" b="b"/>
              <a:pathLst>
                <a:path w="2238" h="2471" extrusionOk="0">
                  <a:moveTo>
                    <a:pt x="959" y="0"/>
                  </a:moveTo>
                  <a:cubicBezTo>
                    <a:pt x="777" y="23"/>
                    <a:pt x="594" y="68"/>
                    <a:pt x="457" y="205"/>
                  </a:cubicBezTo>
                  <a:cubicBezTo>
                    <a:pt x="389" y="297"/>
                    <a:pt x="320" y="388"/>
                    <a:pt x="252" y="479"/>
                  </a:cubicBezTo>
                  <a:cubicBezTo>
                    <a:pt x="183" y="571"/>
                    <a:pt x="138" y="685"/>
                    <a:pt x="92" y="799"/>
                  </a:cubicBezTo>
                  <a:cubicBezTo>
                    <a:pt x="69" y="845"/>
                    <a:pt x="69" y="890"/>
                    <a:pt x="46" y="959"/>
                  </a:cubicBezTo>
                  <a:cubicBezTo>
                    <a:pt x="24" y="1073"/>
                    <a:pt x="1" y="1187"/>
                    <a:pt x="24" y="1324"/>
                  </a:cubicBezTo>
                  <a:cubicBezTo>
                    <a:pt x="46" y="1529"/>
                    <a:pt x="92" y="1758"/>
                    <a:pt x="229" y="1940"/>
                  </a:cubicBezTo>
                  <a:cubicBezTo>
                    <a:pt x="275" y="2009"/>
                    <a:pt x="343" y="2100"/>
                    <a:pt x="434" y="2168"/>
                  </a:cubicBezTo>
                  <a:cubicBezTo>
                    <a:pt x="571" y="2283"/>
                    <a:pt x="663" y="2351"/>
                    <a:pt x="845" y="2419"/>
                  </a:cubicBezTo>
                  <a:cubicBezTo>
                    <a:pt x="948" y="2454"/>
                    <a:pt x="1062" y="2471"/>
                    <a:pt x="1173" y="2471"/>
                  </a:cubicBezTo>
                  <a:cubicBezTo>
                    <a:pt x="1285" y="2471"/>
                    <a:pt x="1393" y="2454"/>
                    <a:pt x="1484" y="2419"/>
                  </a:cubicBezTo>
                  <a:cubicBezTo>
                    <a:pt x="1667" y="2351"/>
                    <a:pt x="1758" y="2305"/>
                    <a:pt x="1895" y="2168"/>
                  </a:cubicBezTo>
                  <a:cubicBezTo>
                    <a:pt x="1987" y="2100"/>
                    <a:pt x="2055" y="2009"/>
                    <a:pt x="2101" y="1917"/>
                  </a:cubicBezTo>
                  <a:cubicBezTo>
                    <a:pt x="2146" y="1826"/>
                    <a:pt x="2192" y="1735"/>
                    <a:pt x="2215" y="1643"/>
                  </a:cubicBezTo>
                  <a:cubicBezTo>
                    <a:pt x="2238" y="1575"/>
                    <a:pt x="2238" y="1461"/>
                    <a:pt x="2238" y="1392"/>
                  </a:cubicBezTo>
                  <a:cubicBezTo>
                    <a:pt x="2238" y="1301"/>
                    <a:pt x="2238" y="1210"/>
                    <a:pt x="2215" y="1141"/>
                  </a:cubicBezTo>
                  <a:cubicBezTo>
                    <a:pt x="2123" y="913"/>
                    <a:pt x="1964" y="685"/>
                    <a:pt x="1758" y="571"/>
                  </a:cubicBezTo>
                  <a:cubicBezTo>
                    <a:pt x="1713" y="548"/>
                    <a:pt x="1667" y="548"/>
                    <a:pt x="1621" y="525"/>
                  </a:cubicBezTo>
                  <a:cubicBezTo>
                    <a:pt x="1598" y="411"/>
                    <a:pt x="1530" y="297"/>
                    <a:pt x="1439" y="205"/>
                  </a:cubicBezTo>
                  <a:cubicBezTo>
                    <a:pt x="1325" y="91"/>
                    <a:pt x="1142" y="0"/>
                    <a:pt x="9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3420525" y="1243525"/>
              <a:ext cx="57675" cy="69800"/>
            </a:xfrm>
            <a:custGeom>
              <a:avLst/>
              <a:gdLst/>
              <a:ahLst/>
              <a:cxnLst/>
              <a:rect l="l" t="t" r="r" b="b"/>
              <a:pathLst>
                <a:path w="2307" h="2792" extrusionOk="0">
                  <a:moveTo>
                    <a:pt x="1090" y="0"/>
                  </a:moveTo>
                  <a:cubicBezTo>
                    <a:pt x="987" y="0"/>
                    <a:pt x="886" y="23"/>
                    <a:pt x="800" y="66"/>
                  </a:cubicBezTo>
                  <a:cubicBezTo>
                    <a:pt x="708" y="89"/>
                    <a:pt x="640" y="135"/>
                    <a:pt x="571" y="203"/>
                  </a:cubicBezTo>
                  <a:cubicBezTo>
                    <a:pt x="480" y="294"/>
                    <a:pt x="434" y="386"/>
                    <a:pt x="389" y="500"/>
                  </a:cubicBezTo>
                  <a:cubicBezTo>
                    <a:pt x="320" y="683"/>
                    <a:pt x="252" y="865"/>
                    <a:pt x="183" y="1048"/>
                  </a:cubicBezTo>
                  <a:cubicBezTo>
                    <a:pt x="183" y="1093"/>
                    <a:pt x="161" y="1116"/>
                    <a:pt x="161" y="1162"/>
                  </a:cubicBezTo>
                  <a:cubicBezTo>
                    <a:pt x="115" y="1230"/>
                    <a:pt x="69" y="1322"/>
                    <a:pt x="46" y="1413"/>
                  </a:cubicBezTo>
                  <a:cubicBezTo>
                    <a:pt x="24" y="1504"/>
                    <a:pt x="1" y="1618"/>
                    <a:pt x="24" y="1710"/>
                  </a:cubicBezTo>
                  <a:cubicBezTo>
                    <a:pt x="24" y="1915"/>
                    <a:pt x="92" y="2098"/>
                    <a:pt x="206" y="2257"/>
                  </a:cubicBezTo>
                  <a:cubicBezTo>
                    <a:pt x="320" y="2440"/>
                    <a:pt x="434" y="2577"/>
                    <a:pt x="617" y="2668"/>
                  </a:cubicBezTo>
                  <a:cubicBezTo>
                    <a:pt x="788" y="2746"/>
                    <a:pt x="958" y="2792"/>
                    <a:pt x="1136" y="2792"/>
                  </a:cubicBezTo>
                  <a:cubicBezTo>
                    <a:pt x="1220" y="2792"/>
                    <a:pt x="1305" y="2782"/>
                    <a:pt x="1393" y="2760"/>
                  </a:cubicBezTo>
                  <a:cubicBezTo>
                    <a:pt x="1576" y="2714"/>
                    <a:pt x="1758" y="2600"/>
                    <a:pt x="1895" y="2463"/>
                  </a:cubicBezTo>
                  <a:cubicBezTo>
                    <a:pt x="2032" y="2349"/>
                    <a:pt x="2123" y="2189"/>
                    <a:pt x="2192" y="2029"/>
                  </a:cubicBezTo>
                  <a:cubicBezTo>
                    <a:pt x="2260" y="1847"/>
                    <a:pt x="2306" y="1687"/>
                    <a:pt x="2306" y="1504"/>
                  </a:cubicBezTo>
                  <a:cubicBezTo>
                    <a:pt x="2306" y="1276"/>
                    <a:pt x="2238" y="1071"/>
                    <a:pt x="2146" y="865"/>
                  </a:cubicBezTo>
                  <a:cubicBezTo>
                    <a:pt x="2009" y="546"/>
                    <a:pt x="1713" y="294"/>
                    <a:pt x="1416" y="89"/>
                  </a:cubicBezTo>
                  <a:cubicBezTo>
                    <a:pt x="1320" y="29"/>
                    <a:pt x="1204" y="0"/>
                    <a:pt x="10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3569475" y="1294525"/>
              <a:ext cx="75350" cy="59100"/>
            </a:xfrm>
            <a:custGeom>
              <a:avLst/>
              <a:gdLst/>
              <a:ahLst/>
              <a:cxnLst/>
              <a:rect l="l" t="t" r="r" b="b"/>
              <a:pathLst>
                <a:path w="3014" h="2364" extrusionOk="0">
                  <a:moveTo>
                    <a:pt x="1977" y="1"/>
                  </a:moveTo>
                  <a:cubicBezTo>
                    <a:pt x="1889" y="1"/>
                    <a:pt x="1803" y="12"/>
                    <a:pt x="1735" y="35"/>
                  </a:cubicBezTo>
                  <a:cubicBezTo>
                    <a:pt x="1552" y="103"/>
                    <a:pt x="1415" y="195"/>
                    <a:pt x="1301" y="354"/>
                  </a:cubicBezTo>
                  <a:cubicBezTo>
                    <a:pt x="1301" y="354"/>
                    <a:pt x="1301" y="354"/>
                    <a:pt x="1301" y="377"/>
                  </a:cubicBezTo>
                  <a:cubicBezTo>
                    <a:pt x="1233" y="286"/>
                    <a:pt x="1119" y="217"/>
                    <a:pt x="1004" y="195"/>
                  </a:cubicBezTo>
                  <a:cubicBezTo>
                    <a:pt x="951" y="187"/>
                    <a:pt x="890" y="182"/>
                    <a:pt x="828" y="182"/>
                  </a:cubicBezTo>
                  <a:cubicBezTo>
                    <a:pt x="703" y="182"/>
                    <a:pt x="571" y="202"/>
                    <a:pt x="479" y="263"/>
                  </a:cubicBezTo>
                  <a:cubicBezTo>
                    <a:pt x="343" y="377"/>
                    <a:pt x="251" y="446"/>
                    <a:pt x="137" y="605"/>
                  </a:cubicBezTo>
                  <a:cubicBezTo>
                    <a:pt x="114" y="674"/>
                    <a:pt x="91" y="742"/>
                    <a:pt x="46" y="811"/>
                  </a:cubicBezTo>
                  <a:cubicBezTo>
                    <a:pt x="46" y="834"/>
                    <a:pt x="46" y="879"/>
                    <a:pt x="23" y="902"/>
                  </a:cubicBezTo>
                  <a:cubicBezTo>
                    <a:pt x="0" y="994"/>
                    <a:pt x="0" y="1108"/>
                    <a:pt x="0" y="1222"/>
                  </a:cubicBezTo>
                  <a:cubicBezTo>
                    <a:pt x="23" y="1404"/>
                    <a:pt x="46" y="1518"/>
                    <a:pt x="137" y="1701"/>
                  </a:cubicBezTo>
                  <a:cubicBezTo>
                    <a:pt x="343" y="2135"/>
                    <a:pt x="822" y="2340"/>
                    <a:pt x="1278" y="2363"/>
                  </a:cubicBezTo>
                  <a:cubicBezTo>
                    <a:pt x="1461" y="2363"/>
                    <a:pt x="1666" y="2340"/>
                    <a:pt x="1849" y="2295"/>
                  </a:cubicBezTo>
                  <a:cubicBezTo>
                    <a:pt x="2032" y="2249"/>
                    <a:pt x="2191" y="2180"/>
                    <a:pt x="2351" y="2112"/>
                  </a:cubicBezTo>
                  <a:cubicBezTo>
                    <a:pt x="2557" y="1998"/>
                    <a:pt x="2716" y="1838"/>
                    <a:pt x="2830" y="1655"/>
                  </a:cubicBezTo>
                  <a:cubicBezTo>
                    <a:pt x="2899" y="1564"/>
                    <a:pt x="2945" y="1450"/>
                    <a:pt x="2967" y="1359"/>
                  </a:cubicBezTo>
                  <a:cubicBezTo>
                    <a:pt x="3013" y="1199"/>
                    <a:pt x="3013" y="1085"/>
                    <a:pt x="2990" y="925"/>
                  </a:cubicBezTo>
                  <a:cubicBezTo>
                    <a:pt x="2967" y="674"/>
                    <a:pt x="2853" y="446"/>
                    <a:pt x="2648" y="263"/>
                  </a:cubicBezTo>
                  <a:cubicBezTo>
                    <a:pt x="2534" y="149"/>
                    <a:pt x="2397" y="58"/>
                    <a:pt x="2237" y="35"/>
                  </a:cubicBezTo>
                  <a:cubicBezTo>
                    <a:pt x="2157" y="12"/>
                    <a:pt x="2066" y="1"/>
                    <a:pt x="19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3708125" y="1187100"/>
              <a:ext cx="66225" cy="64950"/>
            </a:xfrm>
            <a:custGeom>
              <a:avLst/>
              <a:gdLst/>
              <a:ahLst/>
              <a:cxnLst/>
              <a:rect l="l" t="t" r="r" b="b"/>
              <a:pathLst>
                <a:path w="2649" h="2598" extrusionOk="0">
                  <a:moveTo>
                    <a:pt x="1618" y="1"/>
                  </a:moveTo>
                  <a:cubicBezTo>
                    <a:pt x="1570" y="1"/>
                    <a:pt x="1519" y="6"/>
                    <a:pt x="1462" y="18"/>
                  </a:cubicBezTo>
                  <a:cubicBezTo>
                    <a:pt x="1370" y="18"/>
                    <a:pt x="1302" y="41"/>
                    <a:pt x="1210" y="86"/>
                  </a:cubicBezTo>
                  <a:cubicBezTo>
                    <a:pt x="1096" y="178"/>
                    <a:pt x="959" y="315"/>
                    <a:pt x="914" y="452"/>
                  </a:cubicBezTo>
                  <a:cubicBezTo>
                    <a:pt x="843" y="434"/>
                    <a:pt x="769" y="423"/>
                    <a:pt x="695" y="423"/>
                  </a:cubicBezTo>
                  <a:cubicBezTo>
                    <a:pt x="579" y="423"/>
                    <a:pt x="464" y="450"/>
                    <a:pt x="366" y="520"/>
                  </a:cubicBezTo>
                  <a:cubicBezTo>
                    <a:pt x="229" y="611"/>
                    <a:pt x="92" y="748"/>
                    <a:pt x="46" y="931"/>
                  </a:cubicBezTo>
                  <a:cubicBezTo>
                    <a:pt x="1" y="1159"/>
                    <a:pt x="1" y="1387"/>
                    <a:pt x="69" y="1593"/>
                  </a:cubicBezTo>
                  <a:cubicBezTo>
                    <a:pt x="138" y="1798"/>
                    <a:pt x="229" y="1981"/>
                    <a:pt x="389" y="2141"/>
                  </a:cubicBezTo>
                  <a:cubicBezTo>
                    <a:pt x="457" y="2232"/>
                    <a:pt x="548" y="2278"/>
                    <a:pt x="617" y="2346"/>
                  </a:cubicBezTo>
                  <a:cubicBezTo>
                    <a:pt x="663" y="2392"/>
                    <a:pt x="708" y="2415"/>
                    <a:pt x="777" y="2437"/>
                  </a:cubicBezTo>
                  <a:cubicBezTo>
                    <a:pt x="868" y="2483"/>
                    <a:pt x="959" y="2529"/>
                    <a:pt x="1073" y="2551"/>
                  </a:cubicBezTo>
                  <a:cubicBezTo>
                    <a:pt x="1188" y="2574"/>
                    <a:pt x="1302" y="2597"/>
                    <a:pt x="1416" y="2597"/>
                  </a:cubicBezTo>
                  <a:cubicBezTo>
                    <a:pt x="1621" y="2574"/>
                    <a:pt x="1827" y="2529"/>
                    <a:pt x="2009" y="2415"/>
                  </a:cubicBezTo>
                  <a:cubicBezTo>
                    <a:pt x="2192" y="2300"/>
                    <a:pt x="2329" y="2163"/>
                    <a:pt x="2420" y="1981"/>
                  </a:cubicBezTo>
                  <a:cubicBezTo>
                    <a:pt x="2603" y="1661"/>
                    <a:pt x="2648" y="1296"/>
                    <a:pt x="2580" y="954"/>
                  </a:cubicBezTo>
                  <a:cubicBezTo>
                    <a:pt x="2534" y="794"/>
                    <a:pt x="2466" y="634"/>
                    <a:pt x="2375" y="520"/>
                  </a:cubicBezTo>
                  <a:cubicBezTo>
                    <a:pt x="2329" y="429"/>
                    <a:pt x="2260" y="337"/>
                    <a:pt x="2169" y="269"/>
                  </a:cubicBezTo>
                  <a:cubicBezTo>
                    <a:pt x="2123" y="223"/>
                    <a:pt x="2055" y="178"/>
                    <a:pt x="1986" y="132"/>
                  </a:cubicBezTo>
                  <a:cubicBezTo>
                    <a:pt x="1918" y="86"/>
                    <a:pt x="1827" y="64"/>
                    <a:pt x="1758" y="18"/>
                  </a:cubicBezTo>
                  <a:cubicBezTo>
                    <a:pt x="1713" y="6"/>
                    <a:pt x="1667" y="1"/>
                    <a:pt x="1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3825100" y="989275"/>
              <a:ext cx="63375" cy="71075"/>
            </a:xfrm>
            <a:custGeom>
              <a:avLst/>
              <a:gdLst/>
              <a:ahLst/>
              <a:cxnLst/>
              <a:rect l="l" t="t" r="r" b="b"/>
              <a:pathLst>
                <a:path w="2535" h="2843" extrusionOk="0">
                  <a:moveTo>
                    <a:pt x="1148" y="0"/>
                  </a:moveTo>
                  <a:cubicBezTo>
                    <a:pt x="1023" y="0"/>
                    <a:pt x="891" y="41"/>
                    <a:pt x="800" y="102"/>
                  </a:cubicBezTo>
                  <a:cubicBezTo>
                    <a:pt x="640" y="170"/>
                    <a:pt x="503" y="353"/>
                    <a:pt x="480" y="513"/>
                  </a:cubicBezTo>
                  <a:cubicBezTo>
                    <a:pt x="435" y="672"/>
                    <a:pt x="457" y="809"/>
                    <a:pt x="503" y="946"/>
                  </a:cubicBezTo>
                  <a:cubicBezTo>
                    <a:pt x="366" y="1015"/>
                    <a:pt x="252" y="1129"/>
                    <a:pt x="161" y="1266"/>
                  </a:cubicBezTo>
                  <a:cubicBezTo>
                    <a:pt x="1" y="1563"/>
                    <a:pt x="47" y="1928"/>
                    <a:pt x="183" y="2225"/>
                  </a:cubicBezTo>
                  <a:cubicBezTo>
                    <a:pt x="402" y="2596"/>
                    <a:pt x="809" y="2842"/>
                    <a:pt x="1224" y="2842"/>
                  </a:cubicBezTo>
                  <a:cubicBezTo>
                    <a:pt x="1243" y="2842"/>
                    <a:pt x="1261" y="2842"/>
                    <a:pt x="1279" y="2841"/>
                  </a:cubicBezTo>
                  <a:cubicBezTo>
                    <a:pt x="1507" y="2841"/>
                    <a:pt x="1736" y="2795"/>
                    <a:pt x="1918" y="2658"/>
                  </a:cubicBezTo>
                  <a:cubicBezTo>
                    <a:pt x="2101" y="2521"/>
                    <a:pt x="2261" y="2362"/>
                    <a:pt x="2375" y="2156"/>
                  </a:cubicBezTo>
                  <a:cubicBezTo>
                    <a:pt x="2466" y="1951"/>
                    <a:pt x="2534" y="1745"/>
                    <a:pt x="2534" y="1517"/>
                  </a:cubicBezTo>
                  <a:cubicBezTo>
                    <a:pt x="2534" y="1266"/>
                    <a:pt x="2466" y="1060"/>
                    <a:pt x="2352" y="832"/>
                  </a:cubicBezTo>
                  <a:cubicBezTo>
                    <a:pt x="2146" y="444"/>
                    <a:pt x="1736" y="147"/>
                    <a:pt x="1325" y="33"/>
                  </a:cubicBezTo>
                  <a:cubicBezTo>
                    <a:pt x="1271" y="11"/>
                    <a:pt x="1211" y="0"/>
                    <a:pt x="1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3880450" y="813200"/>
              <a:ext cx="55950" cy="57100"/>
            </a:xfrm>
            <a:custGeom>
              <a:avLst/>
              <a:gdLst/>
              <a:ahLst/>
              <a:cxnLst/>
              <a:rect l="l" t="t" r="r" b="b"/>
              <a:pathLst>
                <a:path w="2238" h="2284" extrusionOk="0">
                  <a:moveTo>
                    <a:pt x="1051" y="1"/>
                  </a:moveTo>
                  <a:cubicBezTo>
                    <a:pt x="960" y="1"/>
                    <a:pt x="868" y="1"/>
                    <a:pt x="777" y="23"/>
                  </a:cubicBezTo>
                  <a:cubicBezTo>
                    <a:pt x="731" y="23"/>
                    <a:pt x="709" y="46"/>
                    <a:pt x="663" y="46"/>
                  </a:cubicBezTo>
                  <a:cubicBezTo>
                    <a:pt x="594" y="92"/>
                    <a:pt x="480" y="115"/>
                    <a:pt x="412" y="183"/>
                  </a:cubicBezTo>
                  <a:cubicBezTo>
                    <a:pt x="343" y="229"/>
                    <a:pt x="252" y="274"/>
                    <a:pt x="206" y="366"/>
                  </a:cubicBezTo>
                  <a:cubicBezTo>
                    <a:pt x="138" y="411"/>
                    <a:pt x="92" y="503"/>
                    <a:pt x="47" y="571"/>
                  </a:cubicBezTo>
                  <a:cubicBezTo>
                    <a:pt x="24" y="662"/>
                    <a:pt x="1" y="754"/>
                    <a:pt x="1" y="845"/>
                  </a:cubicBezTo>
                  <a:cubicBezTo>
                    <a:pt x="1" y="936"/>
                    <a:pt x="24" y="1028"/>
                    <a:pt x="47" y="1119"/>
                  </a:cubicBezTo>
                  <a:cubicBezTo>
                    <a:pt x="92" y="1210"/>
                    <a:pt x="138" y="1279"/>
                    <a:pt x="206" y="1347"/>
                  </a:cubicBezTo>
                  <a:cubicBezTo>
                    <a:pt x="206" y="1484"/>
                    <a:pt x="229" y="1621"/>
                    <a:pt x="252" y="1758"/>
                  </a:cubicBezTo>
                  <a:cubicBezTo>
                    <a:pt x="275" y="1872"/>
                    <a:pt x="343" y="1986"/>
                    <a:pt x="435" y="2055"/>
                  </a:cubicBezTo>
                  <a:cubicBezTo>
                    <a:pt x="526" y="2146"/>
                    <a:pt x="617" y="2215"/>
                    <a:pt x="731" y="2237"/>
                  </a:cubicBezTo>
                  <a:cubicBezTo>
                    <a:pt x="834" y="2272"/>
                    <a:pt x="931" y="2283"/>
                    <a:pt x="1025" y="2283"/>
                  </a:cubicBezTo>
                  <a:cubicBezTo>
                    <a:pt x="1119" y="2283"/>
                    <a:pt x="1211" y="2272"/>
                    <a:pt x="1302" y="2260"/>
                  </a:cubicBezTo>
                  <a:cubicBezTo>
                    <a:pt x="1393" y="2237"/>
                    <a:pt x="1485" y="2192"/>
                    <a:pt x="1553" y="2146"/>
                  </a:cubicBezTo>
                  <a:cubicBezTo>
                    <a:pt x="1599" y="2123"/>
                    <a:pt x="1644" y="2123"/>
                    <a:pt x="1667" y="2078"/>
                  </a:cubicBezTo>
                  <a:cubicBezTo>
                    <a:pt x="1736" y="2032"/>
                    <a:pt x="1827" y="1986"/>
                    <a:pt x="1873" y="1918"/>
                  </a:cubicBezTo>
                  <a:cubicBezTo>
                    <a:pt x="1941" y="1849"/>
                    <a:pt x="2010" y="1758"/>
                    <a:pt x="2055" y="1690"/>
                  </a:cubicBezTo>
                  <a:cubicBezTo>
                    <a:pt x="2147" y="1507"/>
                    <a:pt x="2192" y="1347"/>
                    <a:pt x="2215" y="1142"/>
                  </a:cubicBezTo>
                  <a:cubicBezTo>
                    <a:pt x="2238" y="959"/>
                    <a:pt x="2169" y="777"/>
                    <a:pt x="2078" y="617"/>
                  </a:cubicBezTo>
                  <a:cubicBezTo>
                    <a:pt x="2078" y="571"/>
                    <a:pt x="2055" y="548"/>
                    <a:pt x="2032" y="525"/>
                  </a:cubicBezTo>
                  <a:cubicBezTo>
                    <a:pt x="1987" y="457"/>
                    <a:pt x="1941" y="366"/>
                    <a:pt x="1873" y="320"/>
                  </a:cubicBezTo>
                  <a:cubicBezTo>
                    <a:pt x="1804" y="274"/>
                    <a:pt x="1736" y="206"/>
                    <a:pt x="1667" y="160"/>
                  </a:cubicBezTo>
                  <a:cubicBezTo>
                    <a:pt x="1599" y="115"/>
                    <a:pt x="1507" y="92"/>
                    <a:pt x="1416" y="46"/>
                  </a:cubicBezTo>
                  <a:cubicBezTo>
                    <a:pt x="1393" y="46"/>
                    <a:pt x="1348" y="46"/>
                    <a:pt x="1325" y="23"/>
                  </a:cubicBezTo>
                  <a:cubicBezTo>
                    <a:pt x="1233" y="23"/>
                    <a:pt x="1142" y="1"/>
                    <a:pt x="10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3822825" y="620900"/>
              <a:ext cx="59950" cy="65075"/>
            </a:xfrm>
            <a:custGeom>
              <a:avLst/>
              <a:gdLst/>
              <a:ahLst/>
              <a:cxnLst/>
              <a:rect l="l" t="t" r="r" b="b"/>
              <a:pathLst>
                <a:path w="2398" h="2603" extrusionOk="0">
                  <a:moveTo>
                    <a:pt x="708" y="0"/>
                  </a:moveTo>
                  <a:cubicBezTo>
                    <a:pt x="586" y="0"/>
                    <a:pt x="465" y="31"/>
                    <a:pt x="343" y="92"/>
                  </a:cubicBezTo>
                  <a:cubicBezTo>
                    <a:pt x="206" y="183"/>
                    <a:pt x="69" y="343"/>
                    <a:pt x="23" y="503"/>
                  </a:cubicBezTo>
                  <a:cubicBezTo>
                    <a:pt x="1" y="685"/>
                    <a:pt x="1" y="891"/>
                    <a:pt x="92" y="1050"/>
                  </a:cubicBezTo>
                  <a:cubicBezTo>
                    <a:pt x="115" y="1073"/>
                    <a:pt x="138" y="1096"/>
                    <a:pt x="160" y="1119"/>
                  </a:cubicBezTo>
                  <a:cubicBezTo>
                    <a:pt x="138" y="1210"/>
                    <a:pt x="138" y="1279"/>
                    <a:pt x="138" y="1370"/>
                  </a:cubicBezTo>
                  <a:cubicBezTo>
                    <a:pt x="138" y="1484"/>
                    <a:pt x="160" y="1598"/>
                    <a:pt x="183" y="1712"/>
                  </a:cubicBezTo>
                  <a:cubicBezTo>
                    <a:pt x="229" y="1804"/>
                    <a:pt x="252" y="1872"/>
                    <a:pt x="297" y="1963"/>
                  </a:cubicBezTo>
                  <a:cubicBezTo>
                    <a:pt x="297" y="1986"/>
                    <a:pt x="320" y="2009"/>
                    <a:pt x="343" y="2055"/>
                  </a:cubicBezTo>
                  <a:cubicBezTo>
                    <a:pt x="411" y="2146"/>
                    <a:pt x="480" y="2214"/>
                    <a:pt x="548" y="2283"/>
                  </a:cubicBezTo>
                  <a:cubicBezTo>
                    <a:pt x="708" y="2420"/>
                    <a:pt x="799" y="2466"/>
                    <a:pt x="982" y="2534"/>
                  </a:cubicBezTo>
                  <a:cubicBezTo>
                    <a:pt x="1028" y="2557"/>
                    <a:pt x="1051" y="2557"/>
                    <a:pt x="1073" y="2557"/>
                  </a:cubicBezTo>
                  <a:cubicBezTo>
                    <a:pt x="1142" y="2580"/>
                    <a:pt x="1233" y="2602"/>
                    <a:pt x="1324" y="2602"/>
                  </a:cubicBezTo>
                  <a:cubicBezTo>
                    <a:pt x="1507" y="2602"/>
                    <a:pt x="1644" y="2557"/>
                    <a:pt x="1804" y="2466"/>
                  </a:cubicBezTo>
                  <a:cubicBezTo>
                    <a:pt x="1895" y="2443"/>
                    <a:pt x="1986" y="2374"/>
                    <a:pt x="2055" y="2306"/>
                  </a:cubicBezTo>
                  <a:cubicBezTo>
                    <a:pt x="2055" y="2283"/>
                    <a:pt x="2078" y="2283"/>
                    <a:pt x="2101" y="2260"/>
                  </a:cubicBezTo>
                  <a:cubicBezTo>
                    <a:pt x="2146" y="2192"/>
                    <a:pt x="2192" y="2123"/>
                    <a:pt x="2237" y="2077"/>
                  </a:cubicBezTo>
                  <a:cubicBezTo>
                    <a:pt x="2329" y="1895"/>
                    <a:pt x="2374" y="1689"/>
                    <a:pt x="2397" y="1484"/>
                  </a:cubicBezTo>
                  <a:cubicBezTo>
                    <a:pt x="2397" y="1119"/>
                    <a:pt x="2237" y="731"/>
                    <a:pt x="1964" y="503"/>
                  </a:cubicBezTo>
                  <a:cubicBezTo>
                    <a:pt x="1849" y="411"/>
                    <a:pt x="1758" y="343"/>
                    <a:pt x="1667" y="274"/>
                  </a:cubicBezTo>
                  <a:cubicBezTo>
                    <a:pt x="1553" y="229"/>
                    <a:pt x="1439" y="183"/>
                    <a:pt x="1324" y="137"/>
                  </a:cubicBezTo>
                  <a:cubicBezTo>
                    <a:pt x="1187" y="92"/>
                    <a:pt x="1028" y="46"/>
                    <a:pt x="891" y="23"/>
                  </a:cubicBezTo>
                  <a:cubicBezTo>
                    <a:pt x="830" y="8"/>
                    <a:pt x="769" y="0"/>
                    <a:pt x="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3623675" y="556425"/>
              <a:ext cx="63375" cy="66325"/>
            </a:xfrm>
            <a:custGeom>
              <a:avLst/>
              <a:gdLst/>
              <a:ahLst/>
              <a:cxnLst/>
              <a:rect l="l" t="t" r="r" b="b"/>
              <a:pathLst>
                <a:path w="2535" h="2653" extrusionOk="0">
                  <a:moveTo>
                    <a:pt x="1119" y="0"/>
                  </a:moveTo>
                  <a:cubicBezTo>
                    <a:pt x="868" y="0"/>
                    <a:pt x="617" y="69"/>
                    <a:pt x="411" y="206"/>
                  </a:cubicBezTo>
                  <a:cubicBezTo>
                    <a:pt x="252" y="297"/>
                    <a:pt x="137" y="434"/>
                    <a:pt x="92" y="616"/>
                  </a:cubicBezTo>
                  <a:cubicBezTo>
                    <a:pt x="46" y="753"/>
                    <a:pt x="69" y="913"/>
                    <a:pt x="115" y="1050"/>
                  </a:cubicBezTo>
                  <a:cubicBezTo>
                    <a:pt x="46" y="1141"/>
                    <a:pt x="1" y="1278"/>
                    <a:pt x="1" y="1415"/>
                  </a:cubicBezTo>
                  <a:cubicBezTo>
                    <a:pt x="1" y="1621"/>
                    <a:pt x="69" y="1872"/>
                    <a:pt x="183" y="2054"/>
                  </a:cubicBezTo>
                  <a:cubicBezTo>
                    <a:pt x="320" y="2237"/>
                    <a:pt x="480" y="2397"/>
                    <a:pt x="685" y="2488"/>
                  </a:cubicBezTo>
                  <a:cubicBezTo>
                    <a:pt x="864" y="2587"/>
                    <a:pt x="1043" y="2652"/>
                    <a:pt x="1252" y="2652"/>
                  </a:cubicBezTo>
                  <a:cubicBezTo>
                    <a:pt x="1283" y="2652"/>
                    <a:pt x="1315" y="2651"/>
                    <a:pt x="1347" y="2648"/>
                  </a:cubicBezTo>
                  <a:cubicBezTo>
                    <a:pt x="1439" y="2648"/>
                    <a:pt x="1553" y="2625"/>
                    <a:pt x="1667" y="2579"/>
                  </a:cubicBezTo>
                  <a:cubicBezTo>
                    <a:pt x="1849" y="2511"/>
                    <a:pt x="1941" y="2465"/>
                    <a:pt x="2100" y="2328"/>
                  </a:cubicBezTo>
                  <a:cubicBezTo>
                    <a:pt x="2260" y="2191"/>
                    <a:pt x="2374" y="1986"/>
                    <a:pt x="2443" y="1781"/>
                  </a:cubicBezTo>
                  <a:cubicBezTo>
                    <a:pt x="2466" y="1735"/>
                    <a:pt x="2489" y="1689"/>
                    <a:pt x="2489" y="1621"/>
                  </a:cubicBezTo>
                  <a:cubicBezTo>
                    <a:pt x="2511" y="1507"/>
                    <a:pt x="2534" y="1392"/>
                    <a:pt x="2534" y="1278"/>
                  </a:cubicBezTo>
                  <a:cubicBezTo>
                    <a:pt x="2511" y="1050"/>
                    <a:pt x="2466" y="822"/>
                    <a:pt x="2329" y="639"/>
                  </a:cubicBezTo>
                  <a:cubicBezTo>
                    <a:pt x="2215" y="457"/>
                    <a:pt x="2055" y="274"/>
                    <a:pt x="1827" y="183"/>
                  </a:cubicBezTo>
                  <a:cubicBezTo>
                    <a:pt x="1621" y="69"/>
                    <a:pt x="1370" y="0"/>
                    <a:pt x="1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3507275" y="709350"/>
              <a:ext cx="53650" cy="54800"/>
            </a:xfrm>
            <a:custGeom>
              <a:avLst/>
              <a:gdLst/>
              <a:ahLst/>
              <a:cxnLst/>
              <a:rect l="l" t="t" r="r" b="b"/>
              <a:pathLst>
                <a:path w="2146" h="2192" extrusionOk="0">
                  <a:moveTo>
                    <a:pt x="685" y="0"/>
                  </a:moveTo>
                  <a:cubicBezTo>
                    <a:pt x="594" y="0"/>
                    <a:pt x="502" y="23"/>
                    <a:pt x="411" y="69"/>
                  </a:cubicBezTo>
                  <a:cubicBezTo>
                    <a:pt x="343" y="92"/>
                    <a:pt x="251" y="137"/>
                    <a:pt x="206" y="206"/>
                  </a:cubicBezTo>
                  <a:cubicBezTo>
                    <a:pt x="137" y="274"/>
                    <a:pt x="91" y="343"/>
                    <a:pt x="46" y="434"/>
                  </a:cubicBezTo>
                  <a:cubicBezTo>
                    <a:pt x="0" y="525"/>
                    <a:pt x="0" y="617"/>
                    <a:pt x="0" y="708"/>
                  </a:cubicBezTo>
                  <a:cubicBezTo>
                    <a:pt x="0" y="890"/>
                    <a:pt x="69" y="1073"/>
                    <a:pt x="206" y="1187"/>
                  </a:cubicBezTo>
                  <a:cubicBezTo>
                    <a:pt x="206" y="1210"/>
                    <a:pt x="228" y="1210"/>
                    <a:pt x="228" y="1210"/>
                  </a:cubicBezTo>
                  <a:cubicBezTo>
                    <a:pt x="228" y="1301"/>
                    <a:pt x="251" y="1370"/>
                    <a:pt x="251" y="1461"/>
                  </a:cubicBezTo>
                  <a:cubicBezTo>
                    <a:pt x="274" y="1484"/>
                    <a:pt x="274" y="1507"/>
                    <a:pt x="274" y="1507"/>
                  </a:cubicBezTo>
                  <a:cubicBezTo>
                    <a:pt x="297" y="1575"/>
                    <a:pt x="320" y="1667"/>
                    <a:pt x="365" y="1712"/>
                  </a:cubicBezTo>
                  <a:cubicBezTo>
                    <a:pt x="365" y="1735"/>
                    <a:pt x="388" y="1758"/>
                    <a:pt x="388" y="1758"/>
                  </a:cubicBezTo>
                  <a:cubicBezTo>
                    <a:pt x="434" y="1826"/>
                    <a:pt x="480" y="1895"/>
                    <a:pt x="525" y="1940"/>
                  </a:cubicBezTo>
                  <a:cubicBezTo>
                    <a:pt x="639" y="2032"/>
                    <a:pt x="753" y="2100"/>
                    <a:pt x="913" y="2146"/>
                  </a:cubicBezTo>
                  <a:cubicBezTo>
                    <a:pt x="913" y="2169"/>
                    <a:pt x="936" y="2169"/>
                    <a:pt x="959" y="2169"/>
                  </a:cubicBezTo>
                  <a:cubicBezTo>
                    <a:pt x="1027" y="2192"/>
                    <a:pt x="1119" y="2192"/>
                    <a:pt x="1187" y="2192"/>
                  </a:cubicBezTo>
                  <a:cubicBezTo>
                    <a:pt x="1256" y="2192"/>
                    <a:pt x="1347" y="2169"/>
                    <a:pt x="1393" y="2169"/>
                  </a:cubicBezTo>
                  <a:lnTo>
                    <a:pt x="1415" y="2169"/>
                  </a:lnTo>
                  <a:cubicBezTo>
                    <a:pt x="1461" y="2146"/>
                    <a:pt x="1507" y="2123"/>
                    <a:pt x="1529" y="2123"/>
                  </a:cubicBezTo>
                  <a:cubicBezTo>
                    <a:pt x="1552" y="2100"/>
                    <a:pt x="1598" y="2100"/>
                    <a:pt x="1644" y="2077"/>
                  </a:cubicBezTo>
                  <a:cubicBezTo>
                    <a:pt x="1644" y="2077"/>
                    <a:pt x="1644" y="2055"/>
                    <a:pt x="1666" y="2055"/>
                  </a:cubicBezTo>
                  <a:cubicBezTo>
                    <a:pt x="1712" y="2032"/>
                    <a:pt x="1758" y="1986"/>
                    <a:pt x="1803" y="1940"/>
                  </a:cubicBezTo>
                  <a:cubicBezTo>
                    <a:pt x="1826" y="1918"/>
                    <a:pt x="1826" y="1918"/>
                    <a:pt x="1849" y="1895"/>
                  </a:cubicBezTo>
                  <a:cubicBezTo>
                    <a:pt x="1963" y="1758"/>
                    <a:pt x="2009" y="1689"/>
                    <a:pt x="2077" y="1507"/>
                  </a:cubicBezTo>
                  <a:cubicBezTo>
                    <a:pt x="2123" y="1415"/>
                    <a:pt x="2123" y="1301"/>
                    <a:pt x="2123" y="1210"/>
                  </a:cubicBezTo>
                  <a:cubicBezTo>
                    <a:pt x="2146" y="1119"/>
                    <a:pt x="2123" y="1005"/>
                    <a:pt x="2100" y="913"/>
                  </a:cubicBezTo>
                  <a:cubicBezTo>
                    <a:pt x="2100" y="890"/>
                    <a:pt x="2100" y="890"/>
                    <a:pt x="2100" y="868"/>
                  </a:cubicBezTo>
                  <a:cubicBezTo>
                    <a:pt x="2077" y="799"/>
                    <a:pt x="2032" y="708"/>
                    <a:pt x="2009" y="639"/>
                  </a:cubicBezTo>
                  <a:cubicBezTo>
                    <a:pt x="1986" y="594"/>
                    <a:pt x="1940" y="571"/>
                    <a:pt x="1918" y="525"/>
                  </a:cubicBezTo>
                  <a:cubicBezTo>
                    <a:pt x="1895" y="480"/>
                    <a:pt x="1849" y="434"/>
                    <a:pt x="1826" y="411"/>
                  </a:cubicBezTo>
                  <a:cubicBezTo>
                    <a:pt x="1758" y="343"/>
                    <a:pt x="1689" y="297"/>
                    <a:pt x="1621" y="251"/>
                  </a:cubicBezTo>
                  <a:cubicBezTo>
                    <a:pt x="1598" y="229"/>
                    <a:pt x="1575" y="229"/>
                    <a:pt x="1552" y="206"/>
                  </a:cubicBezTo>
                  <a:cubicBezTo>
                    <a:pt x="1529" y="206"/>
                    <a:pt x="1529" y="183"/>
                    <a:pt x="1507" y="183"/>
                  </a:cubicBezTo>
                  <a:cubicBezTo>
                    <a:pt x="1484" y="160"/>
                    <a:pt x="1461" y="114"/>
                    <a:pt x="1415" y="92"/>
                  </a:cubicBezTo>
                  <a:cubicBezTo>
                    <a:pt x="1300" y="42"/>
                    <a:pt x="1173" y="5"/>
                    <a:pt x="1051" y="5"/>
                  </a:cubicBezTo>
                  <a:cubicBezTo>
                    <a:pt x="1004" y="5"/>
                    <a:pt x="958" y="10"/>
                    <a:pt x="913" y="23"/>
                  </a:cubicBezTo>
                  <a:lnTo>
                    <a:pt x="868" y="23"/>
                  </a:lnTo>
                  <a:cubicBezTo>
                    <a:pt x="822" y="0"/>
                    <a:pt x="753" y="0"/>
                    <a:pt x="6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3382875" y="814350"/>
              <a:ext cx="54800" cy="53900"/>
            </a:xfrm>
            <a:custGeom>
              <a:avLst/>
              <a:gdLst/>
              <a:ahLst/>
              <a:cxnLst/>
              <a:rect l="l" t="t" r="r" b="b"/>
              <a:pathLst>
                <a:path w="2192" h="2156" extrusionOk="0">
                  <a:moveTo>
                    <a:pt x="1119" y="0"/>
                  </a:moveTo>
                  <a:cubicBezTo>
                    <a:pt x="1050" y="23"/>
                    <a:pt x="959" y="23"/>
                    <a:pt x="868" y="46"/>
                  </a:cubicBezTo>
                  <a:cubicBezTo>
                    <a:pt x="845" y="46"/>
                    <a:pt x="845" y="46"/>
                    <a:pt x="822" y="69"/>
                  </a:cubicBezTo>
                  <a:cubicBezTo>
                    <a:pt x="799" y="69"/>
                    <a:pt x="776" y="91"/>
                    <a:pt x="754" y="91"/>
                  </a:cubicBezTo>
                  <a:cubicBezTo>
                    <a:pt x="639" y="91"/>
                    <a:pt x="548" y="114"/>
                    <a:pt x="434" y="183"/>
                  </a:cubicBezTo>
                  <a:cubicBezTo>
                    <a:pt x="388" y="206"/>
                    <a:pt x="343" y="251"/>
                    <a:pt x="297" y="297"/>
                  </a:cubicBezTo>
                  <a:cubicBezTo>
                    <a:pt x="229" y="365"/>
                    <a:pt x="160" y="479"/>
                    <a:pt x="114" y="594"/>
                  </a:cubicBezTo>
                  <a:cubicBezTo>
                    <a:pt x="114" y="616"/>
                    <a:pt x="114" y="639"/>
                    <a:pt x="92" y="685"/>
                  </a:cubicBezTo>
                  <a:cubicBezTo>
                    <a:pt x="92" y="685"/>
                    <a:pt x="92" y="708"/>
                    <a:pt x="92" y="731"/>
                  </a:cubicBezTo>
                  <a:cubicBezTo>
                    <a:pt x="92" y="753"/>
                    <a:pt x="69" y="776"/>
                    <a:pt x="69" y="799"/>
                  </a:cubicBezTo>
                  <a:cubicBezTo>
                    <a:pt x="69" y="799"/>
                    <a:pt x="46" y="799"/>
                    <a:pt x="46" y="822"/>
                  </a:cubicBezTo>
                  <a:cubicBezTo>
                    <a:pt x="0" y="1004"/>
                    <a:pt x="23" y="1141"/>
                    <a:pt x="46" y="1324"/>
                  </a:cubicBezTo>
                  <a:cubicBezTo>
                    <a:pt x="69" y="1415"/>
                    <a:pt x="114" y="1484"/>
                    <a:pt x="183" y="1552"/>
                  </a:cubicBezTo>
                  <a:cubicBezTo>
                    <a:pt x="183" y="1575"/>
                    <a:pt x="206" y="1575"/>
                    <a:pt x="206" y="1598"/>
                  </a:cubicBezTo>
                  <a:cubicBezTo>
                    <a:pt x="206" y="1598"/>
                    <a:pt x="206" y="1598"/>
                    <a:pt x="229" y="1621"/>
                  </a:cubicBezTo>
                  <a:cubicBezTo>
                    <a:pt x="229" y="1644"/>
                    <a:pt x="251" y="1666"/>
                    <a:pt x="274" y="1689"/>
                  </a:cubicBezTo>
                  <a:cubicBezTo>
                    <a:pt x="320" y="1758"/>
                    <a:pt x="365" y="1826"/>
                    <a:pt x="434" y="1895"/>
                  </a:cubicBezTo>
                  <a:cubicBezTo>
                    <a:pt x="434" y="1895"/>
                    <a:pt x="457" y="1917"/>
                    <a:pt x="457" y="1917"/>
                  </a:cubicBezTo>
                  <a:cubicBezTo>
                    <a:pt x="571" y="2009"/>
                    <a:pt x="571" y="2032"/>
                    <a:pt x="685" y="2077"/>
                  </a:cubicBezTo>
                  <a:cubicBezTo>
                    <a:pt x="708" y="2077"/>
                    <a:pt x="754" y="2100"/>
                    <a:pt x="776" y="2100"/>
                  </a:cubicBezTo>
                  <a:cubicBezTo>
                    <a:pt x="868" y="2146"/>
                    <a:pt x="959" y="2146"/>
                    <a:pt x="1027" y="2146"/>
                  </a:cubicBezTo>
                  <a:cubicBezTo>
                    <a:pt x="1061" y="2152"/>
                    <a:pt x="1092" y="2155"/>
                    <a:pt x="1123" y="2155"/>
                  </a:cubicBezTo>
                  <a:cubicBezTo>
                    <a:pt x="1197" y="2155"/>
                    <a:pt x="1266" y="2139"/>
                    <a:pt x="1347" y="2123"/>
                  </a:cubicBezTo>
                  <a:cubicBezTo>
                    <a:pt x="1415" y="2100"/>
                    <a:pt x="1484" y="2054"/>
                    <a:pt x="1552" y="2032"/>
                  </a:cubicBezTo>
                  <a:cubicBezTo>
                    <a:pt x="1575" y="2009"/>
                    <a:pt x="1598" y="2009"/>
                    <a:pt x="1621" y="1986"/>
                  </a:cubicBezTo>
                  <a:cubicBezTo>
                    <a:pt x="1689" y="1940"/>
                    <a:pt x="1758" y="1895"/>
                    <a:pt x="1803" y="1849"/>
                  </a:cubicBezTo>
                  <a:cubicBezTo>
                    <a:pt x="1826" y="1826"/>
                    <a:pt x="1849" y="1803"/>
                    <a:pt x="1872" y="1803"/>
                  </a:cubicBezTo>
                  <a:cubicBezTo>
                    <a:pt x="1918" y="1712"/>
                    <a:pt x="2009" y="1644"/>
                    <a:pt x="2055" y="1552"/>
                  </a:cubicBezTo>
                  <a:cubicBezTo>
                    <a:pt x="2077" y="1461"/>
                    <a:pt x="2123" y="1392"/>
                    <a:pt x="2146" y="1324"/>
                  </a:cubicBezTo>
                  <a:cubicBezTo>
                    <a:pt x="2146" y="1301"/>
                    <a:pt x="2146" y="1278"/>
                    <a:pt x="2146" y="1256"/>
                  </a:cubicBezTo>
                  <a:cubicBezTo>
                    <a:pt x="2169" y="1187"/>
                    <a:pt x="2191" y="1096"/>
                    <a:pt x="2191" y="1004"/>
                  </a:cubicBezTo>
                  <a:cubicBezTo>
                    <a:pt x="2191" y="1004"/>
                    <a:pt x="2191" y="982"/>
                    <a:pt x="2191" y="982"/>
                  </a:cubicBezTo>
                  <a:cubicBezTo>
                    <a:pt x="2169" y="913"/>
                    <a:pt x="2169" y="845"/>
                    <a:pt x="2146" y="776"/>
                  </a:cubicBezTo>
                  <a:cubicBezTo>
                    <a:pt x="2146" y="685"/>
                    <a:pt x="2100" y="594"/>
                    <a:pt x="2055" y="548"/>
                  </a:cubicBezTo>
                  <a:cubicBezTo>
                    <a:pt x="2055" y="525"/>
                    <a:pt x="2055" y="502"/>
                    <a:pt x="2032" y="479"/>
                  </a:cubicBezTo>
                  <a:cubicBezTo>
                    <a:pt x="1986" y="434"/>
                    <a:pt x="1940" y="365"/>
                    <a:pt x="1918" y="320"/>
                  </a:cubicBezTo>
                  <a:cubicBezTo>
                    <a:pt x="1895" y="320"/>
                    <a:pt x="1895" y="297"/>
                    <a:pt x="1895" y="297"/>
                  </a:cubicBezTo>
                  <a:cubicBezTo>
                    <a:pt x="1872" y="297"/>
                    <a:pt x="1872" y="274"/>
                    <a:pt x="1849" y="274"/>
                  </a:cubicBezTo>
                  <a:cubicBezTo>
                    <a:pt x="1803" y="228"/>
                    <a:pt x="1758" y="183"/>
                    <a:pt x="1689" y="160"/>
                  </a:cubicBezTo>
                  <a:cubicBezTo>
                    <a:pt x="1621" y="114"/>
                    <a:pt x="1552" y="91"/>
                    <a:pt x="1484" y="46"/>
                  </a:cubicBezTo>
                  <a:lnTo>
                    <a:pt x="1415" y="46"/>
                  </a:lnTo>
                  <a:cubicBezTo>
                    <a:pt x="1324" y="23"/>
                    <a:pt x="1210" y="0"/>
                    <a:pt x="1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3384000" y="968850"/>
              <a:ext cx="55375" cy="58350"/>
            </a:xfrm>
            <a:custGeom>
              <a:avLst/>
              <a:gdLst/>
              <a:ahLst/>
              <a:cxnLst/>
              <a:rect l="l" t="t" r="r" b="b"/>
              <a:pathLst>
                <a:path w="2215" h="2334" extrusionOk="0">
                  <a:moveTo>
                    <a:pt x="946" y="0"/>
                  </a:moveTo>
                  <a:cubicBezTo>
                    <a:pt x="830" y="0"/>
                    <a:pt x="715" y="27"/>
                    <a:pt x="617" y="97"/>
                  </a:cubicBezTo>
                  <a:cubicBezTo>
                    <a:pt x="526" y="166"/>
                    <a:pt x="435" y="234"/>
                    <a:pt x="366" y="303"/>
                  </a:cubicBezTo>
                  <a:cubicBezTo>
                    <a:pt x="275" y="394"/>
                    <a:pt x="206" y="485"/>
                    <a:pt x="161" y="599"/>
                  </a:cubicBezTo>
                  <a:cubicBezTo>
                    <a:pt x="115" y="713"/>
                    <a:pt x="47" y="805"/>
                    <a:pt x="47" y="919"/>
                  </a:cubicBezTo>
                  <a:cubicBezTo>
                    <a:pt x="24" y="1010"/>
                    <a:pt x="1" y="1101"/>
                    <a:pt x="1" y="1193"/>
                  </a:cubicBezTo>
                  <a:cubicBezTo>
                    <a:pt x="1" y="1284"/>
                    <a:pt x="24" y="1375"/>
                    <a:pt x="47" y="1444"/>
                  </a:cubicBezTo>
                  <a:cubicBezTo>
                    <a:pt x="47" y="1489"/>
                    <a:pt x="47" y="1512"/>
                    <a:pt x="69" y="1535"/>
                  </a:cubicBezTo>
                  <a:cubicBezTo>
                    <a:pt x="92" y="1604"/>
                    <a:pt x="115" y="1695"/>
                    <a:pt x="161" y="1763"/>
                  </a:cubicBezTo>
                  <a:cubicBezTo>
                    <a:pt x="206" y="1832"/>
                    <a:pt x="275" y="1900"/>
                    <a:pt x="320" y="1969"/>
                  </a:cubicBezTo>
                  <a:cubicBezTo>
                    <a:pt x="343" y="1992"/>
                    <a:pt x="343" y="1992"/>
                    <a:pt x="366" y="2014"/>
                  </a:cubicBezTo>
                  <a:cubicBezTo>
                    <a:pt x="435" y="2083"/>
                    <a:pt x="503" y="2129"/>
                    <a:pt x="572" y="2174"/>
                  </a:cubicBezTo>
                  <a:cubicBezTo>
                    <a:pt x="640" y="2220"/>
                    <a:pt x="731" y="2243"/>
                    <a:pt x="800" y="2266"/>
                  </a:cubicBezTo>
                  <a:cubicBezTo>
                    <a:pt x="914" y="2311"/>
                    <a:pt x="1028" y="2334"/>
                    <a:pt x="1142" y="2334"/>
                  </a:cubicBezTo>
                  <a:lnTo>
                    <a:pt x="1211" y="2334"/>
                  </a:lnTo>
                  <a:cubicBezTo>
                    <a:pt x="1302" y="2334"/>
                    <a:pt x="1393" y="2311"/>
                    <a:pt x="1462" y="2288"/>
                  </a:cubicBezTo>
                  <a:cubicBezTo>
                    <a:pt x="1644" y="2243"/>
                    <a:pt x="1758" y="2174"/>
                    <a:pt x="1895" y="2037"/>
                  </a:cubicBezTo>
                  <a:cubicBezTo>
                    <a:pt x="1918" y="2014"/>
                    <a:pt x="1964" y="1969"/>
                    <a:pt x="1987" y="1923"/>
                  </a:cubicBezTo>
                  <a:cubicBezTo>
                    <a:pt x="2010" y="1900"/>
                    <a:pt x="2055" y="1855"/>
                    <a:pt x="2078" y="1809"/>
                  </a:cubicBezTo>
                  <a:cubicBezTo>
                    <a:pt x="2124" y="1718"/>
                    <a:pt x="2169" y="1604"/>
                    <a:pt x="2192" y="1512"/>
                  </a:cubicBezTo>
                  <a:cubicBezTo>
                    <a:pt x="2215" y="1307"/>
                    <a:pt x="2215" y="1216"/>
                    <a:pt x="2192" y="1010"/>
                  </a:cubicBezTo>
                  <a:cubicBezTo>
                    <a:pt x="2169" y="987"/>
                    <a:pt x="2169" y="964"/>
                    <a:pt x="2169" y="942"/>
                  </a:cubicBezTo>
                  <a:cubicBezTo>
                    <a:pt x="2146" y="873"/>
                    <a:pt x="2101" y="805"/>
                    <a:pt x="2078" y="736"/>
                  </a:cubicBezTo>
                  <a:cubicBezTo>
                    <a:pt x="2055" y="713"/>
                    <a:pt x="2055" y="713"/>
                    <a:pt x="2055" y="691"/>
                  </a:cubicBezTo>
                  <a:cubicBezTo>
                    <a:pt x="2010" y="645"/>
                    <a:pt x="1964" y="576"/>
                    <a:pt x="1918" y="531"/>
                  </a:cubicBezTo>
                  <a:cubicBezTo>
                    <a:pt x="1918" y="531"/>
                    <a:pt x="1918" y="531"/>
                    <a:pt x="1895" y="508"/>
                  </a:cubicBezTo>
                  <a:cubicBezTo>
                    <a:pt x="1850" y="462"/>
                    <a:pt x="1781" y="417"/>
                    <a:pt x="1736" y="394"/>
                  </a:cubicBezTo>
                  <a:cubicBezTo>
                    <a:pt x="1736" y="371"/>
                    <a:pt x="1713" y="371"/>
                    <a:pt x="1713" y="371"/>
                  </a:cubicBezTo>
                  <a:cubicBezTo>
                    <a:pt x="1667" y="348"/>
                    <a:pt x="1599" y="325"/>
                    <a:pt x="1553" y="303"/>
                  </a:cubicBezTo>
                  <a:cubicBezTo>
                    <a:pt x="1439" y="166"/>
                    <a:pt x="1325" y="51"/>
                    <a:pt x="1165" y="29"/>
                  </a:cubicBezTo>
                  <a:cubicBezTo>
                    <a:pt x="1094" y="11"/>
                    <a:pt x="1020" y="0"/>
                    <a:pt x="9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3496425" y="1096150"/>
              <a:ext cx="64500" cy="61400"/>
            </a:xfrm>
            <a:custGeom>
              <a:avLst/>
              <a:gdLst/>
              <a:ahLst/>
              <a:cxnLst/>
              <a:rect l="l" t="t" r="r" b="b"/>
              <a:pathLst>
                <a:path w="2580" h="2456" extrusionOk="0">
                  <a:moveTo>
                    <a:pt x="976" y="0"/>
                  </a:moveTo>
                  <a:cubicBezTo>
                    <a:pt x="956" y="0"/>
                    <a:pt x="935" y="1"/>
                    <a:pt x="914" y="4"/>
                  </a:cubicBezTo>
                  <a:cubicBezTo>
                    <a:pt x="868" y="4"/>
                    <a:pt x="799" y="4"/>
                    <a:pt x="731" y="27"/>
                  </a:cubicBezTo>
                  <a:cubicBezTo>
                    <a:pt x="617" y="49"/>
                    <a:pt x="525" y="118"/>
                    <a:pt x="434" y="186"/>
                  </a:cubicBezTo>
                  <a:cubicBezTo>
                    <a:pt x="411" y="209"/>
                    <a:pt x="389" y="232"/>
                    <a:pt x="366" y="278"/>
                  </a:cubicBezTo>
                  <a:cubicBezTo>
                    <a:pt x="320" y="323"/>
                    <a:pt x="252" y="392"/>
                    <a:pt x="206" y="483"/>
                  </a:cubicBezTo>
                  <a:cubicBezTo>
                    <a:pt x="137" y="574"/>
                    <a:pt x="92" y="689"/>
                    <a:pt x="69" y="803"/>
                  </a:cubicBezTo>
                  <a:cubicBezTo>
                    <a:pt x="1" y="1031"/>
                    <a:pt x="1" y="1305"/>
                    <a:pt x="69" y="1533"/>
                  </a:cubicBezTo>
                  <a:cubicBezTo>
                    <a:pt x="115" y="1624"/>
                    <a:pt x="137" y="1693"/>
                    <a:pt x="183" y="1784"/>
                  </a:cubicBezTo>
                  <a:cubicBezTo>
                    <a:pt x="183" y="1807"/>
                    <a:pt x="206" y="1830"/>
                    <a:pt x="229" y="1853"/>
                  </a:cubicBezTo>
                  <a:cubicBezTo>
                    <a:pt x="274" y="1921"/>
                    <a:pt x="320" y="2012"/>
                    <a:pt x="389" y="2058"/>
                  </a:cubicBezTo>
                  <a:cubicBezTo>
                    <a:pt x="457" y="2127"/>
                    <a:pt x="525" y="2172"/>
                    <a:pt x="594" y="2218"/>
                  </a:cubicBezTo>
                  <a:cubicBezTo>
                    <a:pt x="799" y="2378"/>
                    <a:pt x="1028" y="2423"/>
                    <a:pt x="1279" y="2446"/>
                  </a:cubicBezTo>
                  <a:cubicBezTo>
                    <a:pt x="1312" y="2453"/>
                    <a:pt x="1348" y="2456"/>
                    <a:pt x="1384" y="2456"/>
                  </a:cubicBezTo>
                  <a:cubicBezTo>
                    <a:pt x="1471" y="2456"/>
                    <a:pt x="1563" y="2439"/>
                    <a:pt x="1644" y="2423"/>
                  </a:cubicBezTo>
                  <a:cubicBezTo>
                    <a:pt x="1667" y="2400"/>
                    <a:pt x="1690" y="2400"/>
                    <a:pt x="1735" y="2400"/>
                  </a:cubicBezTo>
                  <a:cubicBezTo>
                    <a:pt x="1804" y="2355"/>
                    <a:pt x="1895" y="2332"/>
                    <a:pt x="1963" y="2286"/>
                  </a:cubicBezTo>
                  <a:cubicBezTo>
                    <a:pt x="2032" y="2264"/>
                    <a:pt x="2055" y="2218"/>
                    <a:pt x="2123" y="2195"/>
                  </a:cubicBezTo>
                  <a:cubicBezTo>
                    <a:pt x="2169" y="2149"/>
                    <a:pt x="2215" y="2127"/>
                    <a:pt x="2237" y="2081"/>
                  </a:cubicBezTo>
                  <a:cubicBezTo>
                    <a:pt x="2306" y="2012"/>
                    <a:pt x="2352" y="1944"/>
                    <a:pt x="2397" y="1876"/>
                  </a:cubicBezTo>
                  <a:cubicBezTo>
                    <a:pt x="2443" y="1784"/>
                    <a:pt x="2488" y="1716"/>
                    <a:pt x="2511" y="1624"/>
                  </a:cubicBezTo>
                  <a:cubicBezTo>
                    <a:pt x="2511" y="1602"/>
                    <a:pt x="2534" y="1579"/>
                    <a:pt x="2534" y="1533"/>
                  </a:cubicBezTo>
                  <a:cubicBezTo>
                    <a:pt x="2557" y="1465"/>
                    <a:pt x="2580" y="1373"/>
                    <a:pt x="2580" y="1282"/>
                  </a:cubicBezTo>
                  <a:cubicBezTo>
                    <a:pt x="2580" y="1099"/>
                    <a:pt x="2534" y="940"/>
                    <a:pt x="2443" y="780"/>
                  </a:cubicBezTo>
                  <a:cubicBezTo>
                    <a:pt x="2374" y="643"/>
                    <a:pt x="2260" y="506"/>
                    <a:pt x="2123" y="415"/>
                  </a:cubicBezTo>
                  <a:cubicBezTo>
                    <a:pt x="2100" y="415"/>
                    <a:pt x="2100" y="415"/>
                    <a:pt x="2078" y="392"/>
                  </a:cubicBezTo>
                  <a:cubicBezTo>
                    <a:pt x="2032" y="369"/>
                    <a:pt x="1963" y="346"/>
                    <a:pt x="1895" y="323"/>
                  </a:cubicBezTo>
                  <a:lnTo>
                    <a:pt x="1872" y="323"/>
                  </a:lnTo>
                  <a:cubicBezTo>
                    <a:pt x="1804" y="301"/>
                    <a:pt x="1712" y="301"/>
                    <a:pt x="1644" y="301"/>
                  </a:cubicBezTo>
                  <a:cubicBezTo>
                    <a:pt x="1598" y="301"/>
                    <a:pt x="1553" y="301"/>
                    <a:pt x="1507" y="323"/>
                  </a:cubicBezTo>
                  <a:cubicBezTo>
                    <a:pt x="1484" y="278"/>
                    <a:pt x="1461" y="232"/>
                    <a:pt x="1416" y="186"/>
                  </a:cubicBezTo>
                  <a:cubicBezTo>
                    <a:pt x="1293" y="84"/>
                    <a:pt x="1152" y="0"/>
                    <a:pt x="9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3649350" y="1068850"/>
              <a:ext cx="67375" cy="59375"/>
            </a:xfrm>
            <a:custGeom>
              <a:avLst/>
              <a:gdLst/>
              <a:ahLst/>
              <a:cxnLst/>
              <a:rect l="l" t="t" r="r" b="b"/>
              <a:pathLst>
                <a:path w="2695" h="2375" extrusionOk="0">
                  <a:moveTo>
                    <a:pt x="1530" y="0"/>
                  </a:moveTo>
                  <a:cubicBezTo>
                    <a:pt x="1439" y="0"/>
                    <a:pt x="1347" y="0"/>
                    <a:pt x="1279" y="46"/>
                  </a:cubicBezTo>
                  <a:cubicBezTo>
                    <a:pt x="1119" y="92"/>
                    <a:pt x="982" y="160"/>
                    <a:pt x="868" y="274"/>
                  </a:cubicBezTo>
                  <a:cubicBezTo>
                    <a:pt x="845" y="274"/>
                    <a:pt x="845" y="297"/>
                    <a:pt x="845" y="297"/>
                  </a:cubicBezTo>
                  <a:lnTo>
                    <a:pt x="708" y="297"/>
                  </a:lnTo>
                  <a:cubicBezTo>
                    <a:pt x="526" y="297"/>
                    <a:pt x="343" y="365"/>
                    <a:pt x="229" y="502"/>
                  </a:cubicBezTo>
                  <a:lnTo>
                    <a:pt x="115" y="639"/>
                  </a:lnTo>
                  <a:cubicBezTo>
                    <a:pt x="46" y="753"/>
                    <a:pt x="24" y="868"/>
                    <a:pt x="24" y="982"/>
                  </a:cubicBezTo>
                  <a:cubicBezTo>
                    <a:pt x="1" y="1050"/>
                    <a:pt x="1" y="1096"/>
                    <a:pt x="24" y="1141"/>
                  </a:cubicBezTo>
                  <a:cubicBezTo>
                    <a:pt x="24" y="1278"/>
                    <a:pt x="46" y="1370"/>
                    <a:pt x="92" y="1484"/>
                  </a:cubicBezTo>
                  <a:cubicBezTo>
                    <a:pt x="160" y="1689"/>
                    <a:pt x="275" y="1872"/>
                    <a:pt x="434" y="2032"/>
                  </a:cubicBezTo>
                  <a:cubicBezTo>
                    <a:pt x="594" y="2169"/>
                    <a:pt x="800" y="2306"/>
                    <a:pt x="1005" y="2351"/>
                  </a:cubicBezTo>
                  <a:cubicBezTo>
                    <a:pt x="1119" y="2363"/>
                    <a:pt x="1233" y="2374"/>
                    <a:pt x="1345" y="2374"/>
                  </a:cubicBezTo>
                  <a:cubicBezTo>
                    <a:pt x="1456" y="2374"/>
                    <a:pt x="1564" y="2363"/>
                    <a:pt x="1667" y="2328"/>
                  </a:cubicBezTo>
                  <a:cubicBezTo>
                    <a:pt x="2101" y="2191"/>
                    <a:pt x="2420" y="1872"/>
                    <a:pt x="2557" y="1438"/>
                  </a:cubicBezTo>
                  <a:cubicBezTo>
                    <a:pt x="2694" y="959"/>
                    <a:pt x="2511" y="388"/>
                    <a:pt x="2078" y="137"/>
                  </a:cubicBezTo>
                  <a:cubicBezTo>
                    <a:pt x="1918" y="46"/>
                    <a:pt x="1781" y="23"/>
                    <a:pt x="15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3"/>
            <p:cNvSpPr/>
            <p:nvPr/>
          </p:nvSpPr>
          <p:spPr>
            <a:xfrm>
              <a:off x="3726400" y="889675"/>
              <a:ext cx="62775" cy="62325"/>
            </a:xfrm>
            <a:custGeom>
              <a:avLst/>
              <a:gdLst/>
              <a:ahLst/>
              <a:cxnLst/>
              <a:rect l="l" t="t" r="r" b="b"/>
              <a:pathLst>
                <a:path w="2511" h="2493" extrusionOk="0">
                  <a:moveTo>
                    <a:pt x="1073" y="0"/>
                  </a:moveTo>
                  <a:cubicBezTo>
                    <a:pt x="1004" y="23"/>
                    <a:pt x="959" y="23"/>
                    <a:pt x="890" y="46"/>
                  </a:cubicBezTo>
                  <a:cubicBezTo>
                    <a:pt x="799" y="69"/>
                    <a:pt x="685" y="114"/>
                    <a:pt x="594" y="183"/>
                  </a:cubicBezTo>
                  <a:cubicBezTo>
                    <a:pt x="434" y="274"/>
                    <a:pt x="320" y="411"/>
                    <a:pt x="274" y="594"/>
                  </a:cubicBezTo>
                  <a:cubicBezTo>
                    <a:pt x="251" y="639"/>
                    <a:pt x="251" y="685"/>
                    <a:pt x="251" y="731"/>
                  </a:cubicBezTo>
                  <a:cubicBezTo>
                    <a:pt x="228" y="753"/>
                    <a:pt x="228" y="753"/>
                    <a:pt x="206" y="776"/>
                  </a:cubicBezTo>
                  <a:cubicBezTo>
                    <a:pt x="91" y="913"/>
                    <a:pt x="0" y="1073"/>
                    <a:pt x="0" y="1255"/>
                  </a:cubicBezTo>
                  <a:cubicBezTo>
                    <a:pt x="23" y="1484"/>
                    <a:pt x="69" y="1712"/>
                    <a:pt x="206" y="1895"/>
                  </a:cubicBezTo>
                  <a:cubicBezTo>
                    <a:pt x="320" y="2077"/>
                    <a:pt x="479" y="2237"/>
                    <a:pt x="662" y="2351"/>
                  </a:cubicBezTo>
                  <a:cubicBezTo>
                    <a:pt x="840" y="2430"/>
                    <a:pt x="1019" y="2492"/>
                    <a:pt x="1212" y="2492"/>
                  </a:cubicBezTo>
                  <a:cubicBezTo>
                    <a:pt x="1242" y="2492"/>
                    <a:pt x="1271" y="2491"/>
                    <a:pt x="1301" y="2488"/>
                  </a:cubicBezTo>
                  <a:cubicBezTo>
                    <a:pt x="1507" y="2488"/>
                    <a:pt x="1735" y="2442"/>
                    <a:pt x="1917" y="2305"/>
                  </a:cubicBezTo>
                  <a:cubicBezTo>
                    <a:pt x="2100" y="2191"/>
                    <a:pt x="2260" y="2032"/>
                    <a:pt x="2351" y="1849"/>
                  </a:cubicBezTo>
                  <a:cubicBezTo>
                    <a:pt x="2442" y="1644"/>
                    <a:pt x="2511" y="1438"/>
                    <a:pt x="2511" y="1233"/>
                  </a:cubicBezTo>
                  <a:cubicBezTo>
                    <a:pt x="2511" y="1004"/>
                    <a:pt x="2465" y="776"/>
                    <a:pt x="2351" y="594"/>
                  </a:cubicBezTo>
                  <a:cubicBezTo>
                    <a:pt x="2283" y="525"/>
                    <a:pt x="2237" y="434"/>
                    <a:pt x="2146" y="365"/>
                  </a:cubicBezTo>
                  <a:cubicBezTo>
                    <a:pt x="2077" y="274"/>
                    <a:pt x="1986" y="206"/>
                    <a:pt x="1895" y="160"/>
                  </a:cubicBezTo>
                  <a:cubicBezTo>
                    <a:pt x="1689" y="46"/>
                    <a:pt x="1461" y="0"/>
                    <a:pt x="12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3"/>
            <p:cNvSpPr/>
            <p:nvPr/>
          </p:nvSpPr>
          <p:spPr>
            <a:xfrm>
              <a:off x="3695000" y="733650"/>
              <a:ext cx="61650" cy="58450"/>
            </a:xfrm>
            <a:custGeom>
              <a:avLst/>
              <a:gdLst/>
              <a:ahLst/>
              <a:cxnLst/>
              <a:rect l="l" t="t" r="r" b="b"/>
              <a:pathLst>
                <a:path w="2466" h="2338" extrusionOk="0">
                  <a:moveTo>
                    <a:pt x="1212" y="0"/>
                  </a:moveTo>
                  <a:cubicBezTo>
                    <a:pt x="1175" y="0"/>
                    <a:pt x="1136" y="3"/>
                    <a:pt x="1096" y="10"/>
                  </a:cubicBezTo>
                  <a:cubicBezTo>
                    <a:pt x="914" y="10"/>
                    <a:pt x="708" y="33"/>
                    <a:pt x="526" y="124"/>
                  </a:cubicBezTo>
                  <a:cubicBezTo>
                    <a:pt x="434" y="124"/>
                    <a:pt x="343" y="170"/>
                    <a:pt x="275" y="238"/>
                  </a:cubicBezTo>
                  <a:cubicBezTo>
                    <a:pt x="206" y="284"/>
                    <a:pt x="138" y="352"/>
                    <a:pt x="92" y="443"/>
                  </a:cubicBezTo>
                  <a:cubicBezTo>
                    <a:pt x="46" y="512"/>
                    <a:pt x="24" y="603"/>
                    <a:pt x="24" y="695"/>
                  </a:cubicBezTo>
                  <a:cubicBezTo>
                    <a:pt x="1" y="786"/>
                    <a:pt x="1" y="877"/>
                    <a:pt x="24" y="968"/>
                  </a:cubicBezTo>
                  <a:cubicBezTo>
                    <a:pt x="92" y="1128"/>
                    <a:pt x="183" y="1311"/>
                    <a:pt x="343" y="1379"/>
                  </a:cubicBezTo>
                  <a:cubicBezTo>
                    <a:pt x="389" y="1402"/>
                    <a:pt x="412" y="1402"/>
                    <a:pt x="434" y="1425"/>
                  </a:cubicBezTo>
                  <a:cubicBezTo>
                    <a:pt x="434" y="1471"/>
                    <a:pt x="457" y="1516"/>
                    <a:pt x="480" y="1562"/>
                  </a:cubicBezTo>
                  <a:cubicBezTo>
                    <a:pt x="503" y="1630"/>
                    <a:pt x="526" y="1699"/>
                    <a:pt x="549" y="1767"/>
                  </a:cubicBezTo>
                  <a:cubicBezTo>
                    <a:pt x="571" y="1790"/>
                    <a:pt x="571" y="1813"/>
                    <a:pt x="594" y="1813"/>
                  </a:cubicBezTo>
                  <a:cubicBezTo>
                    <a:pt x="640" y="1904"/>
                    <a:pt x="708" y="1996"/>
                    <a:pt x="777" y="2041"/>
                  </a:cubicBezTo>
                  <a:cubicBezTo>
                    <a:pt x="845" y="2087"/>
                    <a:pt x="891" y="2155"/>
                    <a:pt x="959" y="2178"/>
                  </a:cubicBezTo>
                  <a:cubicBezTo>
                    <a:pt x="1005" y="2201"/>
                    <a:pt x="1051" y="2224"/>
                    <a:pt x="1096" y="2247"/>
                  </a:cubicBezTo>
                  <a:cubicBezTo>
                    <a:pt x="1142" y="2269"/>
                    <a:pt x="1188" y="2292"/>
                    <a:pt x="1233" y="2292"/>
                  </a:cubicBezTo>
                  <a:cubicBezTo>
                    <a:pt x="1256" y="2315"/>
                    <a:pt x="1302" y="2315"/>
                    <a:pt x="1347" y="2315"/>
                  </a:cubicBezTo>
                  <a:cubicBezTo>
                    <a:pt x="1370" y="2315"/>
                    <a:pt x="1416" y="2338"/>
                    <a:pt x="1462" y="2338"/>
                  </a:cubicBezTo>
                  <a:lnTo>
                    <a:pt x="1484" y="2338"/>
                  </a:lnTo>
                  <a:cubicBezTo>
                    <a:pt x="1553" y="2315"/>
                    <a:pt x="1621" y="2315"/>
                    <a:pt x="1690" y="2292"/>
                  </a:cubicBezTo>
                  <a:cubicBezTo>
                    <a:pt x="1781" y="2292"/>
                    <a:pt x="1850" y="2247"/>
                    <a:pt x="1918" y="2224"/>
                  </a:cubicBezTo>
                  <a:cubicBezTo>
                    <a:pt x="1941" y="2201"/>
                    <a:pt x="1964" y="2201"/>
                    <a:pt x="1964" y="2178"/>
                  </a:cubicBezTo>
                  <a:cubicBezTo>
                    <a:pt x="2032" y="2133"/>
                    <a:pt x="2101" y="2087"/>
                    <a:pt x="2146" y="2041"/>
                  </a:cubicBezTo>
                  <a:cubicBezTo>
                    <a:pt x="2215" y="1973"/>
                    <a:pt x="2283" y="1881"/>
                    <a:pt x="2329" y="1790"/>
                  </a:cubicBezTo>
                  <a:cubicBezTo>
                    <a:pt x="2375" y="1699"/>
                    <a:pt x="2420" y="1608"/>
                    <a:pt x="2443" y="1516"/>
                  </a:cubicBezTo>
                  <a:cubicBezTo>
                    <a:pt x="2443" y="1402"/>
                    <a:pt x="2466" y="1311"/>
                    <a:pt x="2466" y="1197"/>
                  </a:cubicBezTo>
                  <a:cubicBezTo>
                    <a:pt x="2466" y="1105"/>
                    <a:pt x="2443" y="991"/>
                    <a:pt x="2420" y="877"/>
                  </a:cubicBezTo>
                  <a:cubicBezTo>
                    <a:pt x="2397" y="809"/>
                    <a:pt x="2352" y="740"/>
                    <a:pt x="2329" y="672"/>
                  </a:cubicBezTo>
                  <a:cubicBezTo>
                    <a:pt x="2306" y="649"/>
                    <a:pt x="2306" y="626"/>
                    <a:pt x="2283" y="603"/>
                  </a:cubicBezTo>
                  <a:cubicBezTo>
                    <a:pt x="2238" y="535"/>
                    <a:pt x="2192" y="466"/>
                    <a:pt x="2146" y="421"/>
                  </a:cubicBezTo>
                  <a:cubicBezTo>
                    <a:pt x="2123" y="398"/>
                    <a:pt x="2123" y="375"/>
                    <a:pt x="2101" y="352"/>
                  </a:cubicBezTo>
                  <a:cubicBezTo>
                    <a:pt x="2009" y="284"/>
                    <a:pt x="1918" y="215"/>
                    <a:pt x="1827" y="170"/>
                  </a:cubicBezTo>
                  <a:cubicBezTo>
                    <a:pt x="1713" y="124"/>
                    <a:pt x="1598" y="55"/>
                    <a:pt x="1484" y="33"/>
                  </a:cubicBezTo>
                  <a:cubicBezTo>
                    <a:pt x="1388" y="16"/>
                    <a:pt x="1302" y="0"/>
                    <a:pt x="12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3"/>
            <p:cNvSpPr/>
            <p:nvPr/>
          </p:nvSpPr>
          <p:spPr>
            <a:xfrm>
              <a:off x="3575750" y="855325"/>
              <a:ext cx="57650" cy="66900"/>
            </a:xfrm>
            <a:custGeom>
              <a:avLst/>
              <a:gdLst/>
              <a:ahLst/>
              <a:cxnLst/>
              <a:rect l="l" t="t" r="r" b="b"/>
              <a:pathLst>
                <a:path w="2306" h="2676" extrusionOk="0">
                  <a:moveTo>
                    <a:pt x="1223" y="0"/>
                  </a:moveTo>
                  <a:cubicBezTo>
                    <a:pt x="1196" y="0"/>
                    <a:pt x="1169" y="2"/>
                    <a:pt x="1141" y="5"/>
                  </a:cubicBezTo>
                  <a:cubicBezTo>
                    <a:pt x="982" y="27"/>
                    <a:pt x="868" y="50"/>
                    <a:pt x="708" y="119"/>
                  </a:cubicBezTo>
                  <a:cubicBezTo>
                    <a:pt x="617" y="164"/>
                    <a:pt x="548" y="233"/>
                    <a:pt x="480" y="278"/>
                  </a:cubicBezTo>
                  <a:cubicBezTo>
                    <a:pt x="343" y="415"/>
                    <a:pt x="274" y="598"/>
                    <a:pt x="274" y="781"/>
                  </a:cubicBezTo>
                  <a:cubicBezTo>
                    <a:pt x="274" y="963"/>
                    <a:pt x="343" y="1146"/>
                    <a:pt x="480" y="1283"/>
                  </a:cubicBezTo>
                  <a:cubicBezTo>
                    <a:pt x="502" y="1283"/>
                    <a:pt x="502" y="1306"/>
                    <a:pt x="525" y="1306"/>
                  </a:cubicBezTo>
                  <a:cubicBezTo>
                    <a:pt x="388" y="1328"/>
                    <a:pt x="297" y="1397"/>
                    <a:pt x="206" y="1488"/>
                  </a:cubicBezTo>
                  <a:cubicBezTo>
                    <a:pt x="69" y="1602"/>
                    <a:pt x="0" y="1808"/>
                    <a:pt x="0" y="1968"/>
                  </a:cubicBezTo>
                  <a:cubicBezTo>
                    <a:pt x="0" y="2150"/>
                    <a:pt x="69" y="2333"/>
                    <a:pt x="206" y="2470"/>
                  </a:cubicBezTo>
                  <a:cubicBezTo>
                    <a:pt x="343" y="2584"/>
                    <a:pt x="502" y="2675"/>
                    <a:pt x="685" y="2675"/>
                  </a:cubicBezTo>
                  <a:cubicBezTo>
                    <a:pt x="1256" y="2675"/>
                    <a:pt x="1803" y="2356"/>
                    <a:pt x="2077" y="1876"/>
                  </a:cubicBezTo>
                  <a:cubicBezTo>
                    <a:pt x="2123" y="1831"/>
                    <a:pt x="2146" y="1762"/>
                    <a:pt x="2169" y="1694"/>
                  </a:cubicBezTo>
                  <a:cubicBezTo>
                    <a:pt x="2214" y="1625"/>
                    <a:pt x="2237" y="1557"/>
                    <a:pt x="2260" y="1488"/>
                  </a:cubicBezTo>
                  <a:cubicBezTo>
                    <a:pt x="2283" y="1306"/>
                    <a:pt x="2306" y="1146"/>
                    <a:pt x="2283" y="963"/>
                  </a:cubicBezTo>
                  <a:cubicBezTo>
                    <a:pt x="2260" y="803"/>
                    <a:pt x="2214" y="644"/>
                    <a:pt x="2100" y="507"/>
                  </a:cubicBezTo>
                  <a:cubicBezTo>
                    <a:pt x="2009" y="347"/>
                    <a:pt x="1872" y="210"/>
                    <a:pt x="1712" y="119"/>
                  </a:cubicBezTo>
                  <a:cubicBezTo>
                    <a:pt x="1554" y="59"/>
                    <a:pt x="1396" y="0"/>
                    <a:pt x="12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3"/>
            <p:cNvSpPr/>
            <p:nvPr/>
          </p:nvSpPr>
          <p:spPr>
            <a:xfrm>
              <a:off x="3497000" y="967025"/>
              <a:ext cx="53650" cy="54900"/>
            </a:xfrm>
            <a:custGeom>
              <a:avLst/>
              <a:gdLst/>
              <a:ahLst/>
              <a:cxnLst/>
              <a:rect l="l" t="t" r="r" b="b"/>
              <a:pathLst>
                <a:path w="2146" h="2196" extrusionOk="0">
                  <a:moveTo>
                    <a:pt x="1223" y="1"/>
                  </a:moveTo>
                  <a:cubicBezTo>
                    <a:pt x="1151" y="1"/>
                    <a:pt x="1078" y="11"/>
                    <a:pt x="1005" y="33"/>
                  </a:cubicBezTo>
                  <a:cubicBezTo>
                    <a:pt x="936" y="56"/>
                    <a:pt x="891" y="79"/>
                    <a:pt x="822" y="124"/>
                  </a:cubicBezTo>
                  <a:cubicBezTo>
                    <a:pt x="799" y="124"/>
                    <a:pt x="754" y="102"/>
                    <a:pt x="731" y="102"/>
                  </a:cubicBezTo>
                  <a:cubicBezTo>
                    <a:pt x="594" y="102"/>
                    <a:pt x="480" y="147"/>
                    <a:pt x="388" y="193"/>
                  </a:cubicBezTo>
                  <a:cubicBezTo>
                    <a:pt x="229" y="307"/>
                    <a:pt x="114" y="444"/>
                    <a:pt x="69" y="627"/>
                  </a:cubicBezTo>
                  <a:cubicBezTo>
                    <a:pt x="46" y="649"/>
                    <a:pt x="46" y="672"/>
                    <a:pt x="46" y="718"/>
                  </a:cubicBezTo>
                  <a:cubicBezTo>
                    <a:pt x="23" y="809"/>
                    <a:pt x="0" y="901"/>
                    <a:pt x="0" y="992"/>
                  </a:cubicBezTo>
                  <a:cubicBezTo>
                    <a:pt x="0" y="1015"/>
                    <a:pt x="0" y="1060"/>
                    <a:pt x="0" y="1083"/>
                  </a:cubicBezTo>
                  <a:cubicBezTo>
                    <a:pt x="23" y="1174"/>
                    <a:pt x="23" y="1266"/>
                    <a:pt x="46" y="1357"/>
                  </a:cubicBezTo>
                  <a:cubicBezTo>
                    <a:pt x="46" y="1380"/>
                    <a:pt x="69" y="1425"/>
                    <a:pt x="69" y="1448"/>
                  </a:cubicBezTo>
                  <a:cubicBezTo>
                    <a:pt x="114" y="1540"/>
                    <a:pt x="137" y="1608"/>
                    <a:pt x="183" y="1699"/>
                  </a:cubicBezTo>
                  <a:cubicBezTo>
                    <a:pt x="183" y="1722"/>
                    <a:pt x="206" y="1745"/>
                    <a:pt x="229" y="1791"/>
                  </a:cubicBezTo>
                  <a:cubicBezTo>
                    <a:pt x="274" y="1859"/>
                    <a:pt x="343" y="1928"/>
                    <a:pt x="388" y="1996"/>
                  </a:cubicBezTo>
                  <a:cubicBezTo>
                    <a:pt x="480" y="2087"/>
                    <a:pt x="594" y="2133"/>
                    <a:pt x="708" y="2179"/>
                  </a:cubicBezTo>
                  <a:cubicBezTo>
                    <a:pt x="765" y="2190"/>
                    <a:pt x="828" y="2196"/>
                    <a:pt x="891" y="2196"/>
                  </a:cubicBezTo>
                  <a:cubicBezTo>
                    <a:pt x="953" y="2196"/>
                    <a:pt x="1016" y="2190"/>
                    <a:pt x="1073" y="2179"/>
                  </a:cubicBezTo>
                  <a:cubicBezTo>
                    <a:pt x="1210" y="2133"/>
                    <a:pt x="1324" y="2087"/>
                    <a:pt x="1461" y="2019"/>
                  </a:cubicBezTo>
                  <a:cubicBezTo>
                    <a:pt x="1575" y="1973"/>
                    <a:pt x="1689" y="1882"/>
                    <a:pt x="1781" y="1791"/>
                  </a:cubicBezTo>
                  <a:cubicBezTo>
                    <a:pt x="1804" y="1768"/>
                    <a:pt x="1826" y="1745"/>
                    <a:pt x="1849" y="1722"/>
                  </a:cubicBezTo>
                  <a:cubicBezTo>
                    <a:pt x="1918" y="1654"/>
                    <a:pt x="1986" y="1585"/>
                    <a:pt x="2009" y="1517"/>
                  </a:cubicBezTo>
                  <a:cubicBezTo>
                    <a:pt x="2100" y="1334"/>
                    <a:pt x="2146" y="1174"/>
                    <a:pt x="2146" y="992"/>
                  </a:cubicBezTo>
                  <a:cubicBezTo>
                    <a:pt x="2146" y="649"/>
                    <a:pt x="1986" y="284"/>
                    <a:pt x="1667" y="124"/>
                  </a:cubicBezTo>
                  <a:cubicBezTo>
                    <a:pt x="1527" y="47"/>
                    <a:pt x="1377" y="1"/>
                    <a:pt x="12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3631100" y="953900"/>
              <a:ext cx="51375" cy="59050"/>
            </a:xfrm>
            <a:custGeom>
              <a:avLst/>
              <a:gdLst/>
              <a:ahLst/>
              <a:cxnLst/>
              <a:rect l="l" t="t" r="r" b="b"/>
              <a:pathLst>
                <a:path w="2055" h="2362" extrusionOk="0">
                  <a:moveTo>
                    <a:pt x="742" y="1"/>
                  </a:moveTo>
                  <a:cubicBezTo>
                    <a:pt x="677" y="1"/>
                    <a:pt x="613" y="17"/>
                    <a:pt x="548" y="33"/>
                  </a:cubicBezTo>
                  <a:cubicBezTo>
                    <a:pt x="457" y="56"/>
                    <a:pt x="388" y="102"/>
                    <a:pt x="320" y="147"/>
                  </a:cubicBezTo>
                  <a:cubicBezTo>
                    <a:pt x="251" y="193"/>
                    <a:pt x="183" y="261"/>
                    <a:pt x="137" y="353"/>
                  </a:cubicBezTo>
                  <a:cubicBezTo>
                    <a:pt x="46" y="513"/>
                    <a:pt x="0" y="695"/>
                    <a:pt x="69" y="878"/>
                  </a:cubicBezTo>
                  <a:cubicBezTo>
                    <a:pt x="92" y="946"/>
                    <a:pt x="114" y="992"/>
                    <a:pt x="137" y="1060"/>
                  </a:cubicBezTo>
                  <a:cubicBezTo>
                    <a:pt x="137" y="1060"/>
                    <a:pt x="137" y="1083"/>
                    <a:pt x="114" y="1083"/>
                  </a:cubicBezTo>
                  <a:cubicBezTo>
                    <a:pt x="114" y="1106"/>
                    <a:pt x="114" y="1129"/>
                    <a:pt x="114" y="1152"/>
                  </a:cubicBezTo>
                  <a:cubicBezTo>
                    <a:pt x="92" y="1220"/>
                    <a:pt x="69" y="1311"/>
                    <a:pt x="69" y="1380"/>
                  </a:cubicBezTo>
                  <a:cubicBezTo>
                    <a:pt x="69" y="1654"/>
                    <a:pt x="183" y="1882"/>
                    <a:pt x="343" y="2065"/>
                  </a:cubicBezTo>
                  <a:cubicBezTo>
                    <a:pt x="411" y="2133"/>
                    <a:pt x="502" y="2202"/>
                    <a:pt x="571" y="2247"/>
                  </a:cubicBezTo>
                  <a:cubicBezTo>
                    <a:pt x="708" y="2316"/>
                    <a:pt x="822" y="2361"/>
                    <a:pt x="959" y="2361"/>
                  </a:cubicBezTo>
                  <a:cubicBezTo>
                    <a:pt x="1073" y="2361"/>
                    <a:pt x="1164" y="2339"/>
                    <a:pt x="1233" y="2293"/>
                  </a:cubicBezTo>
                  <a:cubicBezTo>
                    <a:pt x="1324" y="2270"/>
                    <a:pt x="1393" y="2224"/>
                    <a:pt x="1461" y="2156"/>
                  </a:cubicBezTo>
                  <a:lnTo>
                    <a:pt x="1507" y="2110"/>
                  </a:lnTo>
                  <a:cubicBezTo>
                    <a:pt x="1621" y="2019"/>
                    <a:pt x="1735" y="1928"/>
                    <a:pt x="1849" y="1814"/>
                  </a:cubicBezTo>
                  <a:cubicBezTo>
                    <a:pt x="1940" y="1722"/>
                    <a:pt x="1986" y="1631"/>
                    <a:pt x="2032" y="1517"/>
                  </a:cubicBezTo>
                  <a:cubicBezTo>
                    <a:pt x="2055" y="1380"/>
                    <a:pt x="2055" y="1266"/>
                    <a:pt x="2032" y="1152"/>
                  </a:cubicBezTo>
                  <a:cubicBezTo>
                    <a:pt x="1986" y="1015"/>
                    <a:pt x="1940" y="901"/>
                    <a:pt x="1849" y="786"/>
                  </a:cubicBezTo>
                  <a:cubicBezTo>
                    <a:pt x="1781" y="672"/>
                    <a:pt x="1689" y="558"/>
                    <a:pt x="1598" y="467"/>
                  </a:cubicBezTo>
                  <a:cubicBezTo>
                    <a:pt x="1507" y="376"/>
                    <a:pt x="1415" y="284"/>
                    <a:pt x="1301" y="216"/>
                  </a:cubicBezTo>
                  <a:cubicBezTo>
                    <a:pt x="1233" y="170"/>
                    <a:pt x="1164" y="124"/>
                    <a:pt x="1096" y="102"/>
                  </a:cubicBezTo>
                  <a:cubicBezTo>
                    <a:pt x="1005" y="56"/>
                    <a:pt x="913" y="10"/>
                    <a:pt x="822" y="10"/>
                  </a:cubicBezTo>
                  <a:cubicBezTo>
                    <a:pt x="795" y="4"/>
                    <a:pt x="769" y="1"/>
                    <a:pt x="7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3"/>
            <p:cNvSpPr/>
            <p:nvPr/>
          </p:nvSpPr>
          <p:spPr>
            <a:xfrm>
              <a:off x="3469025" y="509050"/>
              <a:ext cx="57100" cy="68500"/>
            </a:xfrm>
            <a:custGeom>
              <a:avLst/>
              <a:gdLst/>
              <a:ahLst/>
              <a:cxnLst/>
              <a:rect l="l" t="t" r="r" b="b"/>
              <a:pathLst>
                <a:path w="2284" h="2740" extrusionOk="0">
                  <a:moveTo>
                    <a:pt x="719" y="1"/>
                  </a:moveTo>
                  <a:cubicBezTo>
                    <a:pt x="599" y="1"/>
                    <a:pt x="473" y="31"/>
                    <a:pt x="366" y="92"/>
                  </a:cubicBezTo>
                  <a:cubicBezTo>
                    <a:pt x="229" y="183"/>
                    <a:pt x="92" y="343"/>
                    <a:pt x="47" y="503"/>
                  </a:cubicBezTo>
                  <a:cubicBezTo>
                    <a:pt x="1" y="685"/>
                    <a:pt x="24" y="891"/>
                    <a:pt x="115" y="1051"/>
                  </a:cubicBezTo>
                  <a:cubicBezTo>
                    <a:pt x="161" y="1096"/>
                    <a:pt x="206" y="1142"/>
                    <a:pt x="252" y="1188"/>
                  </a:cubicBezTo>
                  <a:cubicBezTo>
                    <a:pt x="183" y="1256"/>
                    <a:pt x="161" y="1325"/>
                    <a:pt x="138" y="1416"/>
                  </a:cubicBezTo>
                  <a:cubicBezTo>
                    <a:pt x="115" y="1461"/>
                    <a:pt x="115" y="1507"/>
                    <a:pt x="92" y="1553"/>
                  </a:cubicBezTo>
                  <a:cubicBezTo>
                    <a:pt x="92" y="1598"/>
                    <a:pt x="92" y="1644"/>
                    <a:pt x="92" y="1690"/>
                  </a:cubicBezTo>
                  <a:cubicBezTo>
                    <a:pt x="92" y="1827"/>
                    <a:pt x="115" y="1941"/>
                    <a:pt x="161" y="2078"/>
                  </a:cubicBezTo>
                  <a:cubicBezTo>
                    <a:pt x="252" y="2283"/>
                    <a:pt x="412" y="2443"/>
                    <a:pt x="594" y="2557"/>
                  </a:cubicBezTo>
                  <a:cubicBezTo>
                    <a:pt x="777" y="2671"/>
                    <a:pt x="960" y="2717"/>
                    <a:pt x="1165" y="2740"/>
                  </a:cubicBezTo>
                  <a:cubicBezTo>
                    <a:pt x="1256" y="2740"/>
                    <a:pt x="1370" y="2717"/>
                    <a:pt x="1462" y="2694"/>
                  </a:cubicBezTo>
                  <a:cubicBezTo>
                    <a:pt x="1507" y="2694"/>
                    <a:pt x="1553" y="2671"/>
                    <a:pt x="1599" y="2648"/>
                  </a:cubicBezTo>
                  <a:cubicBezTo>
                    <a:pt x="1644" y="2626"/>
                    <a:pt x="1690" y="2603"/>
                    <a:pt x="1736" y="2580"/>
                  </a:cubicBezTo>
                  <a:cubicBezTo>
                    <a:pt x="1895" y="2466"/>
                    <a:pt x="2055" y="2329"/>
                    <a:pt x="2146" y="2123"/>
                  </a:cubicBezTo>
                  <a:cubicBezTo>
                    <a:pt x="2215" y="1941"/>
                    <a:pt x="2283" y="1758"/>
                    <a:pt x="2283" y="1553"/>
                  </a:cubicBezTo>
                  <a:cubicBezTo>
                    <a:pt x="2283" y="1165"/>
                    <a:pt x="2124" y="800"/>
                    <a:pt x="1850" y="548"/>
                  </a:cubicBezTo>
                  <a:cubicBezTo>
                    <a:pt x="1599" y="297"/>
                    <a:pt x="1256" y="138"/>
                    <a:pt x="891" y="23"/>
                  </a:cubicBezTo>
                  <a:cubicBezTo>
                    <a:pt x="838" y="8"/>
                    <a:pt x="779" y="1"/>
                    <a:pt x="7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3213950" y="588725"/>
              <a:ext cx="58800" cy="61400"/>
            </a:xfrm>
            <a:custGeom>
              <a:avLst/>
              <a:gdLst/>
              <a:ahLst/>
              <a:cxnLst/>
              <a:rect l="l" t="t" r="r" b="b"/>
              <a:pathLst>
                <a:path w="2352" h="2456" extrusionOk="0">
                  <a:moveTo>
                    <a:pt x="910" y="0"/>
                  </a:moveTo>
                  <a:cubicBezTo>
                    <a:pt x="844" y="0"/>
                    <a:pt x="782" y="21"/>
                    <a:pt x="731" y="55"/>
                  </a:cubicBezTo>
                  <a:cubicBezTo>
                    <a:pt x="640" y="78"/>
                    <a:pt x="572" y="146"/>
                    <a:pt x="503" y="215"/>
                  </a:cubicBezTo>
                  <a:cubicBezTo>
                    <a:pt x="412" y="283"/>
                    <a:pt x="343" y="420"/>
                    <a:pt x="321" y="534"/>
                  </a:cubicBezTo>
                  <a:cubicBezTo>
                    <a:pt x="321" y="534"/>
                    <a:pt x="298" y="557"/>
                    <a:pt x="298" y="557"/>
                  </a:cubicBezTo>
                  <a:cubicBezTo>
                    <a:pt x="184" y="694"/>
                    <a:pt x="138" y="762"/>
                    <a:pt x="69" y="945"/>
                  </a:cubicBezTo>
                  <a:cubicBezTo>
                    <a:pt x="24" y="1036"/>
                    <a:pt x="24" y="1150"/>
                    <a:pt x="24" y="1242"/>
                  </a:cubicBezTo>
                  <a:cubicBezTo>
                    <a:pt x="1" y="1447"/>
                    <a:pt x="69" y="1653"/>
                    <a:pt x="138" y="1812"/>
                  </a:cubicBezTo>
                  <a:cubicBezTo>
                    <a:pt x="206" y="1949"/>
                    <a:pt x="298" y="2063"/>
                    <a:pt x="412" y="2155"/>
                  </a:cubicBezTo>
                  <a:cubicBezTo>
                    <a:pt x="526" y="2246"/>
                    <a:pt x="594" y="2292"/>
                    <a:pt x="709" y="2360"/>
                  </a:cubicBezTo>
                  <a:cubicBezTo>
                    <a:pt x="846" y="2406"/>
                    <a:pt x="937" y="2429"/>
                    <a:pt x="1097" y="2451"/>
                  </a:cubicBezTo>
                  <a:cubicBezTo>
                    <a:pt x="1118" y="2454"/>
                    <a:pt x="1140" y="2455"/>
                    <a:pt x="1163" y="2455"/>
                  </a:cubicBezTo>
                  <a:cubicBezTo>
                    <a:pt x="1354" y="2455"/>
                    <a:pt x="1570" y="2373"/>
                    <a:pt x="1713" y="2292"/>
                  </a:cubicBezTo>
                  <a:cubicBezTo>
                    <a:pt x="1895" y="2178"/>
                    <a:pt x="2055" y="2018"/>
                    <a:pt x="2169" y="1835"/>
                  </a:cubicBezTo>
                  <a:cubicBezTo>
                    <a:pt x="2284" y="1653"/>
                    <a:pt x="2352" y="1424"/>
                    <a:pt x="2329" y="1219"/>
                  </a:cubicBezTo>
                  <a:cubicBezTo>
                    <a:pt x="2306" y="991"/>
                    <a:pt x="2261" y="785"/>
                    <a:pt x="2147" y="603"/>
                  </a:cubicBezTo>
                  <a:cubicBezTo>
                    <a:pt x="2010" y="420"/>
                    <a:pt x="1850" y="260"/>
                    <a:pt x="1644" y="146"/>
                  </a:cubicBezTo>
                  <a:cubicBezTo>
                    <a:pt x="1466" y="67"/>
                    <a:pt x="1288" y="5"/>
                    <a:pt x="1079" y="5"/>
                  </a:cubicBezTo>
                  <a:cubicBezTo>
                    <a:pt x="1048" y="5"/>
                    <a:pt x="1015" y="6"/>
                    <a:pt x="982" y="9"/>
                  </a:cubicBezTo>
                  <a:cubicBezTo>
                    <a:pt x="958" y="3"/>
                    <a:pt x="934" y="0"/>
                    <a:pt x="9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3102700" y="860475"/>
              <a:ext cx="46800" cy="59475"/>
            </a:xfrm>
            <a:custGeom>
              <a:avLst/>
              <a:gdLst/>
              <a:ahLst/>
              <a:cxnLst/>
              <a:rect l="l" t="t" r="r" b="b"/>
              <a:pathLst>
                <a:path w="1872" h="2379" extrusionOk="0">
                  <a:moveTo>
                    <a:pt x="946" y="1"/>
                  </a:moveTo>
                  <a:cubicBezTo>
                    <a:pt x="928" y="1"/>
                    <a:pt x="909" y="2"/>
                    <a:pt x="890" y="4"/>
                  </a:cubicBezTo>
                  <a:cubicBezTo>
                    <a:pt x="685" y="4"/>
                    <a:pt x="525" y="72"/>
                    <a:pt x="388" y="209"/>
                  </a:cubicBezTo>
                  <a:cubicBezTo>
                    <a:pt x="228" y="346"/>
                    <a:pt x="160" y="529"/>
                    <a:pt x="69" y="712"/>
                  </a:cubicBezTo>
                  <a:cubicBezTo>
                    <a:pt x="23" y="849"/>
                    <a:pt x="0" y="1008"/>
                    <a:pt x="0" y="1145"/>
                  </a:cubicBezTo>
                  <a:cubicBezTo>
                    <a:pt x="0" y="1510"/>
                    <a:pt x="137" y="1830"/>
                    <a:pt x="365" y="2104"/>
                  </a:cubicBezTo>
                  <a:cubicBezTo>
                    <a:pt x="434" y="2172"/>
                    <a:pt x="525" y="2241"/>
                    <a:pt x="593" y="2287"/>
                  </a:cubicBezTo>
                  <a:cubicBezTo>
                    <a:pt x="709" y="2349"/>
                    <a:pt x="833" y="2379"/>
                    <a:pt x="957" y="2379"/>
                  </a:cubicBezTo>
                  <a:cubicBezTo>
                    <a:pt x="1102" y="2379"/>
                    <a:pt x="1246" y="2338"/>
                    <a:pt x="1370" y="2264"/>
                  </a:cubicBezTo>
                  <a:cubicBezTo>
                    <a:pt x="1529" y="2172"/>
                    <a:pt x="1666" y="2035"/>
                    <a:pt x="1735" y="1876"/>
                  </a:cubicBezTo>
                  <a:cubicBezTo>
                    <a:pt x="1826" y="1693"/>
                    <a:pt x="1872" y="1556"/>
                    <a:pt x="1872" y="1351"/>
                  </a:cubicBezTo>
                  <a:cubicBezTo>
                    <a:pt x="1872" y="1214"/>
                    <a:pt x="1849" y="1077"/>
                    <a:pt x="1803" y="963"/>
                  </a:cubicBezTo>
                  <a:cubicBezTo>
                    <a:pt x="1780" y="871"/>
                    <a:pt x="1758" y="780"/>
                    <a:pt x="1689" y="712"/>
                  </a:cubicBezTo>
                  <a:cubicBezTo>
                    <a:pt x="1643" y="643"/>
                    <a:pt x="1598" y="575"/>
                    <a:pt x="1552" y="529"/>
                  </a:cubicBezTo>
                  <a:cubicBezTo>
                    <a:pt x="1529" y="415"/>
                    <a:pt x="1461" y="278"/>
                    <a:pt x="1370" y="209"/>
                  </a:cubicBezTo>
                  <a:cubicBezTo>
                    <a:pt x="1247" y="87"/>
                    <a:pt x="1106" y="1"/>
                    <a:pt x="9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3158600" y="1081400"/>
              <a:ext cx="54250" cy="54100"/>
            </a:xfrm>
            <a:custGeom>
              <a:avLst/>
              <a:gdLst/>
              <a:ahLst/>
              <a:cxnLst/>
              <a:rect l="l" t="t" r="r" b="b"/>
              <a:pathLst>
                <a:path w="2170" h="2164" extrusionOk="0">
                  <a:moveTo>
                    <a:pt x="948" y="0"/>
                  </a:moveTo>
                  <a:cubicBezTo>
                    <a:pt x="857" y="0"/>
                    <a:pt x="766" y="12"/>
                    <a:pt x="663" y="46"/>
                  </a:cubicBezTo>
                  <a:cubicBezTo>
                    <a:pt x="572" y="69"/>
                    <a:pt x="503" y="115"/>
                    <a:pt x="435" y="160"/>
                  </a:cubicBezTo>
                  <a:cubicBezTo>
                    <a:pt x="343" y="206"/>
                    <a:pt x="298" y="274"/>
                    <a:pt x="252" y="366"/>
                  </a:cubicBezTo>
                  <a:cubicBezTo>
                    <a:pt x="229" y="411"/>
                    <a:pt x="206" y="480"/>
                    <a:pt x="184" y="525"/>
                  </a:cubicBezTo>
                  <a:cubicBezTo>
                    <a:pt x="161" y="571"/>
                    <a:pt x="138" y="594"/>
                    <a:pt x="115" y="639"/>
                  </a:cubicBezTo>
                  <a:lnTo>
                    <a:pt x="47" y="799"/>
                  </a:lnTo>
                  <a:cubicBezTo>
                    <a:pt x="1" y="913"/>
                    <a:pt x="1" y="1050"/>
                    <a:pt x="47" y="1164"/>
                  </a:cubicBezTo>
                  <a:cubicBezTo>
                    <a:pt x="47" y="1210"/>
                    <a:pt x="47" y="1256"/>
                    <a:pt x="69" y="1279"/>
                  </a:cubicBezTo>
                  <a:cubicBezTo>
                    <a:pt x="92" y="1370"/>
                    <a:pt x="138" y="1461"/>
                    <a:pt x="184" y="1552"/>
                  </a:cubicBezTo>
                  <a:cubicBezTo>
                    <a:pt x="206" y="1575"/>
                    <a:pt x="206" y="1598"/>
                    <a:pt x="229" y="1644"/>
                  </a:cubicBezTo>
                  <a:cubicBezTo>
                    <a:pt x="298" y="1712"/>
                    <a:pt x="343" y="1804"/>
                    <a:pt x="412" y="1872"/>
                  </a:cubicBezTo>
                  <a:cubicBezTo>
                    <a:pt x="435" y="1895"/>
                    <a:pt x="457" y="1918"/>
                    <a:pt x="503" y="1941"/>
                  </a:cubicBezTo>
                  <a:cubicBezTo>
                    <a:pt x="594" y="2032"/>
                    <a:pt x="686" y="2100"/>
                    <a:pt x="823" y="2146"/>
                  </a:cubicBezTo>
                  <a:lnTo>
                    <a:pt x="914" y="2146"/>
                  </a:lnTo>
                  <a:cubicBezTo>
                    <a:pt x="960" y="2157"/>
                    <a:pt x="1005" y="2163"/>
                    <a:pt x="1054" y="2163"/>
                  </a:cubicBezTo>
                  <a:cubicBezTo>
                    <a:pt x="1102" y="2163"/>
                    <a:pt x="1154" y="2157"/>
                    <a:pt x="1211" y="2146"/>
                  </a:cubicBezTo>
                  <a:cubicBezTo>
                    <a:pt x="1211" y="2146"/>
                    <a:pt x="1211" y="2123"/>
                    <a:pt x="1233" y="2123"/>
                  </a:cubicBezTo>
                  <a:cubicBezTo>
                    <a:pt x="1325" y="2100"/>
                    <a:pt x="1416" y="2055"/>
                    <a:pt x="1485" y="2032"/>
                  </a:cubicBezTo>
                  <a:cubicBezTo>
                    <a:pt x="1530" y="2009"/>
                    <a:pt x="1553" y="1986"/>
                    <a:pt x="1599" y="1963"/>
                  </a:cubicBezTo>
                  <a:cubicBezTo>
                    <a:pt x="1667" y="1918"/>
                    <a:pt x="1736" y="1849"/>
                    <a:pt x="1804" y="1804"/>
                  </a:cubicBezTo>
                  <a:cubicBezTo>
                    <a:pt x="1850" y="1758"/>
                    <a:pt x="1895" y="1689"/>
                    <a:pt x="1941" y="1644"/>
                  </a:cubicBezTo>
                  <a:cubicBezTo>
                    <a:pt x="1964" y="1598"/>
                    <a:pt x="2010" y="1552"/>
                    <a:pt x="2032" y="1484"/>
                  </a:cubicBezTo>
                  <a:cubicBezTo>
                    <a:pt x="2078" y="1438"/>
                    <a:pt x="2124" y="1347"/>
                    <a:pt x="2124" y="1279"/>
                  </a:cubicBezTo>
                  <a:cubicBezTo>
                    <a:pt x="2146" y="1256"/>
                    <a:pt x="2146" y="1233"/>
                    <a:pt x="2146" y="1187"/>
                  </a:cubicBezTo>
                  <a:cubicBezTo>
                    <a:pt x="2169" y="1096"/>
                    <a:pt x="2169" y="1005"/>
                    <a:pt x="2124" y="913"/>
                  </a:cubicBezTo>
                  <a:cubicBezTo>
                    <a:pt x="2124" y="913"/>
                    <a:pt x="2124" y="891"/>
                    <a:pt x="2124" y="891"/>
                  </a:cubicBezTo>
                  <a:cubicBezTo>
                    <a:pt x="2055" y="594"/>
                    <a:pt x="1850" y="343"/>
                    <a:pt x="1599" y="183"/>
                  </a:cubicBezTo>
                  <a:cubicBezTo>
                    <a:pt x="1530" y="137"/>
                    <a:pt x="1416" y="92"/>
                    <a:pt x="1348" y="69"/>
                  </a:cubicBezTo>
                  <a:cubicBezTo>
                    <a:pt x="1302" y="46"/>
                    <a:pt x="1279" y="46"/>
                    <a:pt x="1233" y="23"/>
                  </a:cubicBezTo>
                  <a:cubicBezTo>
                    <a:pt x="1131" y="12"/>
                    <a:pt x="1039" y="0"/>
                    <a:pt x="9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3247050" y="1265700"/>
              <a:ext cx="62800" cy="60750"/>
            </a:xfrm>
            <a:custGeom>
              <a:avLst/>
              <a:gdLst/>
              <a:ahLst/>
              <a:cxnLst/>
              <a:rect l="l" t="t" r="r" b="b"/>
              <a:pathLst>
                <a:path w="2512" h="2430" extrusionOk="0">
                  <a:moveTo>
                    <a:pt x="1621" y="1"/>
                  </a:moveTo>
                  <a:cubicBezTo>
                    <a:pt x="1439" y="1"/>
                    <a:pt x="1233" y="69"/>
                    <a:pt x="1119" y="206"/>
                  </a:cubicBezTo>
                  <a:cubicBezTo>
                    <a:pt x="1119" y="206"/>
                    <a:pt x="1119" y="229"/>
                    <a:pt x="1096" y="229"/>
                  </a:cubicBezTo>
                  <a:cubicBezTo>
                    <a:pt x="990" y="168"/>
                    <a:pt x="873" y="138"/>
                    <a:pt x="760" y="138"/>
                  </a:cubicBezTo>
                  <a:cubicBezTo>
                    <a:pt x="703" y="138"/>
                    <a:pt x="648" y="145"/>
                    <a:pt x="594" y="161"/>
                  </a:cubicBezTo>
                  <a:cubicBezTo>
                    <a:pt x="412" y="229"/>
                    <a:pt x="275" y="320"/>
                    <a:pt x="161" y="480"/>
                  </a:cubicBezTo>
                  <a:cubicBezTo>
                    <a:pt x="69" y="663"/>
                    <a:pt x="1" y="868"/>
                    <a:pt x="1" y="1097"/>
                  </a:cubicBezTo>
                  <a:cubicBezTo>
                    <a:pt x="1" y="1302"/>
                    <a:pt x="69" y="1507"/>
                    <a:pt x="138" y="1690"/>
                  </a:cubicBezTo>
                  <a:cubicBezTo>
                    <a:pt x="206" y="1827"/>
                    <a:pt x="298" y="1964"/>
                    <a:pt x="412" y="2078"/>
                  </a:cubicBezTo>
                  <a:cubicBezTo>
                    <a:pt x="571" y="2215"/>
                    <a:pt x="731" y="2306"/>
                    <a:pt x="937" y="2375"/>
                  </a:cubicBezTo>
                  <a:cubicBezTo>
                    <a:pt x="1050" y="2412"/>
                    <a:pt x="1170" y="2429"/>
                    <a:pt x="1289" y="2429"/>
                  </a:cubicBezTo>
                  <a:cubicBezTo>
                    <a:pt x="1387" y="2429"/>
                    <a:pt x="1483" y="2418"/>
                    <a:pt x="1576" y="2398"/>
                  </a:cubicBezTo>
                  <a:cubicBezTo>
                    <a:pt x="1758" y="2352"/>
                    <a:pt x="1941" y="2238"/>
                    <a:pt x="2078" y="2101"/>
                  </a:cubicBezTo>
                  <a:cubicBezTo>
                    <a:pt x="2146" y="2055"/>
                    <a:pt x="2215" y="1964"/>
                    <a:pt x="2261" y="1895"/>
                  </a:cubicBezTo>
                  <a:cubicBezTo>
                    <a:pt x="2306" y="1850"/>
                    <a:pt x="2329" y="1804"/>
                    <a:pt x="2352" y="1781"/>
                  </a:cubicBezTo>
                  <a:cubicBezTo>
                    <a:pt x="2375" y="1690"/>
                    <a:pt x="2420" y="1599"/>
                    <a:pt x="2443" y="1507"/>
                  </a:cubicBezTo>
                  <a:cubicBezTo>
                    <a:pt x="2489" y="1393"/>
                    <a:pt x="2489" y="1302"/>
                    <a:pt x="2512" y="1188"/>
                  </a:cubicBezTo>
                  <a:cubicBezTo>
                    <a:pt x="2512" y="1142"/>
                    <a:pt x="2512" y="1097"/>
                    <a:pt x="2512" y="1028"/>
                  </a:cubicBezTo>
                  <a:cubicBezTo>
                    <a:pt x="2489" y="937"/>
                    <a:pt x="2489" y="823"/>
                    <a:pt x="2443" y="731"/>
                  </a:cubicBezTo>
                  <a:cubicBezTo>
                    <a:pt x="2375" y="526"/>
                    <a:pt x="2283" y="343"/>
                    <a:pt x="2101" y="206"/>
                  </a:cubicBezTo>
                  <a:cubicBezTo>
                    <a:pt x="2055" y="138"/>
                    <a:pt x="1964" y="92"/>
                    <a:pt x="1895" y="47"/>
                  </a:cubicBezTo>
                  <a:cubicBezTo>
                    <a:pt x="1804" y="24"/>
                    <a:pt x="1713" y="1"/>
                    <a:pt x="16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3497000" y="1418075"/>
              <a:ext cx="67925" cy="67250"/>
            </a:xfrm>
            <a:custGeom>
              <a:avLst/>
              <a:gdLst/>
              <a:ahLst/>
              <a:cxnLst/>
              <a:rect l="l" t="t" r="r" b="b"/>
              <a:pathLst>
                <a:path w="2717" h="2690" extrusionOk="0">
                  <a:moveTo>
                    <a:pt x="1210" y="0"/>
                  </a:moveTo>
                  <a:cubicBezTo>
                    <a:pt x="1149" y="0"/>
                    <a:pt x="1088" y="8"/>
                    <a:pt x="1027" y="23"/>
                  </a:cubicBezTo>
                  <a:cubicBezTo>
                    <a:pt x="913" y="46"/>
                    <a:pt x="776" y="92"/>
                    <a:pt x="662" y="183"/>
                  </a:cubicBezTo>
                  <a:cubicBezTo>
                    <a:pt x="571" y="251"/>
                    <a:pt x="457" y="320"/>
                    <a:pt x="366" y="411"/>
                  </a:cubicBezTo>
                  <a:cubicBezTo>
                    <a:pt x="297" y="525"/>
                    <a:pt x="206" y="617"/>
                    <a:pt x="160" y="731"/>
                  </a:cubicBezTo>
                  <a:cubicBezTo>
                    <a:pt x="114" y="822"/>
                    <a:pt x="69" y="913"/>
                    <a:pt x="46" y="1005"/>
                  </a:cubicBezTo>
                  <a:cubicBezTo>
                    <a:pt x="23" y="1096"/>
                    <a:pt x="23" y="1187"/>
                    <a:pt x="0" y="1278"/>
                  </a:cubicBezTo>
                  <a:cubicBezTo>
                    <a:pt x="0" y="1415"/>
                    <a:pt x="0" y="1552"/>
                    <a:pt x="46" y="1667"/>
                  </a:cubicBezTo>
                  <a:cubicBezTo>
                    <a:pt x="69" y="1803"/>
                    <a:pt x="114" y="1918"/>
                    <a:pt x="183" y="2032"/>
                  </a:cubicBezTo>
                  <a:cubicBezTo>
                    <a:pt x="229" y="2123"/>
                    <a:pt x="274" y="2192"/>
                    <a:pt x="343" y="2260"/>
                  </a:cubicBezTo>
                  <a:cubicBezTo>
                    <a:pt x="366" y="2283"/>
                    <a:pt x="388" y="2306"/>
                    <a:pt x="411" y="2328"/>
                  </a:cubicBezTo>
                  <a:cubicBezTo>
                    <a:pt x="480" y="2397"/>
                    <a:pt x="571" y="2443"/>
                    <a:pt x="639" y="2488"/>
                  </a:cubicBezTo>
                  <a:cubicBezTo>
                    <a:pt x="708" y="2534"/>
                    <a:pt x="799" y="2580"/>
                    <a:pt x="891" y="2602"/>
                  </a:cubicBezTo>
                  <a:cubicBezTo>
                    <a:pt x="1039" y="2670"/>
                    <a:pt x="1196" y="2689"/>
                    <a:pt x="1351" y="2689"/>
                  </a:cubicBezTo>
                  <a:cubicBezTo>
                    <a:pt x="1458" y="2689"/>
                    <a:pt x="1564" y="2680"/>
                    <a:pt x="1667" y="2671"/>
                  </a:cubicBezTo>
                  <a:cubicBezTo>
                    <a:pt x="1804" y="2648"/>
                    <a:pt x="1918" y="2580"/>
                    <a:pt x="2032" y="2534"/>
                  </a:cubicBezTo>
                  <a:cubicBezTo>
                    <a:pt x="2055" y="2511"/>
                    <a:pt x="2077" y="2488"/>
                    <a:pt x="2123" y="2465"/>
                  </a:cubicBezTo>
                  <a:cubicBezTo>
                    <a:pt x="2192" y="2420"/>
                    <a:pt x="2260" y="2374"/>
                    <a:pt x="2329" y="2306"/>
                  </a:cubicBezTo>
                  <a:cubicBezTo>
                    <a:pt x="2557" y="2055"/>
                    <a:pt x="2694" y="1735"/>
                    <a:pt x="2694" y="1393"/>
                  </a:cubicBezTo>
                  <a:cubicBezTo>
                    <a:pt x="2717" y="1278"/>
                    <a:pt x="2694" y="1119"/>
                    <a:pt x="2648" y="1005"/>
                  </a:cubicBezTo>
                  <a:cubicBezTo>
                    <a:pt x="2580" y="822"/>
                    <a:pt x="2488" y="639"/>
                    <a:pt x="2329" y="525"/>
                  </a:cubicBezTo>
                  <a:cubicBezTo>
                    <a:pt x="2192" y="388"/>
                    <a:pt x="2032" y="274"/>
                    <a:pt x="1849" y="251"/>
                  </a:cubicBezTo>
                  <a:cubicBezTo>
                    <a:pt x="1804" y="229"/>
                    <a:pt x="1781" y="229"/>
                    <a:pt x="1735" y="229"/>
                  </a:cubicBezTo>
                  <a:cubicBezTo>
                    <a:pt x="1689" y="183"/>
                    <a:pt x="1644" y="114"/>
                    <a:pt x="1575" y="92"/>
                  </a:cubicBezTo>
                  <a:cubicBezTo>
                    <a:pt x="1454" y="31"/>
                    <a:pt x="1332" y="0"/>
                    <a:pt x="1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3757200" y="1347875"/>
              <a:ext cx="54800" cy="59950"/>
            </a:xfrm>
            <a:custGeom>
              <a:avLst/>
              <a:gdLst/>
              <a:ahLst/>
              <a:cxnLst/>
              <a:rect l="l" t="t" r="r" b="b"/>
              <a:pathLst>
                <a:path w="2192" h="2398" extrusionOk="0">
                  <a:moveTo>
                    <a:pt x="685" y="1"/>
                  </a:moveTo>
                  <a:cubicBezTo>
                    <a:pt x="503" y="1"/>
                    <a:pt x="343" y="69"/>
                    <a:pt x="206" y="206"/>
                  </a:cubicBezTo>
                  <a:cubicBezTo>
                    <a:pt x="138" y="275"/>
                    <a:pt x="92" y="343"/>
                    <a:pt x="69" y="434"/>
                  </a:cubicBezTo>
                  <a:cubicBezTo>
                    <a:pt x="23" y="503"/>
                    <a:pt x="1" y="594"/>
                    <a:pt x="1" y="708"/>
                  </a:cubicBezTo>
                  <a:cubicBezTo>
                    <a:pt x="1" y="822"/>
                    <a:pt x="46" y="937"/>
                    <a:pt x="92" y="1051"/>
                  </a:cubicBezTo>
                  <a:cubicBezTo>
                    <a:pt x="92" y="1096"/>
                    <a:pt x="69" y="1165"/>
                    <a:pt x="69" y="1233"/>
                  </a:cubicBezTo>
                  <a:cubicBezTo>
                    <a:pt x="46" y="1279"/>
                    <a:pt x="46" y="1325"/>
                    <a:pt x="69" y="1393"/>
                  </a:cubicBezTo>
                  <a:cubicBezTo>
                    <a:pt x="69" y="1484"/>
                    <a:pt x="69" y="1599"/>
                    <a:pt x="115" y="1690"/>
                  </a:cubicBezTo>
                  <a:cubicBezTo>
                    <a:pt x="183" y="1850"/>
                    <a:pt x="229" y="1964"/>
                    <a:pt x="366" y="2101"/>
                  </a:cubicBezTo>
                  <a:cubicBezTo>
                    <a:pt x="548" y="2283"/>
                    <a:pt x="800" y="2397"/>
                    <a:pt x="1073" y="2397"/>
                  </a:cubicBezTo>
                  <a:cubicBezTo>
                    <a:pt x="1279" y="2397"/>
                    <a:pt x="1484" y="2329"/>
                    <a:pt x="1644" y="2215"/>
                  </a:cubicBezTo>
                  <a:cubicBezTo>
                    <a:pt x="1735" y="2146"/>
                    <a:pt x="1804" y="2101"/>
                    <a:pt x="1872" y="2009"/>
                  </a:cubicBezTo>
                  <a:cubicBezTo>
                    <a:pt x="1918" y="1964"/>
                    <a:pt x="1986" y="1895"/>
                    <a:pt x="2009" y="1827"/>
                  </a:cubicBezTo>
                  <a:cubicBezTo>
                    <a:pt x="2055" y="1758"/>
                    <a:pt x="2101" y="1667"/>
                    <a:pt x="2123" y="1599"/>
                  </a:cubicBezTo>
                  <a:cubicBezTo>
                    <a:pt x="2192" y="1416"/>
                    <a:pt x="2192" y="1165"/>
                    <a:pt x="2146" y="982"/>
                  </a:cubicBezTo>
                  <a:cubicBezTo>
                    <a:pt x="2101" y="777"/>
                    <a:pt x="1964" y="571"/>
                    <a:pt x="1827" y="412"/>
                  </a:cubicBezTo>
                  <a:cubicBezTo>
                    <a:pt x="1644" y="252"/>
                    <a:pt x="1461" y="161"/>
                    <a:pt x="1233" y="69"/>
                  </a:cubicBezTo>
                  <a:cubicBezTo>
                    <a:pt x="1165" y="69"/>
                    <a:pt x="1119" y="46"/>
                    <a:pt x="1051" y="46"/>
                  </a:cubicBezTo>
                  <a:cubicBezTo>
                    <a:pt x="937" y="24"/>
                    <a:pt x="822" y="1"/>
                    <a:pt x="6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3916400" y="1165275"/>
              <a:ext cx="62225" cy="60175"/>
            </a:xfrm>
            <a:custGeom>
              <a:avLst/>
              <a:gdLst/>
              <a:ahLst/>
              <a:cxnLst/>
              <a:rect l="l" t="t" r="r" b="b"/>
              <a:pathLst>
                <a:path w="2489" h="2407" extrusionOk="0">
                  <a:moveTo>
                    <a:pt x="1302" y="1"/>
                  </a:moveTo>
                  <a:cubicBezTo>
                    <a:pt x="1119" y="24"/>
                    <a:pt x="960" y="92"/>
                    <a:pt x="823" y="206"/>
                  </a:cubicBezTo>
                  <a:cubicBezTo>
                    <a:pt x="731" y="297"/>
                    <a:pt x="663" y="389"/>
                    <a:pt x="594" y="457"/>
                  </a:cubicBezTo>
                  <a:cubicBezTo>
                    <a:pt x="503" y="503"/>
                    <a:pt x="435" y="571"/>
                    <a:pt x="343" y="617"/>
                  </a:cubicBezTo>
                  <a:cubicBezTo>
                    <a:pt x="252" y="663"/>
                    <a:pt x="206" y="731"/>
                    <a:pt x="138" y="800"/>
                  </a:cubicBezTo>
                  <a:cubicBezTo>
                    <a:pt x="92" y="868"/>
                    <a:pt x="47" y="959"/>
                    <a:pt x="24" y="1051"/>
                  </a:cubicBezTo>
                  <a:cubicBezTo>
                    <a:pt x="1" y="1142"/>
                    <a:pt x="1" y="1233"/>
                    <a:pt x="1" y="1325"/>
                  </a:cubicBezTo>
                  <a:cubicBezTo>
                    <a:pt x="24" y="1416"/>
                    <a:pt x="47" y="1507"/>
                    <a:pt x="92" y="1576"/>
                  </a:cubicBezTo>
                  <a:cubicBezTo>
                    <a:pt x="184" y="1735"/>
                    <a:pt x="343" y="1850"/>
                    <a:pt x="503" y="1895"/>
                  </a:cubicBezTo>
                  <a:lnTo>
                    <a:pt x="526" y="1895"/>
                  </a:lnTo>
                  <a:cubicBezTo>
                    <a:pt x="572" y="1964"/>
                    <a:pt x="617" y="2032"/>
                    <a:pt x="686" y="2101"/>
                  </a:cubicBezTo>
                  <a:cubicBezTo>
                    <a:pt x="823" y="2238"/>
                    <a:pt x="1005" y="2352"/>
                    <a:pt x="1211" y="2375"/>
                  </a:cubicBezTo>
                  <a:cubicBezTo>
                    <a:pt x="1275" y="2391"/>
                    <a:pt x="1351" y="2407"/>
                    <a:pt x="1431" y="2407"/>
                  </a:cubicBezTo>
                  <a:cubicBezTo>
                    <a:pt x="1463" y="2407"/>
                    <a:pt x="1497" y="2404"/>
                    <a:pt x="1530" y="2397"/>
                  </a:cubicBezTo>
                  <a:cubicBezTo>
                    <a:pt x="1690" y="2397"/>
                    <a:pt x="1827" y="2375"/>
                    <a:pt x="1987" y="2283"/>
                  </a:cubicBezTo>
                  <a:cubicBezTo>
                    <a:pt x="2215" y="2146"/>
                    <a:pt x="2398" y="1895"/>
                    <a:pt x="2443" y="1644"/>
                  </a:cubicBezTo>
                  <a:cubicBezTo>
                    <a:pt x="2466" y="1462"/>
                    <a:pt x="2489" y="1347"/>
                    <a:pt x="2443" y="1165"/>
                  </a:cubicBezTo>
                  <a:cubicBezTo>
                    <a:pt x="2420" y="1051"/>
                    <a:pt x="2375" y="959"/>
                    <a:pt x="2306" y="868"/>
                  </a:cubicBezTo>
                  <a:cubicBezTo>
                    <a:pt x="2238" y="731"/>
                    <a:pt x="2101" y="571"/>
                    <a:pt x="1964" y="480"/>
                  </a:cubicBezTo>
                  <a:cubicBezTo>
                    <a:pt x="1918" y="389"/>
                    <a:pt x="1873" y="275"/>
                    <a:pt x="1804" y="206"/>
                  </a:cubicBezTo>
                  <a:cubicBezTo>
                    <a:pt x="1667" y="92"/>
                    <a:pt x="1485" y="1"/>
                    <a:pt x="1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4020275" y="943225"/>
              <a:ext cx="58800" cy="69150"/>
            </a:xfrm>
            <a:custGeom>
              <a:avLst/>
              <a:gdLst/>
              <a:ahLst/>
              <a:cxnLst/>
              <a:rect l="l" t="t" r="r" b="b"/>
              <a:pathLst>
                <a:path w="2352" h="2766" extrusionOk="0">
                  <a:moveTo>
                    <a:pt x="1048" y="1"/>
                  </a:moveTo>
                  <a:cubicBezTo>
                    <a:pt x="878" y="1"/>
                    <a:pt x="698" y="105"/>
                    <a:pt x="594" y="209"/>
                  </a:cubicBezTo>
                  <a:cubicBezTo>
                    <a:pt x="479" y="323"/>
                    <a:pt x="388" y="529"/>
                    <a:pt x="388" y="711"/>
                  </a:cubicBezTo>
                  <a:cubicBezTo>
                    <a:pt x="343" y="757"/>
                    <a:pt x="297" y="803"/>
                    <a:pt x="251" y="871"/>
                  </a:cubicBezTo>
                  <a:cubicBezTo>
                    <a:pt x="91" y="1076"/>
                    <a:pt x="23" y="1328"/>
                    <a:pt x="0" y="1579"/>
                  </a:cubicBezTo>
                  <a:cubicBezTo>
                    <a:pt x="0" y="1807"/>
                    <a:pt x="69" y="2104"/>
                    <a:pt x="206" y="2286"/>
                  </a:cubicBezTo>
                  <a:cubicBezTo>
                    <a:pt x="297" y="2423"/>
                    <a:pt x="411" y="2537"/>
                    <a:pt x="571" y="2629"/>
                  </a:cubicBezTo>
                  <a:cubicBezTo>
                    <a:pt x="639" y="2674"/>
                    <a:pt x="731" y="2720"/>
                    <a:pt x="822" y="2743"/>
                  </a:cubicBezTo>
                  <a:cubicBezTo>
                    <a:pt x="913" y="2743"/>
                    <a:pt x="1027" y="2766"/>
                    <a:pt x="1119" y="2766"/>
                  </a:cubicBezTo>
                  <a:cubicBezTo>
                    <a:pt x="1438" y="2743"/>
                    <a:pt x="1735" y="2629"/>
                    <a:pt x="1963" y="2400"/>
                  </a:cubicBezTo>
                  <a:cubicBezTo>
                    <a:pt x="2100" y="2263"/>
                    <a:pt x="2214" y="2081"/>
                    <a:pt x="2283" y="1875"/>
                  </a:cubicBezTo>
                  <a:cubicBezTo>
                    <a:pt x="2328" y="1716"/>
                    <a:pt x="2351" y="1533"/>
                    <a:pt x="2328" y="1373"/>
                  </a:cubicBezTo>
                  <a:cubicBezTo>
                    <a:pt x="2328" y="1145"/>
                    <a:pt x="2260" y="962"/>
                    <a:pt x="2169" y="757"/>
                  </a:cubicBezTo>
                  <a:cubicBezTo>
                    <a:pt x="2100" y="597"/>
                    <a:pt x="1986" y="437"/>
                    <a:pt x="1872" y="346"/>
                  </a:cubicBezTo>
                  <a:cubicBezTo>
                    <a:pt x="1781" y="255"/>
                    <a:pt x="1689" y="186"/>
                    <a:pt x="1598" y="141"/>
                  </a:cubicBezTo>
                  <a:cubicBezTo>
                    <a:pt x="1392" y="49"/>
                    <a:pt x="1301" y="26"/>
                    <a:pt x="1096" y="4"/>
                  </a:cubicBezTo>
                  <a:cubicBezTo>
                    <a:pt x="1080" y="2"/>
                    <a:pt x="1064" y="1"/>
                    <a:pt x="10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4040250" y="672825"/>
              <a:ext cx="61650" cy="61650"/>
            </a:xfrm>
            <a:custGeom>
              <a:avLst/>
              <a:gdLst/>
              <a:ahLst/>
              <a:cxnLst/>
              <a:rect l="l" t="t" r="r" b="b"/>
              <a:pathLst>
                <a:path w="2466" h="2466" extrusionOk="0">
                  <a:moveTo>
                    <a:pt x="1141" y="0"/>
                  </a:moveTo>
                  <a:cubicBezTo>
                    <a:pt x="1050" y="0"/>
                    <a:pt x="959" y="0"/>
                    <a:pt x="890" y="46"/>
                  </a:cubicBezTo>
                  <a:cubicBezTo>
                    <a:pt x="867" y="69"/>
                    <a:pt x="867" y="69"/>
                    <a:pt x="845" y="69"/>
                  </a:cubicBezTo>
                  <a:cubicBezTo>
                    <a:pt x="753" y="92"/>
                    <a:pt x="685" y="115"/>
                    <a:pt x="593" y="160"/>
                  </a:cubicBezTo>
                  <a:cubicBezTo>
                    <a:pt x="525" y="206"/>
                    <a:pt x="457" y="252"/>
                    <a:pt x="388" y="297"/>
                  </a:cubicBezTo>
                  <a:cubicBezTo>
                    <a:pt x="388" y="320"/>
                    <a:pt x="365" y="343"/>
                    <a:pt x="342" y="366"/>
                  </a:cubicBezTo>
                  <a:cubicBezTo>
                    <a:pt x="274" y="434"/>
                    <a:pt x="205" y="525"/>
                    <a:pt x="160" y="617"/>
                  </a:cubicBezTo>
                  <a:cubicBezTo>
                    <a:pt x="114" y="708"/>
                    <a:pt x="46" y="822"/>
                    <a:pt x="23" y="936"/>
                  </a:cubicBezTo>
                  <a:cubicBezTo>
                    <a:pt x="0" y="1028"/>
                    <a:pt x="0" y="1142"/>
                    <a:pt x="0" y="1256"/>
                  </a:cubicBezTo>
                  <a:cubicBezTo>
                    <a:pt x="0" y="1347"/>
                    <a:pt x="23" y="1438"/>
                    <a:pt x="23" y="1507"/>
                  </a:cubicBezTo>
                  <a:cubicBezTo>
                    <a:pt x="23" y="1530"/>
                    <a:pt x="46" y="1575"/>
                    <a:pt x="46" y="1598"/>
                  </a:cubicBezTo>
                  <a:cubicBezTo>
                    <a:pt x="68" y="1667"/>
                    <a:pt x="114" y="1735"/>
                    <a:pt x="137" y="1827"/>
                  </a:cubicBezTo>
                  <a:cubicBezTo>
                    <a:pt x="137" y="1849"/>
                    <a:pt x="160" y="1872"/>
                    <a:pt x="183" y="1895"/>
                  </a:cubicBezTo>
                  <a:cubicBezTo>
                    <a:pt x="228" y="1963"/>
                    <a:pt x="274" y="2032"/>
                    <a:pt x="320" y="2078"/>
                  </a:cubicBezTo>
                  <a:cubicBezTo>
                    <a:pt x="342" y="2100"/>
                    <a:pt x="365" y="2123"/>
                    <a:pt x="388" y="2146"/>
                  </a:cubicBezTo>
                  <a:cubicBezTo>
                    <a:pt x="434" y="2192"/>
                    <a:pt x="502" y="2260"/>
                    <a:pt x="571" y="2283"/>
                  </a:cubicBezTo>
                  <a:cubicBezTo>
                    <a:pt x="639" y="2329"/>
                    <a:pt x="730" y="2374"/>
                    <a:pt x="799" y="2397"/>
                  </a:cubicBezTo>
                  <a:cubicBezTo>
                    <a:pt x="913" y="2443"/>
                    <a:pt x="1027" y="2443"/>
                    <a:pt x="1141" y="2466"/>
                  </a:cubicBezTo>
                  <a:cubicBezTo>
                    <a:pt x="1233" y="2466"/>
                    <a:pt x="1370" y="2443"/>
                    <a:pt x="1461" y="2420"/>
                  </a:cubicBezTo>
                  <a:cubicBezTo>
                    <a:pt x="1575" y="2397"/>
                    <a:pt x="1666" y="2351"/>
                    <a:pt x="1780" y="2306"/>
                  </a:cubicBezTo>
                  <a:cubicBezTo>
                    <a:pt x="1826" y="2283"/>
                    <a:pt x="1872" y="2260"/>
                    <a:pt x="1917" y="2237"/>
                  </a:cubicBezTo>
                  <a:cubicBezTo>
                    <a:pt x="1986" y="2192"/>
                    <a:pt x="2054" y="2146"/>
                    <a:pt x="2100" y="2078"/>
                  </a:cubicBezTo>
                  <a:cubicBezTo>
                    <a:pt x="2168" y="2032"/>
                    <a:pt x="2214" y="1963"/>
                    <a:pt x="2260" y="1895"/>
                  </a:cubicBezTo>
                  <a:cubicBezTo>
                    <a:pt x="2328" y="1804"/>
                    <a:pt x="2374" y="1690"/>
                    <a:pt x="2397" y="1598"/>
                  </a:cubicBezTo>
                  <a:cubicBezTo>
                    <a:pt x="2442" y="1484"/>
                    <a:pt x="2465" y="1370"/>
                    <a:pt x="2465" y="1256"/>
                  </a:cubicBezTo>
                  <a:cubicBezTo>
                    <a:pt x="2465" y="1165"/>
                    <a:pt x="2442" y="1073"/>
                    <a:pt x="2420" y="982"/>
                  </a:cubicBezTo>
                  <a:cubicBezTo>
                    <a:pt x="2420" y="959"/>
                    <a:pt x="2420" y="936"/>
                    <a:pt x="2397" y="891"/>
                  </a:cubicBezTo>
                  <a:cubicBezTo>
                    <a:pt x="2351" y="777"/>
                    <a:pt x="2305" y="662"/>
                    <a:pt x="2237" y="571"/>
                  </a:cubicBezTo>
                  <a:cubicBezTo>
                    <a:pt x="2191" y="503"/>
                    <a:pt x="2146" y="411"/>
                    <a:pt x="2077" y="366"/>
                  </a:cubicBezTo>
                  <a:cubicBezTo>
                    <a:pt x="2009" y="297"/>
                    <a:pt x="1940" y="252"/>
                    <a:pt x="1872" y="183"/>
                  </a:cubicBezTo>
                  <a:cubicBezTo>
                    <a:pt x="1849" y="183"/>
                    <a:pt x="1803" y="160"/>
                    <a:pt x="1780" y="137"/>
                  </a:cubicBezTo>
                  <a:cubicBezTo>
                    <a:pt x="1689" y="92"/>
                    <a:pt x="1621" y="69"/>
                    <a:pt x="1529" y="46"/>
                  </a:cubicBezTo>
                  <a:cubicBezTo>
                    <a:pt x="1438" y="0"/>
                    <a:pt x="1347" y="0"/>
                    <a:pt x="12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3830250" y="494350"/>
              <a:ext cx="60500" cy="62100"/>
            </a:xfrm>
            <a:custGeom>
              <a:avLst/>
              <a:gdLst/>
              <a:ahLst/>
              <a:cxnLst/>
              <a:rect l="l" t="t" r="r" b="b"/>
              <a:pathLst>
                <a:path w="2420" h="2484" extrusionOk="0">
                  <a:moveTo>
                    <a:pt x="1106" y="0"/>
                  </a:moveTo>
                  <a:cubicBezTo>
                    <a:pt x="1057" y="0"/>
                    <a:pt x="1008" y="6"/>
                    <a:pt x="959" y="18"/>
                  </a:cubicBezTo>
                  <a:cubicBezTo>
                    <a:pt x="731" y="86"/>
                    <a:pt x="525" y="223"/>
                    <a:pt x="366" y="383"/>
                  </a:cubicBezTo>
                  <a:cubicBezTo>
                    <a:pt x="297" y="475"/>
                    <a:pt x="229" y="566"/>
                    <a:pt x="160" y="657"/>
                  </a:cubicBezTo>
                  <a:cubicBezTo>
                    <a:pt x="137" y="748"/>
                    <a:pt x="92" y="817"/>
                    <a:pt x="69" y="908"/>
                  </a:cubicBezTo>
                  <a:cubicBezTo>
                    <a:pt x="46" y="931"/>
                    <a:pt x="46" y="954"/>
                    <a:pt x="46" y="999"/>
                  </a:cubicBezTo>
                  <a:cubicBezTo>
                    <a:pt x="23" y="1114"/>
                    <a:pt x="0" y="1228"/>
                    <a:pt x="0" y="1342"/>
                  </a:cubicBezTo>
                  <a:cubicBezTo>
                    <a:pt x="0" y="1456"/>
                    <a:pt x="23" y="1570"/>
                    <a:pt x="69" y="1684"/>
                  </a:cubicBezTo>
                  <a:cubicBezTo>
                    <a:pt x="92" y="1753"/>
                    <a:pt x="114" y="1844"/>
                    <a:pt x="160" y="1913"/>
                  </a:cubicBezTo>
                  <a:cubicBezTo>
                    <a:pt x="206" y="1981"/>
                    <a:pt x="274" y="2049"/>
                    <a:pt x="320" y="2118"/>
                  </a:cubicBezTo>
                  <a:cubicBezTo>
                    <a:pt x="343" y="2141"/>
                    <a:pt x="366" y="2164"/>
                    <a:pt x="366" y="2164"/>
                  </a:cubicBezTo>
                  <a:cubicBezTo>
                    <a:pt x="434" y="2232"/>
                    <a:pt x="502" y="2278"/>
                    <a:pt x="571" y="2323"/>
                  </a:cubicBezTo>
                  <a:cubicBezTo>
                    <a:pt x="662" y="2369"/>
                    <a:pt x="776" y="2415"/>
                    <a:pt x="890" y="2437"/>
                  </a:cubicBezTo>
                  <a:cubicBezTo>
                    <a:pt x="959" y="2460"/>
                    <a:pt x="1050" y="2483"/>
                    <a:pt x="1142" y="2483"/>
                  </a:cubicBezTo>
                  <a:lnTo>
                    <a:pt x="1210" y="2483"/>
                  </a:lnTo>
                  <a:cubicBezTo>
                    <a:pt x="1438" y="2483"/>
                    <a:pt x="1667" y="2437"/>
                    <a:pt x="1849" y="2301"/>
                  </a:cubicBezTo>
                  <a:cubicBezTo>
                    <a:pt x="1918" y="2278"/>
                    <a:pt x="1986" y="2209"/>
                    <a:pt x="2032" y="2164"/>
                  </a:cubicBezTo>
                  <a:cubicBezTo>
                    <a:pt x="2077" y="2118"/>
                    <a:pt x="2123" y="2072"/>
                    <a:pt x="2146" y="2027"/>
                  </a:cubicBezTo>
                  <a:cubicBezTo>
                    <a:pt x="2192" y="2004"/>
                    <a:pt x="2214" y="1958"/>
                    <a:pt x="2237" y="1913"/>
                  </a:cubicBezTo>
                  <a:cubicBezTo>
                    <a:pt x="2260" y="1844"/>
                    <a:pt x="2306" y="1776"/>
                    <a:pt x="2328" y="1707"/>
                  </a:cubicBezTo>
                  <a:cubicBezTo>
                    <a:pt x="2328" y="1707"/>
                    <a:pt x="2328" y="1684"/>
                    <a:pt x="2328" y="1661"/>
                  </a:cubicBezTo>
                  <a:cubicBezTo>
                    <a:pt x="2420" y="1388"/>
                    <a:pt x="2351" y="1091"/>
                    <a:pt x="2214" y="840"/>
                  </a:cubicBezTo>
                  <a:cubicBezTo>
                    <a:pt x="2192" y="794"/>
                    <a:pt x="2169" y="748"/>
                    <a:pt x="2123" y="703"/>
                  </a:cubicBezTo>
                  <a:cubicBezTo>
                    <a:pt x="2077" y="657"/>
                    <a:pt x="2055" y="611"/>
                    <a:pt x="2009" y="566"/>
                  </a:cubicBezTo>
                  <a:cubicBezTo>
                    <a:pt x="1940" y="497"/>
                    <a:pt x="1849" y="429"/>
                    <a:pt x="1758" y="383"/>
                  </a:cubicBezTo>
                  <a:cubicBezTo>
                    <a:pt x="1712" y="269"/>
                    <a:pt x="1621" y="155"/>
                    <a:pt x="1507" y="109"/>
                  </a:cubicBezTo>
                  <a:cubicBezTo>
                    <a:pt x="1373" y="42"/>
                    <a:pt x="1239" y="0"/>
                    <a:pt x="11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577;p13"/>
          <p:cNvGrpSpPr/>
          <p:nvPr/>
        </p:nvGrpSpPr>
        <p:grpSpPr>
          <a:xfrm>
            <a:off x="6514450" y="4555425"/>
            <a:ext cx="1067700" cy="1029050"/>
            <a:chOff x="4445375" y="3754025"/>
            <a:chExt cx="1067700" cy="1029050"/>
          </a:xfrm>
        </p:grpSpPr>
        <p:sp>
          <p:nvSpPr>
            <p:cNvPr id="578" name="Google Shape;578;p13"/>
            <p:cNvSpPr/>
            <p:nvPr/>
          </p:nvSpPr>
          <p:spPr>
            <a:xfrm>
              <a:off x="4445375" y="3754025"/>
              <a:ext cx="1067700" cy="1029050"/>
            </a:xfrm>
            <a:custGeom>
              <a:avLst/>
              <a:gdLst/>
              <a:ahLst/>
              <a:cxnLst/>
              <a:rect l="l" t="t" r="r" b="b"/>
              <a:pathLst>
                <a:path w="42708" h="41162" extrusionOk="0">
                  <a:moveTo>
                    <a:pt x="18268" y="754"/>
                  </a:moveTo>
                  <a:cubicBezTo>
                    <a:pt x="21180" y="754"/>
                    <a:pt x="24101" y="1353"/>
                    <a:pt x="26844" y="2291"/>
                  </a:cubicBezTo>
                  <a:cubicBezTo>
                    <a:pt x="30975" y="3684"/>
                    <a:pt x="35083" y="5807"/>
                    <a:pt x="37594" y="9481"/>
                  </a:cubicBezTo>
                  <a:cubicBezTo>
                    <a:pt x="38850" y="11307"/>
                    <a:pt x="39717" y="13362"/>
                    <a:pt x="40356" y="15462"/>
                  </a:cubicBezTo>
                  <a:cubicBezTo>
                    <a:pt x="41018" y="17539"/>
                    <a:pt x="41429" y="19684"/>
                    <a:pt x="41520" y="21876"/>
                  </a:cubicBezTo>
                  <a:cubicBezTo>
                    <a:pt x="41703" y="26098"/>
                    <a:pt x="40539" y="30252"/>
                    <a:pt x="37708" y="33448"/>
                  </a:cubicBezTo>
                  <a:cubicBezTo>
                    <a:pt x="35038" y="36461"/>
                    <a:pt x="31363" y="38469"/>
                    <a:pt x="27551" y="39565"/>
                  </a:cubicBezTo>
                  <a:cubicBezTo>
                    <a:pt x="25655" y="40107"/>
                    <a:pt x="23718" y="40389"/>
                    <a:pt x="21791" y="40389"/>
                  </a:cubicBezTo>
                  <a:cubicBezTo>
                    <a:pt x="19334" y="40389"/>
                    <a:pt x="16891" y="39931"/>
                    <a:pt x="14564" y="38972"/>
                  </a:cubicBezTo>
                  <a:cubicBezTo>
                    <a:pt x="10706" y="37374"/>
                    <a:pt x="7419" y="34544"/>
                    <a:pt x="5182" y="31028"/>
                  </a:cubicBezTo>
                  <a:cubicBezTo>
                    <a:pt x="823" y="24158"/>
                    <a:pt x="229" y="14686"/>
                    <a:pt x="4635" y="7678"/>
                  </a:cubicBezTo>
                  <a:cubicBezTo>
                    <a:pt x="5160" y="6811"/>
                    <a:pt x="5776" y="5989"/>
                    <a:pt x="6461" y="5236"/>
                  </a:cubicBezTo>
                  <a:cubicBezTo>
                    <a:pt x="6483" y="5236"/>
                    <a:pt x="6483" y="5213"/>
                    <a:pt x="6506" y="5190"/>
                  </a:cubicBezTo>
                  <a:cubicBezTo>
                    <a:pt x="8424" y="3341"/>
                    <a:pt x="10866" y="2063"/>
                    <a:pt x="13445" y="1356"/>
                  </a:cubicBezTo>
                  <a:cubicBezTo>
                    <a:pt x="15029" y="939"/>
                    <a:pt x="16647" y="754"/>
                    <a:pt x="18268" y="754"/>
                  </a:cubicBezTo>
                  <a:close/>
                  <a:moveTo>
                    <a:pt x="18378" y="0"/>
                  </a:moveTo>
                  <a:cubicBezTo>
                    <a:pt x="17616" y="0"/>
                    <a:pt x="16853" y="40"/>
                    <a:pt x="16093" y="123"/>
                  </a:cubicBezTo>
                  <a:cubicBezTo>
                    <a:pt x="12098" y="534"/>
                    <a:pt x="8150" y="2246"/>
                    <a:pt x="5388" y="5236"/>
                  </a:cubicBezTo>
                  <a:cubicBezTo>
                    <a:pt x="4703" y="5943"/>
                    <a:pt x="4132" y="6742"/>
                    <a:pt x="3630" y="7587"/>
                  </a:cubicBezTo>
                  <a:cubicBezTo>
                    <a:pt x="3562" y="7701"/>
                    <a:pt x="3562" y="7815"/>
                    <a:pt x="3607" y="7906"/>
                  </a:cubicBezTo>
                  <a:cubicBezTo>
                    <a:pt x="1" y="14183"/>
                    <a:pt x="69" y="22286"/>
                    <a:pt x="3105" y="28814"/>
                  </a:cubicBezTo>
                  <a:cubicBezTo>
                    <a:pt x="4931" y="32718"/>
                    <a:pt x="7853" y="36073"/>
                    <a:pt x="11551" y="38287"/>
                  </a:cubicBezTo>
                  <a:cubicBezTo>
                    <a:pt x="14671" y="40163"/>
                    <a:pt x="18229" y="41162"/>
                    <a:pt x="21856" y="41162"/>
                  </a:cubicBezTo>
                  <a:cubicBezTo>
                    <a:pt x="22687" y="41162"/>
                    <a:pt x="23522" y="41109"/>
                    <a:pt x="24356" y="41003"/>
                  </a:cubicBezTo>
                  <a:cubicBezTo>
                    <a:pt x="28647" y="40432"/>
                    <a:pt x="32915" y="38675"/>
                    <a:pt x="36270" y="35890"/>
                  </a:cubicBezTo>
                  <a:cubicBezTo>
                    <a:pt x="39580" y="33151"/>
                    <a:pt x="41657" y="29385"/>
                    <a:pt x="42182" y="25117"/>
                  </a:cubicBezTo>
                  <a:cubicBezTo>
                    <a:pt x="42707" y="20620"/>
                    <a:pt x="41657" y="15895"/>
                    <a:pt x="39763" y="11810"/>
                  </a:cubicBezTo>
                  <a:cubicBezTo>
                    <a:pt x="38804" y="9732"/>
                    <a:pt x="37526" y="7838"/>
                    <a:pt x="35814" y="6309"/>
                  </a:cubicBezTo>
                  <a:cubicBezTo>
                    <a:pt x="34148" y="4802"/>
                    <a:pt x="32185" y="3661"/>
                    <a:pt x="30130" y="2748"/>
                  </a:cubicBezTo>
                  <a:cubicBezTo>
                    <a:pt x="26462" y="1115"/>
                    <a:pt x="22422" y="0"/>
                    <a:pt x="183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4525850" y="3828875"/>
              <a:ext cx="901050" cy="847950"/>
            </a:xfrm>
            <a:custGeom>
              <a:avLst/>
              <a:gdLst/>
              <a:ahLst/>
              <a:cxnLst/>
              <a:rect l="l" t="t" r="r" b="b"/>
              <a:pathLst>
                <a:path w="36042" h="33918" extrusionOk="0">
                  <a:moveTo>
                    <a:pt x="15729" y="732"/>
                  </a:moveTo>
                  <a:cubicBezTo>
                    <a:pt x="18305" y="732"/>
                    <a:pt x="20906" y="1153"/>
                    <a:pt x="23328" y="1922"/>
                  </a:cubicBezTo>
                  <a:cubicBezTo>
                    <a:pt x="26546" y="2927"/>
                    <a:pt x="29536" y="4707"/>
                    <a:pt x="31659" y="7355"/>
                  </a:cubicBezTo>
                  <a:cubicBezTo>
                    <a:pt x="33873" y="10139"/>
                    <a:pt x="34992" y="13746"/>
                    <a:pt x="34946" y="17284"/>
                  </a:cubicBezTo>
                  <a:cubicBezTo>
                    <a:pt x="34832" y="23926"/>
                    <a:pt x="30678" y="30157"/>
                    <a:pt x="24309" y="32303"/>
                  </a:cubicBezTo>
                  <a:cubicBezTo>
                    <a:pt x="22589" y="32880"/>
                    <a:pt x="20779" y="33172"/>
                    <a:pt x="18968" y="33172"/>
                  </a:cubicBezTo>
                  <a:cubicBezTo>
                    <a:pt x="17343" y="33172"/>
                    <a:pt x="15717" y="32937"/>
                    <a:pt x="14152" y="32463"/>
                  </a:cubicBezTo>
                  <a:cubicBezTo>
                    <a:pt x="11048" y="31527"/>
                    <a:pt x="8263" y="29632"/>
                    <a:pt x="6140" y="27167"/>
                  </a:cubicBezTo>
                  <a:cubicBezTo>
                    <a:pt x="1461" y="21757"/>
                    <a:pt x="525" y="14065"/>
                    <a:pt x="3127" y="7492"/>
                  </a:cubicBezTo>
                  <a:cubicBezTo>
                    <a:pt x="3401" y="6807"/>
                    <a:pt x="3721" y="6145"/>
                    <a:pt x="4063" y="5506"/>
                  </a:cubicBezTo>
                  <a:cubicBezTo>
                    <a:pt x="6072" y="2881"/>
                    <a:pt x="9245" y="1443"/>
                    <a:pt x="12486" y="964"/>
                  </a:cubicBezTo>
                  <a:cubicBezTo>
                    <a:pt x="13552" y="808"/>
                    <a:pt x="14638" y="732"/>
                    <a:pt x="15729" y="732"/>
                  </a:cubicBezTo>
                  <a:close/>
                  <a:moveTo>
                    <a:pt x="15639" y="0"/>
                  </a:moveTo>
                  <a:cubicBezTo>
                    <a:pt x="15463" y="0"/>
                    <a:pt x="15287" y="2"/>
                    <a:pt x="15111" y="5"/>
                  </a:cubicBezTo>
                  <a:cubicBezTo>
                    <a:pt x="11299" y="73"/>
                    <a:pt x="7373" y="1101"/>
                    <a:pt x="4565" y="3794"/>
                  </a:cubicBezTo>
                  <a:cubicBezTo>
                    <a:pt x="4360" y="3999"/>
                    <a:pt x="4155" y="4205"/>
                    <a:pt x="3972" y="4433"/>
                  </a:cubicBezTo>
                  <a:cubicBezTo>
                    <a:pt x="3858" y="4433"/>
                    <a:pt x="3767" y="4479"/>
                    <a:pt x="3698" y="4593"/>
                  </a:cubicBezTo>
                  <a:cubicBezTo>
                    <a:pt x="3607" y="4753"/>
                    <a:pt x="3515" y="4935"/>
                    <a:pt x="3424" y="5095"/>
                  </a:cubicBezTo>
                  <a:cubicBezTo>
                    <a:pt x="3264" y="5323"/>
                    <a:pt x="3082" y="5552"/>
                    <a:pt x="2922" y="5803"/>
                  </a:cubicBezTo>
                  <a:cubicBezTo>
                    <a:pt x="2854" y="5917"/>
                    <a:pt x="2854" y="6054"/>
                    <a:pt x="2899" y="6145"/>
                  </a:cubicBezTo>
                  <a:cubicBezTo>
                    <a:pt x="0" y="12422"/>
                    <a:pt x="229" y="20023"/>
                    <a:pt x="4155" y="25843"/>
                  </a:cubicBezTo>
                  <a:cubicBezTo>
                    <a:pt x="6049" y="28628"/>
                    <a:pt x="8674" y="30956"/>
                    <a:pt x="11755" y="32371"/>
                  </a:cubicBezTo>
                  <a:cubicBezTo>
                    <a:pt x="14029" y="33405"/>
                    <a:pt x="16491" y="33918"/>
                    <a:pt x="18965" y="33918"/>
                  </a:cubicBezTo>
                  <a:cubicBezTo>
                    <a:pt x="20041" y="33918"/>
                    <a:pt x="21120" y="33820"/>
                    <a:pt x="22187" y="33627"/>
                  </a:cubicBezTo>
                  <a:cubicBezTo>
                    <a:pt x="25656" y="32988"/>
                    <a:pt x="28920" y="31253"/>
                    <a:pt x="31271" y="28628"/>
                  </a:cubicBezTo>
                  <a:cubicBezTo>
                    <a:pt x="33554" y="26094"/>
                    <a:pt x="35037" y="22876"/>
                    <a:pt x="35517" y="19498"/>
                  </a:cubicBezTo>
                  <a:cubicBezTo>
                    <a:pt x="36042" y="15960"/>
                    <a:pt x="35425" y="12331"/>
                    <a:pt x="33736" y="9181"/>
                  </a:cubicBezTo>
                  <a:cubicBezTo>
                    <a:pt x="32024" y="5940"/>
                    <a:pt x="29171" y="3520"/>
                    <a:pt x="25839" y="2059"/>
                  </a:cubicBezTo>
                  <a:cubicBezTo>
                    <a:pt x="22645" y="647"/>
                    <a:pt x="19120" y="0"/>
                    <a:pt x="15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4684475" y="3927800"/>
              <a:ext cx="575225" cy="578550"/>
            </a:xfrm>
            <a:custGeom>
              <a:avLst/>
              <a:gdLst/>
              <a:ahLst/>
              <a:cxnLst/>
              <a:rect l="l" t="t" r="r" b="b"/>
              <a:pathLst>
                <a:path w="23009" h="23142" extrusionOk="0">
                  <a:moveTo>
                    <a:pt x="8298" y="779"/>
                  </a:moveTo>
                  <a:cubicBezTo>
                    <a:pt x="9182" y="779"/>
                    <a:pt x="10067" y="877"/>
                    <a:pt x="10888" y="1001"/>
                  </a:cubicBezTo>
                  <a:cubicBezTo>
                    <a:pt x="15454" y="1732"/>
                    <a:pt x="19813" y="4402"/>
                    <a:pt x="21388" y="8921"/>
                  </a:cubicBezTo>
                  <a:cubicBezTo>
                    <a:pt x="22141" y="11021"/>
                    <a:pt x="22187" y="13304"/>
                    <a:pt x="21365" y="15381"/>
                  </a:cubicBezTo>
                  <a:cubicBezTo>
                    <a:pt x="20475" y="17618"/>
                    <a:pt x="18763" y="19535"/>
                    <a:pt x="16732" y="20791"/>
                  </a:cubicBezTo>
                  <a:cubicBezTo>
                    <a:pt x="15082" y="21810"/>
                    <a:pt x="13192" y="22393"/>
                    <a:pt x="11281" y="22393"/>
                  </a:cubicBezTo>
                  <a:cubicBezTo>
                    <a:pt x="10839" y="22393"/>
                    <a:pt x="10395" y="22361"/>
                    <a:pt x="9953" y="22297"/>
                  </a:cubicBezTo>
                  <a:cubicBezTo>
                    <a:pt x="7624" y="21955"/>
                    <a:pt x="5570" y="20722"/>
                    <a:pt x="4109" y="18896"/>
                  </a:cubicBezTo>
                  <a:cubicBezTo>
                    <a:pt x="2534" y="16887"/>
                    <a:pt x="1599" y="14331"/>
                    <a:pt x="1279" y="11820"/>
                  </a:cubicBezTo>
                  <a:cubicBezTo>
                    <a:pt x="937" y="9127"/>
                    <a:pt x="1302" y="6342"/>
                    <a:pt x="2603" y="3946"/>
                  </a:cubicBezTo>
                  <a:cubicBezTo>
                    <a:pt x="2671" y="3831"/>
                    <a:pt x="2671" y="3717"/>
                    <a:pt x="2626" y="3626"/>
                  </a:cubicBezTo>
                  <a:cubicBezTo>
                    <a:pt x="3014" y="3033"/>
                    <a:pt x="3447" y="2508"/>
                    <a:pt x="3995" y="2051"/>
                  </a:cubicBezTo>
                  <a:cubicBezTo>
                    <a:pt x="5201" y="1078"/>
                    <a:pt x="6749" y="779"/>
                    <a:pt x="8298" y="779"/>
                  </a:cubicBezTo>
                  <a:close/>
                  <a:moveTo>
                    <a:pt x="8312" y="0"/>
                  </a:moveTo>
                  <a:cubicBezTo>
                    <a:pt x="6754" y="0"/>
                    <a:pt x="5221" y="298"/>
                    <a:pt x="3972" y="1138"/>
                  </a:cubicBezTo>
                  <a:cubicBezTo>
                    <a:pt x="1850" y="2553"/>
                    <a:pt x="845" y="5087"/>
                    <a:pt x="571" y="7529"/>
                  </a:cubicBezTo>
                  <a:cubicBezTo>
                    <a:pt x="549" y="7598"/>
                    <a:pt x="571" y="7643"/>
                    <a:pt x="571" y="7689"/>
                  </a:cubicBezTo>
                  <a:cubicBezTo>
                    <a:pt x="1" y="11318"/>
                    <a:pt x="822" y="15221"/>
                    <a:pt x="2763" y="18280"/>
                  </a:cubicBezTo>
                  <a:cubicBezTo>
                    <a:pt x="4041" y="20311"/>
                    <a:pt x="5890" y="21932"/>
                    <a:pt x="8195" y="22662"/>
                  </a:cubicBezTo>
                  <a:cubicBezTo>
                    <a:pt x="9203" y="22986"/>
                    <a:pt x="10246" y="23141"/>
                    <a:pt x="11287" y="23141"/>
                  </a:cubicBezTo>
                  <a:cubicBezTo>
                    <a:pt x="12814" y="23141"/>
                    <a:pt x="14339" y="22807"/>
                    <a:pt x="15750" y="22183"/>
                  </a:cubicBezTo>
                  <a:cubicBezTo>
                    <a:pt x="18078" y="21133"/>
                    <a:pt x="20087" y="19307"/>
                    <a:pt x="21365" y="17093"/>
                  </a:cubicBezTo>
                  <a:cubicBezTo>
                    <a:pt x="22598" y="14970"/>
                    <a:pt x="23009" y="12528"/>
                    <a:pt x="22529" y="10131"/>
                  </a:cubicBezTo>
                  <a:cubicBezTo>
                    <a:pt x="21502" y="5110"/>
                    <a:pt x="17211" y="1686"/>
                    <a:pt x="12395" y="545"/>
                  </a:cubicBezTo>
                  <a:cubicBezTo>
                    <a:pt x="11140" y="242"/>
                    <a:pt x="9716" y="0"/>
                    <a:pt x="83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4832850" y="4094200"/>
              <a:ext cx="292175" cy="273000"/>
            </a:xfrm>
            <a:custGeom>
              <a:avLst/>
              <a:gdLst/>
              <a:ahLst/>
              <a:cxnLst/>
              <a:rect l="l" t="t" r="r" b="b"/>
              <a:pathLst>
                <a:path w="11687" h="10920" extrusionOk="0">
                  <a:moveTo>
                    <a:pt x="4301" y="761"/>
                  </a:moveTo>
                  <a:cubicBezTo>
                    <a:pt x="4948" y="761"/>
                    <a:pt x="5577" y="847"/>
                    <a:pt x="6072" y="964"/>
                  </a:cubicBezTo>
                  <a:cubicBezTo>
                    <a:pt x="8012" y="1444"/>
                    <a:pt x="9998" y="2768"/>
                    <a:pt x="10523" y="4822"/>
                  </a:cubicBezTo>
                  <a:cubicBezTo>
                    <a:pt x="11048" y="6876"/>
                    <a:pt x="9427" y="8588"/>
                    <a:pt x="7761" y="9501"/>
                  </a:cubicBezTo>
                  <a:cubicBezTo>
                    <a:pt x="6957" y="9928"/>
                    <a:pt x="6072" y="10174"/>
                    <a:pt x="5209" y="10174"/>
                  </a:cubicBezTo>
                  <a:cubicBezTo>
                    <a:pt x="4134" y="10174"/>
                    <a:pt x="3093" y="9793"/>
                    <a:pt x="2283" y="8908"/>
                  </a:cubicBezTo>
                  <a:cubicBezTo>
                    <a:pt x="594" y="7036"/>
                    <a:pt x="754" y="4365"/>
                    <a:pt x="1233" y="2060"/>
                  </a:cubicBezTo>
                  <a:cubicBezTo>
                    <a:pt x="1772" y="1072"/>
                    <a:pt x="3067" y="761"/>
                    <a:pt x="4301" y="761"/>
                  </a:cubicBezTo>
                  <a:close/>
                  <a:moveTo>
                    <a:pt x="4332" y="1"/>
                  </a:moveTo>
                  <a:cubicBezTo>
                    <a:pt x="3014" y="1"/>
                    <a:pt x="1677" y="328"/>
                    <a:pt x="891" y="1238"/>
                  </a:cubicBezTo>
                  <a:cubicBezTo>
                    <a:pt x="731" y="1261"/>
                    <a:pt x="594" y="1330"/>
                    <a:pt x="571" y="1512"/>
                  </a:cubicBezTo>
                  <a:cubicBezTo>
                    <a:pt x="548" y="1604"/>
                    <a:pt x="525" y="1695"/>
                    <a:pt x="503" y="1786"/>
                  </a:cubicBezTo>
                  <a:cubicBezTo>
                    <a:pt x="434" y="1946"/>
                    <a:pt x="366" y="2106"/>
                    <a:pt x="320" y="2288"/>
                  </a:cubicBezTo>
                  <a:cubicBezTo>
                    <a:pt x="274" y="2402"/>
                    <a:pt x="297" y="2517"/>
                    <a:pt x="366" y="2585"/>
                  </a:cubicBezTo>
                  <a:cubicBezTo>
                    <a:pt x="0" y="4822"/>
                    <a:pt x="23" y="7219"/>
                    <a:pt x="1461" y="9090"/>
                  </a:cubicBezTo>
                  <a:cubicBezTo>
                    <a:pt x="2434" y="10343"/>
                    <a:pt x="3806" y="10920"/>
                    <a:pt x="5239" y="10920"/>
                  </a:cubicBezTo>
                  <a:cubicBezTo>
                    <a:pt x="6027" y="10920"/>
                    <a:pt x="6833" y="10746"/>
                    <a:pt x="7601" y="10414"/>
                  </a:cubicBezTo>
                  <a:cubicBezTo>
                    <a:pt x="9655" y="9524"/>
                    <a:pt x="11687" y="7538"/>
                    <a:pt x="11367" y="5141"/>
                  </a:cubicBezTo>
                  <a:cubicBezTo>
                    <a:pt x="11048" y="2745"/>
                    <a:pt x="8902" y="1033"/>
                    <a:pt x="6734" y="348"/>
                  </a:cubicBezTo>
                  <a:cubicBezTo>
                    <a:pt x="6048" y="141"/>
                    <a:pt x="5194" y="1"/>
                    <a:pt x="43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4974375" y="4233575"/>
              <a:ext cx="575" cy="575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23" y="0"/>
                  </a:moveTo>
                  <a:cubicBezTo>
                    <a:pt x="23" y="23"/>
                    <a:pt x="0" y="23"/>
                    <a:pt x="0" y="23"/>
                  </a:cubicBezTo>
                  <a:cubicBezTo>
                    <a:pt x="23" y="23"/>
                    <a:pt x="23" y="23"/>
                    <a:pt x="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4977225" y="4222150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1"/>
                  </a:moveTo>
                  <a:cubicBezTo>
                    <a:pt x="0" y="1"/>
                    <a:pt x="0" y="1"/>
                    <a:pt x="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4915600" y="4190775"/>
              <a:ext cx="82750" cy="69875"/>
            </a:xfrm>
            <a:custGeom>
              <a:avLst/>
              <a:gdLst/>
              <a:ahLst/>
              <a:cxnLst/>
              <a:rect l="l" t="t" r="r" b="b"/>
              <a:pathLst>
                <a:path w="3310" h="2795" extrusionOk="0">
                  <a:moveTo>
                    <a:pt x="1643" y="753"/>
                  </a:moveTo>
                  <a:cubicBezTo>
                    <a:pt x="1666" y="776"/>
                    <a:pt x="1712" y="776"/>
                    <a:pt x="1735" y="776"/>
                  </a:cubicBezTo>
                  <a:cubicBezTo>
                    <a:pt x="1803" y="799"/>
                    <a:pt x="1849" y="822"/>
                    <a:pt x="1917" y="845"/>
                  </a:cubicBezTo>
                  <a:lnTo>
                    <a:pt x="1940" y="845"/>
                  </a:lnTo>
                  <a:cubicBezTo>
                    <a:pt x="1963" y="868"/>
                    <a:pt x="1986" y="890"/>
                    <a:pt x="2031" y="913"/>
                  </a:cubicBezTo>
                  <a:cubicBezTo>
                    <a:pt x="2077" y="936"/>
                    <a:pt x="2123" y="959"/>
                    <a:pt x="2146" y="982"/>
                  </a:cubicBezTo>
                  <a:cubicBezTo>
                    <a:pt x="2214" y="1005"/>
                    <a:pt x="2260" y="1050"/>
                    <a:pt x="2305" y="1073"/>
                  </a:cubicBezTo>
                  <a:cubicBezTo>
                    <a:pt x="2351" y="1096"/>
                    <a:pt x="2374" y="1119"/>
                    <a:pt x="2397" y="1141"/>
                  </a:cubicBezTo>
                  <a:cubicBezTo>
                    <a:pt x="2420" y="1164"/>
                    <a:pt x="2442" y="1187"/>
                    <a:pt x="2465" y="1210"/>
                  </a:cubicBezTo>
                  <a:cubicBezTo>
                    <a:pt x="2465" y="1233"/>
                    <a:pt x="2465" y="1233"/>
                    <a:pt x="2465" y="1233"/>
                  </a:cubicBezTo>
                  <a:cubicBezTo>
                    <a:pt x="2465" y="1256"/>
                    <a:pt x="2488" y="1278"/>
                    <a:pt x="2488" y="1278"/>
                  </a:cubicBezTo>
                  <a:cubicBezTo>
                    <a:pt x="2488" y="1284"/>
                    <a:pt x="2488" y="1290"/>
                    <a:pt x="2488" y="1301"/>
                  </a:cubicBezTo>
                  <a:cubicBezTo>
                    <a:pt x="2511" y="1324"/>
                    <a:pt x="2511" y="1347"/>
                    <a:pt x="2511" y="1347"/>
                  </a:cubicBezTo>
                  <a:cubicBezTo>
                    <a:pt x="2511" y="1370"/>
                    <a:pt x="2511" y="1393"/>
                    <a:pt x="2511" y="1393"/>
                  </a:cubicBezTo>
                  <a:cubicBezTo>
                    <a:pt x="2511" y="1415"/>
                    <a:pt x="2511" y="1438"/>
                    <a:pt x="2511" y="1438"/>
                  </a:cubicBezTo>
                  <a:cubicBezTo>
                    <a:pt x="2511" y="1438"/>
                    <a:pt x="2511" y="1438"/>
                    <a:pt x="2511" y="1461"/>
                  </a:cubicBezTo>
                  <a:cubicBezTo>
                    <a:pt x="2511" y="1484"/>
                    <a:pt x="2488" y="1507"/>
                    <a:pt x="2488" y="1530"/>
                  </a:cubicBezTo>
                  <a:cubicBezTo>
                    <a:pt x="2488" y="1535"/>
                    <a:pt x="2485" y="1544"/>
                    <a:pt x="2481" y="1553"/>
                  </a:cubicBezTo>
                  <a:lnTo>
                    <a:pt x="2481" y="1553"/>
                  </a:lnTo>
                  <a:cubicBezTo>
                    <a:pt x="2465" y="1557"/>
                    <a:pt x="2465" y="1578"/>
                    <a:pt x="2465" y="1598"/>
                  </a:cubicBezTo>
                  <a:cubicBezTo>
                    <a:pt x="2442" y="1644"/>
                    <a:pt x="2397" y="1689"/>
                    <a:pt x="2374" y="1712"/>
                  </a:cubicBezTo>
                  <a:cubicBezTo>
                    <a:pt x="2374" y="1735"/>
                    <a:pt x="2351" y="1735"/>
                    <a:pt x="2351" y="1735"/>
                  </a:cubicBezTo>
                  <a:cubicBezTo>
                    <a:pt x="2351" y="1758"/>
                    <a:pt x="2328" y="1758"/>
                    <a:pt x="2328" y="1781"/>
                  </a:cubicBezTo>
                  <a:cubicBezTo>
                    <a:pt x="2305" y="1803"/>
                    <a:pt x="2260" y="1826"/>
                    <a:pt x="2237" y="1872"/>
                  </a:cubicBezTo>
                  <a:cubicBezTo>
                    <a:pt x="2237" y="1872"/>
                    <a:pt x="2191" y="1895"/>
                    <a:pt x="2168" y="1918"/>
                  </a:cubicBezTo>
                  <a:cubicBezTo>
                    <a:pt x="2146" y="1940"/>
                    <a:pt x="2100" y="1940"/>
                    <a:pt x="2054" y="1963"/>
                  </a:cubicBezTo>
                  <a:cubicBezTo>
                    <a:pt x="2009" y="1986"/>
                    <a:pt x="1986" y="1986"/>
                    <a:pt x="1940" y="2009"/>
                  </a:cubicBezTo>
                  <a:cubicBezTo>
                    <a:pt x="1895" y="2009"/>
                    <a:pt x="1849" y="2032"/>
                    <a:pt x="1826" y="2032"/>
                  </a:cubicBezTo>
                  <a:lnTo>
                    <a:pt x="1780" y="2032"/>
                  </a:lnTo>
                  <a:cubicBezTo>
                    <a:pt x="1758" y="2032"/>
                    <a:pt x="1735" y="2032"/>
                    <a:pt x="1712" y="2055"/>
                  </a:cubicBezTo>
                  <a:cubicBezTo>
                    <a:pt x="1666" y="2055"/>
                    <a:pt x="1621" y="2055"/>
                    <a:pt x="1575" y="2032"/>
                  </a:cubicBezTo>
                  <a:lnTo>
                    <a:pt x="1461" y="2032"/>
                  </a:lnTo>
                  <a:cubicBezTo>
                    <a:pt x="1415" y="2009"/>
                    <a:pt x="1370" y="2009"/>
                    <a:pt x="1324" y="1986"/>
                  </a:cubicBezTo>
                  <a:cubicBezTo>
                    <a:pt x="1324" y="1986"/>
                    <a:pt x="1301" y="1963"/>
                    <a:pt x="1278" y="1963"/>
                  </a:cubicBezTo>
                  <a:lnTo>
                    <a:pt x="1255" y="1963"/>
                  </a:lnTo>
                  <a:cubicBezTo>
                    <a:pt x="1210" y="1940"/>
                    <a:pt x="1164" y="1895"/>
                    <a:pt x="1118" y="1872"/>
                  </a:cubicBezTo>
                  <a:cubicBezTo>
                    <a:pt x="1096" y="1849"/>
                    <a:pt x="1073" y="1826"/>
                    <a:pt x="1073" y="1803"/>
                  </a:cubicBezTo>
                  <a:cubicBezTo>
                    <a:pt x="1050" y="1803"/>
                    <a:pt x="1027" y="1781"/>
                    <a:pt x="1027" y="1758"/>
                  </a:cubicBezTo>
                  <a:cubicBezTo>
                    <a:pt x="1004" y="1758"/>
                    <a:pt x="1004" y="1758"/>
                    <a:pt x="1004" y="1735"/>
                  </a:cubicBezTo>
                  <a:cubicBezTo>
                    <a:pt x="982" y="1689"/>
                    <a:pt x="959" y="1644"/>
                    <a:pt x="936" y="1598"/>
                  </a:cubicBezTo>
                  <a:cubicBezTo>
                    <a:pt x="913" y="1575"/>
                    <a:pt x="913" y="1552"/>
                    <a:pt x="890" y="1507"/>
                  </a:cubicBezTo>
                  <a:cubicBezTo>
                    <a:pt x="890" y="1484"/>
                    <a:pt x="890" y="1461"/>
                    <a:pt x="890" y="1438"/>
                  </a:cubicBezTo>
                  <a:lnTo>
                    <a:pt x="867" y="1438"/>
                  </a:lnTo>
                  <a:lnTo>
                    <a:pt x="867" y="1415"/>
                  </a:lnTo>
                  <a:cubicBezTo>
                    <a:pt x="867" y="1370"/>
                    <a:pt x="867" y="1324"/>
                    <a:pt x="867" y="1278"/>
                  </a:cubicBezTo>
                  <a:cubicBezTo>
                    <a:pt x="867" y="1278"/>
                    <a:pt x="867" y="1278"/>
                    <a:pt x="867" y="1256"/>
                  </a:cubicBezTo>
                  <a:cubicBezTo>
                    <a:pt x="867" y="1233"/>
                    <a:pt x="890" y="1187"/>
                    <a:pt x="890" y="1187"/>
                  </a:cubicBezTo>
                  <a:cubicBezTo>
                    <a:pt x="890" y="1164"/>
                    <a:pt x="890" y="1164"/>
                    <a:pt x="890" y="1164"/>
                  </a:cubicBezTo>
                  <a:cubicBezTo>
                    <a:pt x="982" y="1141"/>
                    <a:pt x="1073" y="1073"/>
                    <a:pt x="1118" y="982"/>
                  </a:cubicBezTo>
                  <a:cubicBezTo>
                    <a:pt x="1118" y="959"/>
                    <a:pt x="1141" y="936"/>
                    <a:pt x="1141" y="913"/>
                  </a:cubicBezTo>
                  <a:lnTo>
                    <a:pt x="1164" y="913"/>
                  </a:lnTo>
                  <a:cubicBezTo>
                    <a:pt x="1164" y="913"/>
                    <a:pt x="1187" y="890"/>
                    <a:pt x="1187" y="868"/>
                  </a:cubicBezTo>
                  <a:cubicBezTo>
                    <a:pt x="1210" y="868"/>
                    <a:pt x="1233" y="845"/>
                    <a:pt x="1233" y="845"/>
                  </a:cubicBezTo>
                  <a:cubicBezTo>
                    <a:pt x="1255" y="845"/>
                    <a:pt x="1255" y="822"/>
                    <a:pt x="1255" y="822"/>
                  </a:cubicBezTo>
                  <a:cubicBezTo>
                    <a:pt x="1278" y="822"/>
                    <a:pt x="1301" y="799"/>
                    <a:pt x="1324" y="799"/>
                  </a:cubicBezTo>
                  <a:cubicBezTo>
                    <a:pt x="1370" y="799"/>
                    <a:pt x="1392" y="776"/>
                    <a:pt x="1438" y="776"/>
                  </a:cubicBezTo>
                  <a:cubicBezTo>
                    <a:pt x="1438" y="753"/>
                    <a:pt x="1461" y="753"/>
                    <a:pt x="1461" y="753"/>
                  </a:cubicBezTo>
                  <a:close/>
                  <a:moveTo>
                    <a:pt x="1519" y="0"/>
                  </a:moveTo>
                  <a:cubicBezTo>
                    <a:pt x="1432" y="0"/>
                    <a:pt x="1344" y="7"/>
                    <a:pt x="1255" y="23"/>
                  </a:cubicBezTo>
                  <a:cubicBezTo>
                    <a:pt x="1004" y="69"/>
                    <a:pt x="776" y="206"/>
                    <a:pt x="593" y="411"/>
                  </a:cubicBezTo>
                  <a:cubicBezTo>
                    <a:pt x="502" y="434"/>
                    <a:pt x="411" y="480"/>
                    <a:pt x="342" y="571"/>
                  </a:cubicBezTo>
                  <a:cubicBezTo>
                    <a:pt x="0" y="1027"/>
                    <a:pt x="46" y="1735"/>
                    <a:pt x="388" y="2169"/>
                  </a:cubicBezTo>
                  <a:cubicBezTo>
                    <a:pt x="684" y="2594"/>
                    <a:pt x="1175" y="2795"/>
                    <a:pt x="1678" y="2795"/>
                  </a:cubicBezTo>
                  <a:cubicBezTo>
                    <a:pt x="1796" y="2795"/>
                    <a:pt x="1915" y="2784"/>
                    <a:pt x="2031" y="2762"/>
                  </a:cubicBezTo>
                  <a:cubicBezTo>
                    <a:pt x="2579" y="2671"/>
                    <a:pt x="3104" y="2237"/>
                    <a:pt x="3241" y="1689"/>
                  </a:cubicBezTo>
                  <a:cubicBezTo>
                    <a:pt x="3310" y="1393"/>
                    <a:pt x="3264" y="1073"/>
                    <a:pt x="3104" y="822"/>
                  </a:cubicBezTo>
                  <a:cubicBezTo>
                    <a:pt x="2922" y="548"/>
                    <a:pt x="2625" y="343"/>
                    <a:pt x="2351" y="206"/>
                  </a:cubicBezTo>
                  <a:cubicBezTo>
                    <a:pt x="2087" y="83"/>
                    <a:pt x="1810" y="0"/>
                    <a:pt x="1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585;p13"/>
          <p:cNvGrpSpPr/>
          <p:nvPr/>
        </p:nvGrpSpPr>
        <p:grpSpPr>
          <a:xfrm>
            <a:off x="8678125" y="4247900"/>
            <a:ext cx="416575" cy="426150"/>
            <a:chOff x="5045125" y="2936525"/>
            <a:chExt cx="416575" cy="426150"/>
          </a:xfrm>
        </p:grpSpPr>
        <p:sp>
          <p:nvSpPr>
            <p:cNvPr id="586" name="Google Shape;586;p13"/>
            <p:cNvSpPr/>
            <p:nvPr/>
          </p:nvSpPr>
          <p:spPr>
            <a:xfrm>
              <a:off x="5045125" y="3118075"/>
              <a:ext cx="292750" cy="244600"/>
            </a:xfrm>
            <a:custGeom>
              <a:avLst/>
              <a:gdLst/>
              <a:ahLst/>
              <a:cxnLst/>
              <a:rect l="l" t="t" r="r" b="b"/>
              <a:pathLst>
                <a:path w="11710" h="9784" extrusionOk="0">
                  <a:moveTo>
                    <a:pt x="5469" y="0"/>
                  </a:moveTo>
                  <a:cubicBezTo>
                    <a:pt x="4761" y="0"/>
                    <a:pt x="4052" y="132"/>
                    <a:pt x="3379" y="416"/>
                  </a:cubicBezTo>
                  <a:cubicBezTo>
                    <a:pt x="1827" y="1078"/>
                    <a:pt x="1073" y="2516"/>
                    <a:pt x="571" y="4045"/>
                  </a:cubicBezTo>
                  <a:cubicBezTo>
                    <a:pt x="183" y="5232"/>
                    <a:pt x="1" y="6647"/>
                    <a:pt x="548" y="7766"/>
                  </a:cubicBezTo>
                  <a:cubicBezTo>
                    <a:pt x="571" y="7834"/>
                    <a:pt x="571" y="7880"/>
                    <a:pt x="594" y="7926"/>
                  </a:cubicBezTo>
                  <a:cubicBezTo>
                    <a:pt x="1187" y="9181"/>
                    <a:pt x="2511" y="9660"/>
                    <a:pt x="3812" y="9752"/>
                  </a:cubicBezTo>
                  <a:cubicBezTo>
                    <a:pt x="4057" y="9773"/>
                    <a:pt x="4305" y="9783"/>
                    <a:pt x="4554" y="9783"/>
                  </a:cubicBezTo>
                  <a:cubicBezTo>
                    <a:pt x="5907" y="9783"/>
                    <a:pt x="7307" y="9480"/>
                    <a:pt x="8560" y="8998"/>
                  </a:cubicBezTo>
                  <a:cubicBezTo>
                    <a:pt x="9907" y="8450"/>
                    <a:pt x="11253" y="7697"/>
                    <a:pt x="11505" y="6145"/>
                  </a:cubicBezTo>
                  <a:cubicBezTo>
                    <a:pt x="11710" y="4867"/>
                    <a:pt x="11208" y="3520"/>
                    <a:pt x="10432" y="2493"/>
                  </a:cubicBezTo>
                  <a:cubicBezTo>
                    <a:pt x="9283" y="961"/>
                    <a:pt x="7380" y="0"/>
                    <a:pt x="54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5271100" y="2936525"/>
              <a:ext cx="190600" cy="157350"/>
            </a:xfrm>
            <a:custGeom>
              <a:avLst/>
              <a:gdLst/>
              <a:ahLst/>
              <a:cxnLst/>
              <a:rect l="l" t="t" r="r" b="b"/>
              <a:pathLst>
                <a:path w="7624" h="6294" extrusionOk="0">
                  <a:moveTo>
                    <a:pt x="3401" y="0"/>
                  </a:moveTo>
                  <a:cubicBezTo>
                    <a:pt x="2602" y="0"/>
                    <a:pt x="1803" y="274"/>
                    <a:pt x="1233" y="868"/>
                  </a:cubicBezTo>
                  <a:cubicBezTo>
                    <a:pt x="639" y="1484"/>
                    <a:pt x="343" y="2328"/>
                    <a:pt x="92" y="3127"/>
                  </a:cubicBezTo>
                  <a:cubicBezTo>
                    <a:pt x="0" y="3424"/>
                    <a:pt x="137" y="3652"/>
                    <a:pt x="343" y="3766"/>
                  </a:cubicBezTo>
                  <a:cubicBezTo>
                    <a:pt x="411" y="4246"/>
                    <a:pt x="594" y="4702"/>
                    <a:pt x="913" y="5113"/>
                  </a:cubicBezTo>
                  <a:cubicBezTo>
                    <a:pt x="1559" y="5920"/>
                    <a:pt x="2506" y="6293"/>
                    <a:pt x="3470" y="6293"/>
                  </a:cubicBezTo>
                  <a:cubicBezTo>
                    <a:pt x="4006" y="6293"/>
                    <a:pt x="4547" y="6178"/>
                    <a:pt x="5045" y="5958"/>
                  </a:cubicBezTo>
                  <a:cubicBezTo>
                    <a:pt x="6437" y="5341"/>
                    <a:pt x="7624" y="3812"/>
                    <a:pt x="7122" y="2237"/>
                  </a:cubicBezTo>
                  <a:cubicBezTo>
                    <a:pt x="6665" y="799"/>
                    <a:pt x="4816" y="23"/>
                    <a:pt x="34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3"/>
          <p:cNvSpPr txBox="1">
            <a:spLocks noGrp="1"/>
          </p:cNvSpPr>
          <p:nvPr>
            <p:ph type="title"/>
          </p:nvPr>
        </p:nvSpPr>
        <p:spPr>
          <a:xfrm>
            <a:off x="786325" y="1690038"/>
            <a:ext cx="3391500" cy="9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1" name="Google Shape;1611;p33"/>
          <p:cNvSpPr txBox="1">
            <a:spLocks noGrp="1"/>
          </p:cNvSpPr>
          <p:nvPr>
            <p:ph type="subTitle" idx="1"/>
          </p:nvPr>
        </p:nvSpPr>
        <p:spPr>
          <a:xfrm>
            <a:off x="786328" y="2662063"/>
            <a:ext cx="3391500" cy="124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2" name="Google Shape;1612;p33"/>
          <p:cNvSpPr/>
          <p:nvPr/>
        </p:nvSpPr>
        <p:spPr>
          <a:xfrm rot="10800000">
            <a:off x="4444456" y="4143179"/>
            <a:ext cx="4718504" cy="1017753"/>
          </a:xfrm>
          <a:custGeom>
            <a:avLst/>
            <a:gdLst/>
            <a:ahLst/>
            <a:cxnLst/>
            <a:rect l="l" t="t" r="r" b="b"/>
            <a:pathLst>
              <a:path w="254504" h="54895" extrusionOk="0">
                <a:moveTo>
                  <a:pt x="254503" y="0"/>
                </a:moveTo>
                <a:cubicBezTo>
                  <a:pt x="254503" y="0"/>
                  <a:pt x="244837" y="54895"/>
                  <a:pt x="153954" y="52159"/>
                </a:cubicBezTo>
                <a:cubicBezTo>
                  <a:pt x="75898" y="49788"/>
                  <a:pt x="63922" y="14529"/>
                  <a:pt x="821" y="32280"/>
                </a:cubicBezTo>
                <a:lnTo>
                  <a:pt x="0" y="517"/>
                </a:lnTo>
                <a:close/>
              </a:path>
            </a:pathLst>
          </a:custGeom>
          <a:solidFill>
            <a:srgbClr val="E3D6C9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33"/>
          <p:cNvSpPr/>
          <p:nvPr/>
        </p:nvSpPr>
        <p:spPr>
          <a:xfrm rot="10800000">
            <a:off x="-9291" y="-11654"/>
            <a:ext cx="5691765" cy="1636180"/>
          </a:xfrm>
          <a:custGeom>
            <a:avLst/>
            <a:gdLst/>
            <a:ahLst/>
            <a:cxnLst/>
            <a:rect l="l" t="t" r="r" b="b"/>
            <a:pathLst>
              <a:path w="302834" h="87054" extrusionOk="0">
                <a:moveTo>
                  <a:pt x="1" y="87053"/>
                </a:moveTo>
                <a:cubicBezTo>
                  <a:pt x="1" y="87053"/>
                  <a:pt x="12250" y="45898"/>
                  <a:pt x="65108" y="39545"/>
                </a:cubicBezTo>
                <a:cubicBezTo>
                  <a:pt x="135262" y="31065"/>
                  <a:pt x="142921" y="60244"/>
                  <a:pt x="200460" y="60457"/>
                </a:cubicBezTo>
                <a:cubicBezTo>
                  <a:pt x="270158" y="60670"/>
                  <a:pt x="302833" y="0"/>
                  <a:pt x="302833" y="0"/>
                </a:cubicBezTo>
                <a:lnTo>
                  <a:pt x="302833" y="86628"/>
                </a:lnTo>
                <a:close/>
              </a:path>
            </a:pathLst>
          </a:custGeom>
          <a:solidFill>
            <a:srgbClr val="E3D6C9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1614;p33"/>
          <p:cNvGrpSpPr/>
          <p:nvPr/>
        </p:nvGrpSpPr>
        <p:grpSpPr>
          <a:xfrm rot="10800000">
            <a:off x="-87147" y="250253"/>
            <a:ext cx="671650" cy="976575"/>
            <a:chOff x="6754175" y="1092800"/>
            <a:chExt cx="671650" cy="976575"/>
          </a:xfrm>
        </p:grpSpPr>
        <p:sp>
          <p:nvSpPr>
            <p:cNvPr id="1615" name="Google Shape;1615;p33"/>
            <p:cNvSpPr/>
            <p:nvPr/>
          </p:nvSpPr>
          <p:spPr>
            <a:xfrm>
              <a:off x="7014950" y="1223675"/>
              <a:ext cx="70200" cy="69675"/>
            </a:xfrm>
            <a:custGeom>
              <a:avLst/>
              <a:gdLst/>
              <a:ahLst/>
              <a:cxnLst/>
              <a:rect l="l" t="t" r="r" b="b"/>
              <a:pathLst>
                <a:path w="2808" h="2787" extrusionOk="0">
                  <a:moveTo>
                    <a:pt x="1580" y="1"/>
                  </a:moveTo>
                  <a:cubicBezTo>
                    <a:pt x="1466" y="1"/>
                    <a:pt x="1353" y="12"/>
                    <a:pt x="1233" y="39"/>
                  </a:cubicBezTo>
                  <a:cubicBezTo>
                    <a:pt x="1027" y="84"/>
                    <a:pt x="845" y="221"/>
                    <a:pt x="685" y="358"/>
                  </a:cubicBezTo>
                  <a:cubicBezTo>
                    <a:pt x="639" y="381"/>
                    <a:pt x="617" y="381"/>
                    <a:pt x="594" y="404"/>
                  </a:cubicBezTo>
                  <a:cubicBezTo>
                    <a:pt x="411" y="518"/>
                    <a:pt x="274" y="632"/>
                    <a:pt x="183" y="815"/>
                  </a:cubicBezTo>
                  <a:cubicBezTo>
                    <a:pt x="69" y="997"/>
                    <a:pt x="46" y="1180"/>
                    <a:pt x="0" y="1385"/>
                  </a:cubicBezTo>
                  <a:cubicBezTo>
                    <a:pt x="0" y="1522"/>
                    <a:pt x="23" y="1682"/>
                    <a:pt x="46" y="1819"/>
                  </a:cubicBezTo>
                  <a:cubicBezTo>
                    <a:pt x="69" y="1910"/>
                    <a:pt x="114" y="2001"/>
                    <a:pt x="160" y="2070"/>
                  </a:cubicBezTo>
                  <a:cubicBezTo>
                    <a:pt x="183" y="2116"/>
                    <a:pt x="206" y="2161"/>
                    <a:pt x="229" y="2207"/>
                  </a:cubicBezTo>
                  <a:cubicBezTo>
                    <a:pt x="343" y="2367"/>
                    <a:pt x="480" y="2504"/>
                    <a:pt x="662" y="2595"/>
                  </a:cubicBezTo>
                  <a:cubicBezTo>
                    <a:pt x="845" y="2709"/>
                    <a:pt x="1027" y="2755"/>
                    <a:pt x="1256" y="2778"/>
                  </a:cubicBezTo>
                  <a:cubicBezTo>
                    <a:pt x="1299" y="2784"/>
                    <a:pt x="1341" y="2787"/>
                    <a:pt x="1384" y="2787"/>
                  </a:cubicBezTo>
                  <a:cubicBezTo>
                    <a:pt x="1499" y="2787"/>
                    <a:pt x="1612" y="2765"/>
                    <a:pt x="1712" y="2732"/>
                  </a:cubicBezTo>
                  <a:cubicBezTo>
                    <a:pt x="1849" y="2709"/>
                    <a:pt x="2009" y="2641"/>
                    <a:pt x="2123" y="2572"/>
                  </a:cubicBezTo>
                  <a:cubicBezTo>
                    <a:pt x="2306" y="2435"/>
                    <a:pt x="2420" y="2321"/>
                    <a:pt x="2534" y="2161"/>
                  </a:cubicBezTo>
                  <a:cubicBezTo>
                    <a:pt x="2625" y="2047"/>
                    <a:pt x="2671" y="1910"/>
                    <a:pt x="2717" y="1796"/>
                  </a:cubicBezTo>
                  <a:cubicBezTo>
                    <a:pt x="2808" y="1522"/>
                    <a:pt x="2808" y="1225"/>
                    <a:pt x="2739" y="952"/>
                  </a:cubicBezTo>
                  <a:cubicBezTo>
                    <a:pt x="2717" y="815"/>
                    <a:pt x="2648" y="700"/>
                    <a:pt x="2580" y="586"/>
                  </a:cubicBezTo>
                  <a:cubicBezTo>
                    <a:pt x="2465" y="404"/>
                    <a:pt x="2374" y="312"/>
                    <a:pt x="2192" y="175"/>
                  </a:cubicBezTo>
                  <a:cubicBezTo>
                    <a:pt x="2169" y="153"/>
                    <a:pt x="2123" y="130"/>
                    <a:pt x="2100" y="130"/>
                  </a:cubicBezTo>
                  <a:cubicBezTo>
                    <a:pt x="2009" y="84"/>
                    <a:pt x="1918" y="39"/>
                    <a:pt x="1826" y="16"/>
                  </a:cubicBezTo>
                  <a:cubicBezTo>
                    <a:pt x="1741" y="6"/>
                    <a:pt x="1660" y="1"/>
                    <a:pt x="1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3"/>
            <p:cNvSpPr/>
            <p:nvPr/>
          </p:nvSpPr>
          <p:spPr>
            <a:xfrm>
              <a:off x="6904250" y="1350500"/>
              <a:ext cx="62225" cy="62125"/>
            </a:xfrm>
            <a:custGeom>
              <a:avLst/>
              <a:gdLst/>
              <a:ahLst/>
              <a:cxnLst/>
              <a:rect l="l" t="t" r="r" b="b"/>
              <a:pathLst>
                <a:path w="2489" h="2485" extrusionOk="0">
                  <a:moveTo>
                    <a:pt x="1173" y="0"/>
                  </a:moveTo>
                  <a:cubicBezTo>
                    <a:pt x="1086" y="0"/>
                    <a:pt x="994" y="17"/>
                    <a:pt x="913" y="33"/>
                  </a:cubicBezTo>
                  <a:cubicBezTo>
                    <a:pt x="822" y="56"/>
                    <a:pt x="731" y="124"/>
                    <a:pt x="639" y="193"/>
                  </a:cubicBezTo>
                  <a:cubicBezTo>
                    <a:pt x="548" y="215"/>
                    <a:pt x="457" y="261"/>
                    <a:pt x="388" y="352"/>
                  </a:cubicBezTo>
                  <a:cubicBezTo>
                    <a:pt x="343" y="375"/>
                    <a:pt x="320" y="421"/>
                    <a:pt x="274" y="466"/>
                  </a:cubicBezTo>
                  <a:cubicBezTo>
                    <a:pt x="251" y="512"/>
                    <a:pt x="206" y="558"/>
                    <a:pt x="183" y="603"/>
                  </a:cubicBezTo>
                  <a:cubicBezTo>
                    <a:pt x="137" y="672"/>
                    <a:pt x="114" y="740"/>
                    <a:pt x="92" y="832"/>
                  </a:cubicBezTo>
                  <a:cubicBezTo>
                    <a:pt x="69" y="854"/>
                    <a:pt x="69" y="877"/>
                    <a:pt x="69" y="900"/>
                  </a:cubicBezTo>
                  <a:cubicBezTo>
                    <a:pt x="0" y="1128"/>
                    <a:pt x="0" y="1334"/>
                    <a:pt x="69" y="1562"/>
                  </a:cubicBezTo>
                  <a:cubicBezTo>
                    <a:pt x="92" y="1676"/>
                    <a:pt x="137" y="1767"/>
                    <a:pt x="183" y="1859"/>
                  </a:cubicBezTo>
                  <a:cubicBezTo>
                    <a:pt x="228" y="1950"/>
                    <a:pt x="297" y="2041"/>
                    <a:pt x="365" y="2133"/>
                  </a:cubicBezTo>
                  <a:cubicBezTo>
                    <a:pt x="388" y="2133"/>
                    <a:pt x="411" y="2155"/>
                    <a:pt x="434" y="2178"/>
                  </a:cubicBezTo>
                  <a:cubicBezTo>
                    <a:pt x="502" y="2224"/>
                    <a:pt x="548" y="2292"/>
                    <a:pt x="639" y="2315"/>
                  </a:cubicBezTo>
                  <a:cubicBezTo>
                    <a:pt x="708" y="2361"/>
                    <a:pt x="776" y="2384"/>
                    <a:pt x="845" y="2429"/>
                  </a:cubicBezTo>
                  <a:cubicBezTo>
                    <a:pt x="890" y="2429"/>
                    <a:pt x="913" y="2429"/>
                    <a:pt x="936" y="2452"/>
                  </a:cubicBezTo>
                  <a:cubicBezTo>
                    <a:pt x="1017" y="2468"/>
                    <a:pt x="1097" y="2484"/>
                    <a:pt x="1178" y="2484"/>
                  </a:cubicBezTo>
                  <a:cubicBezTo>
                    <a:pt x="1212" y="2484"/>
                    <a:pt x="1245" y="2482"/>
                    <a:pt x="1278" y="2475"/>
                  </a:cubicBezTo>
                  <a:cubicBezTo>
                    <a:pt x="1370" y="2475"/>
                    <a:pt x="1507" y="2452"/>
                    <a:pt x="1598" y="2407"/>
                  </a:cubicBezTo>
                  <a:cubicBezTo>
                    <a:pt x="1712" y="2384"/>
                    <a:pt x="1826" y="2338"/>
                    <a:pt x="1918" y="2270"/>
                  </a:cubicBezTo>
                  <a:cubicBezTo>
                    <a:pt x="1986" y="2224"/>
                    <a:pt x="2100" y="2155"/>
                    <a:pt x="2169" y="2064"/>
                  </a:cubicBezTo>
                  <a:cubicBezTo>
                    <a:pt x="2237" y="1973"/>
                    <a:pt x="2306" y="1904"/>
                    <a:pt x="2351" y="1790"/>
                  </a:cubicBezTo>
                  <a:cubicBezTo>
                    <a:pt x="2397" y="1722"/>
                    <a:pt x="2420" y="1653"/>
                    <a:pt x="2443" y="1562"/>
                  </a:cubicBezTo>
                  <a:cubicBezTo>
                    <a:pt x="2465" y="1516"/>
                    <a:pt x="2465" y="1448"/>
                    <a:pt x="2488" y="1402"/>
                  </a:cubicBezTo>
                  <a:cubicBezTo>
                    <a:pt x="2488" y="1242"/>
                    <a:pt x="2488" y="1128"/>
                    <a:pt x="2465" y="969"/>
                  </a:cubicBezTo>
                  <a:cubicBezTo>
                    <a:pt x="2443" y="946"/>
                    <a:pt x="2443" y="900"/>
                    <a:pt x="2443" y="877"/>
                  </a:cubicBezTo>
                  <a:cubicBezTo>
                    <a:pt x="2397" y="809"/>
                    <a:pt x="2374" y="717"/>
                    <a:pt x="2328" y="649"/>
                  </a:cubicBezTo>
                  <a:cubicBezTo>
                    <a:pt x="2283" y="558"/>
                    <a:pt x="2237" y="512"/>
                    <a:pt x="2169" y="444"/>
                  </a:cubicBezTo>
                  <a:cubicBezTo>
                    <a:pt x="2146" y="398"/>
                    <a:pt x="2123" y="375"/>
                    <a:pt x="2100" y="352"/>
                  </a:cubicBezTo>
                  <a:cubicBezTo>
                    <a:pt x="2032" y="307"/>
                    <a:pt x="1963" y="238"/>
                    <a:pt x="1895" y="193"/>
                  </a:cubicBezTo>
                  <a:cubicBezTo>
                    <a:pt x="1872" y="170"/>
                    <a:pt x="1849" y="170"/>
                    <a:pt x="1803" y="147"/>
                  </a:cubicBezTo>
                  <a:cubicBezTo>
                    <a:pt x="1735" y="101"/>
                    <a:pt x="1644" y="78"/>
                    <a:pt x="1552" y="56"/>
                  </a:cubicBezTo>
                  <a:cubicBezTo>
                    <a:pt x="1484" y="10"/>
                    <a:pt x="1370" y="10"/>
                    <a:pt x="1278" y="10"/>
                  </a:cubicBezTo>
                  <a:cubicBezTo>
                    <a:pt x="1245" y="3"/>
                    <a:pt x="1210" y="0"/>
                    <a:pt x="1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3"/>
            <p:cNvSpPr/>
            <p:nvPr/>
          </p:nvSpPr>
          <p:spPr>
            <a:xfrm>
              <a:off x="6895125" y="1500800"/>
              <a:ext cx="41675" cy="53100"/>
            </a:xfrm>
            <a:custGeom>
              <a:avLst/>
              <a:gdLst/>
              <a:ahLst/>
              <a:cxnLst/>
              <a:rect l="l" t="t" r="r" b="b"/>
              <a:pathLst>
                <a:path w="1667" h="2124" extrusionOk="0">
                  <a:moveTo>
                    <a:pt x="845" y="1"/>
                  </a:moveTo>
                  <a:cubicBezTo>
                    <a:pt x="799" y="1"/>
                    <a:pt x="730" y="24"/>
                    <a:pt x="662" y="24"/>
                  </a:cubicBezTo>
                  <a:cubicBezTo>
                    <a:pt x="548" y="69"/>
                    <a:pt x="457" y="115"/>
                    <a:pt x="365" y="206"/>
                  </a:cubicBezTo>
                  <a:cubicBezTo>
                    <a:pt x="205" y="343"/>
                    <a:pt x="114" y="503"/>
                    <a:pt x="69" y="686"/>
                  </a:cubicBezTo>
                  <a:cubicBezTo>
                    <a:pt x="23" y="777"/>
                    <a:pt x="23" y="891"/>
                    <a:pt x="23" y="982"/>
                  </a:cubicBezTo>
                  <a:cubicBezTo>
                    <a:pt x="23" y="1005"/>
                    <a:pt x="23" y="1028"/>
                    <a:pt x="23" y="1051"/>
                  </a:cubicBezTo>
                  <a:cubicBezTo>
                    <a:pt x="23" y="1074"/>
                    <a:pt x="23" y="1074"/>
                    <a:pt x="0" y="1074"/>
                  </a:cubicBezTo>
                  <a:cubicBezTo>
                    <a:pt x="0" y="1119"/>
                    <a:pt x="0" y="1142"/>
                    <a:pt x="23" y="1188"/>
                  </a:cubicBezTo>
                  <a:cubicBezTo>
                    <a:pt x="0" y="1279"/>
                    <a:pt x="23" y="1370"/>
                    <a:pt x="69" y="1439"/>
                  </a:cubicBezTo>
                  <a:cubicBezTo>
                    <a:pt x="91" y="1507"/>
                    <a:pt x="114" y="1553"/>
                    <a:pt x="160" y="1599"/>
                  </a:cubicBezTo>
                  <a:cubicBezTo>
                    <a:pt x="160" y="1599"/>
                    <a:pt x="160" y="1622"/>
                    <a:pt x="183" y="1644"/>
                  </a:cubicBezTo>
                  <a:cubicBezTo>
                    <a:pt x="274" y="1804"/>
                    <a:pt x="411" y="1941"/>
                    <a:pt x="571" y="2032"/>
                  </a:cubicBezTo>
                  <a:cubicBezTo>
                    <a:pt x="685" y="2101"/>
                    <a:pt x="799" y="2124"/>
                    <a:pt x="936" y="2124"/>
                  </a:cubicBezTo>
                  <a:cubicBezTo>
                    <a:pt x="1027" y="2124"/>
                    <a:pt x="1118" y="2124"/>
                    <a:pt x="1187" y="2078"/>
                  </a:cubicBezTo>
                  <a:cubicBezTo>
                    <a:pt x="1278" y="2032"/>
                    <a:pt x="1347" y="1987"/>
                    <a:pt x="1415" y="1918"/>
                  </a:cubicBezTo>
                  <a:cubicBezTo>
                    <a:pt x="1507" y="1827"/>
                    <a:pt x="1552" y="1736"/>
                    <a:pt x="1598" y="1622"/>
                  </a:cubicBezTo>
                  <a:cubicBezTo>
                    <a:pt x="1643" y="1507"/>
                    <a:pt x="1643" y="1393"/>
                    <a:pt x="1666" y="1279"/>
                  </a:cubicBezTo>
                  <a:cubicBezTo>
                    <a:pt x="1666" y="1165"/>
                    <a:pt x="1643" y="1051"/>
                    <a:pt x="1621" y="937"/>
                  </a:cubicBezTo>
                  <a:cubicBezTo>
                    <a:pt x="1598" y="868"/>
                    <a:pt x="1575" y="800"/>
                    <a:pt x="1552" y="731"/>
                  </a:cubicBezTo>
                  <a:cubicBezTo>
                    <a:pt x="1552" y="709"/>
                    <a:pt x="1552" y="709"/>
                    <a:pt x="1552" y="709"/>
                  </a:cubicBezTo>
                  <a:cubicBezTo>
                    <a:pt x="1552" y="594"/>
                    <a:pt x="1529" y="526"/>
                    <a:pt x="1484" y="435"/>
                  </a:cubicBezTo>
                  <a:cubicBezTo>
                    <a:pt x="1461" y="343"/>
                    <a:pt x="1415" y="275"/>
                    <a:pt x="1347" y="206"/>
                  </a:cubicBezTo>
                  <a:cubicBezTo>
                    <a:pt x="1210" y="92"/>
                    <a:pt x="1027" y="1"/>
                    <a:pt x="8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3"/>
            <p:cNvSpPr/>
            <p:nvPr/>
          </p:nvSpPr>
          <p:spPr>
            <a:xfrm>
              <a:off x="6954450" y="1656600"/>
              <a:ext cx="55950" cy="61800"/>
            </a:xfrm>
            <a:custGeom>
              <a:avLst/>
              <a:gdLst/>
              <a:ahLst/>
              <a:cxnLst/>
              <a:rect l="l" t="t" r="r" b="b"/>
              <a:pathLst>
                <a:path w="2238" h="2472" extrusionOk="0">
                  <a:moveTo>
                    <a:pt x="960" y="0"/>
                  </a:moveTo>
                  <a:cubicBezTo>
                    <a:pt x="777" y="23"/>
                    <a:pt x="594" y="69"/>
                    <a:pt x="457" y="206"/>
                  </a:cubicBezTo>
                  <a:cubicBezTo>
                    <a:pt x="389" y="297"/>
                    <a:pt x="320" y="388"/>
                    <a:pt x="252" y="480"/>
                  </a:cubicBezTo>
                  <a:cubicBezTo>
                    <a:pt x="183" y="571"/>
                    <a:pt x="138" y="685"/>
                    <a:pt x="92" y="799"/>
                  </a:cubicBezTo>
                  <a:cubicBezTo>
                    <a:pt x="69" y="845"/>
                    <a:pt x="69" y="913"/>
                    <a:pt x="47" y="959"/>
                  </a:cubicBezTo>
                  <a:cubicBezTo>
                    <a:pt x="24" y="1073"/>
                    <a:pt x="1" y="1210"/>
                    <a:pt x="24" y="1324"/>
                  </a:cubicBezTo>
                  <a:cubicBezTo>
                    <a:pt x="47" y="1552"/>
                    <a:pt x="92" y="1758"/>
                    <a:pt x="229" y="1940"/>
                  </a:cubicBezTo>
                  <a:cubicBezTo>
                    <a:pt x="275" y="2032"/>
                    <a:pt x="343" y="2100"/>
                    <a:pt x="412" y="2169"/>
                  </a:cubicBezTo>
                  <a:cubicBezTo>
                    <a:pt x="571" y="2306"/>
                    <a:pt x="663" y="2351"/>
                    <a:pt x="845" y="2420"/>
                  </a:cubicBezTo>
                  <a:cubicBezTo>
                    <a:pt x="937" y="2454"/>
                    <a:pt x="1051" y="2471"/>
                    <a:pt x="1165" y="2471"/>
                  </a:cubicBezTo>
                  <a:cubicBezTo>
                    <a:pt x="1279" y="2471"/>
                    <a:pt x="1393" y="2454"/>
                    <a:pt x="1485" y="2420"/>
                  </a:cubicBezTo>
                  <a:cubicBezTo>
                    <a:pt x="1667" y="2351"/>
                    <a:pt x="1758" y="2306"/>
                    <a:pt x="1895" y="2191"/>
                  </a:cubicBezTo>
                  <a:cubicBezTo>
                    <a:pt x="1987" y="2100"/>
                    <a:pt x="2055" y="2032"/>
                    <a:pt x="2101" y="1918"/>
                  </a:cubicBezTo>
                  <a:cubicBezTo>
                    <a:pt x="2146" y="1849"/>
                    <a:pt x="2192" y="1735"/>
                    <a:pt x="2215" y="1644"/>
                  </a:cubicBezTo>
                  <a:cubicBezTo>
                    <a:pt x="2215" y="1575"/>
                    <a:pt x="2238" y="1484"/>
                    <a:pt x="2238" y="1393"/>
                  </a:cubicBezTo>
                  <a:cubicBezTo>
                    <a:pt x="2238" y="1324"/>
                    <a:pt x="2215" y="1233"/>
                    <a:pt x="2192" y="1142"/>
                  </a:cubicBezTo>
                  <a:cubicBezTo>
                    <a:pt x="2124" y="913"/>
                    <a:pt x="1964" y="708"/>
                    <a:pt x="1758" y="594"/>
                  </a:cubicBezTo>
                  <a:cubicBezTo>
                    <a:pt x="1713" y="571"/>
                    <a:pt x="1667" y="548"/>
                    <a:pt x="1621" y="525"/>
                  </a:cubicBezTo>
                  <a:cubicBezTo>
                    <a:pt x="1576" y="411"/>
                    <a:pt x="1530" y="297"/>
                    <a:pt x="1439" y="206"/>
                  </a:cubicBezTo>
                  <a:cubicBezTo>
                    <a:pt x="1302" y="92"/>
                    <a:pt x="1142" y="0"/>
                    <a:pt x="9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3"/>
            <p:cNvSpPr/>
            <p:nvPr/>
          </p:nvSpPr>
          <p:spPr>
            <a:xfrm>
              <a:off x="7072000" y="1827275"/>
              <a:ext cx="57675" cy="69825"/>
            </a:xfrm>
            <a:custGeom>
              <a:avLst/>
              <a:gdLst/>
              <a:ahLst/>
              <a:cxnLst/>
              <a:rect l="l" t="t" r="r" b="b"/>
              <a:pathLst>
                <a:path w="2307" h="2793" extrusionOk="0">
                  <a:moveTo>
                    <a:pt x="1090" y="1"/>
                  </a:moveTo>
                  <a:cubicBezTo>
                    <a:pt x="987" y="1"/>
                    <a:pt x="886" y="23"/>
                    <a:pt x="800" y="66"/>
                  </a:cubicBezTo>
                  <a:cubicBezTo>
                    <a:pt x="708" y="89"/>
                    <a:pt x="640" y="135"/>
                    <a:pt x="572" y="203"/>
                  </a:cubicBezTo>
                  <a:cubicBezTo>
                    <a:pt x="480" y="295"/>
                    <a:pt x="412" y="386"/>
                    <a:pt x="389" y="523"/>
                  </a:cubicBezTo>
                  <a:cubicBezTo>
                    <a:pt x="320" y="706"/>
                    <a:pt x="252" y="888"/>
                    <a:pt x="183" y="1071"/>
                  </a:cubicBezTo>
                  <a:cubicBezTo>
                    <a:pt x="161" y="1094"/>
                    <a:pt x="161" y="1139"/>
                    <a:pt x="161" y="1162"/>
                  </a:cubicBezTo>
                  <a:cubicBezTo>
                    <a:pt x="115" y="1253"/>
                    <a:pt x="69" y="1345"/>
                    <a:pt x="47" y="1436"/>
                  </a:cubicBezTo>
                  <a:cubicBezTo>
                    <a:pt x="24" y="1504"/>
                    <a:pt x="1" y="1619"/>
                    <a:pt x="24" y="1710"/>
                  </a:cubicBezTo>
                  <a:cubicBezTo>
                    <a:pt x="24" y="1915"/>
                    <a:pt x="69" y="2121"/>
                    <a:pt x="183" y="2281"/>
                  </a:cubicBezTo>
                  <a:cubicBezTo>
                    <a:pt x="298" y="2440"/>
                    <a:pt x="435" y="2577"/>
                    <a:pt x="617" y="2669"/>
                  </a:cubicBezTo>
                  <a:cubicBezTo>
                    <a:pt x="788" y="2746"/>
                    <a:pt x="958" y="2792"/>
                    <a:pt x="1129" y="2792"/>
                  </a:cubicBezTo>
                  <a:cubicBezTo>
                    <a:pt x="1209" y="2792"/>
                    <a:pt x="1290" y="2782"/>
                    <a:pt x="1370" y="2760"/>
                  </a:cubicBezTo>
                  <a:cubicBezTo>
                    <a:pt x="1576" y="2714"/>
                    <a:pt x="1758" y="2600"/>
                    <a:pt x="1895" y="2463"/>
                  </a:cubicBezTo>
                  <a:cubicBezTo>
                    <a:pt x="2032" y="2349"/>
                    <a:pt x="2124" y="2189"/>
                    <a:pt x="2192" y="2029"/>
                  </a:cubicBezTo>
                  <a:cubicBezTo>
                    <a:pt x="2261" y="1870"/>
                    <a:pt x="2306" y="1687"/>
                    <a:pt x="2306" y="1504"/>
                  </a:cubicBezTo>
                  <a:cubicBezTo>
                    <a:pt x="2306" y="1276"/>
                    <a:pt x="2238" y="1094"/>
                    <a:pt x="2146" y="888"/>
                  </a:cubicBezTo>
                  <a:cubicBezTo>
                    <a:pt x="2010" y="546"/>
                    <a:pt x="1713" y="295"/>
                    <a:pt x="1416" y="89"/>
                  </a:cubicBezTo>
                  <a:cubicBezTo>
                    <a:pt x="1320" y="29"/>
                    <a:pt x="1204" y="1"/>
                    <a:pt x="10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3"/>
            <p:cNvSpPr/>
            <p:nvPr/>
          </p:nvSpPr>
          <p:spPr>
            <a:xfrm>
              <a:off x="7220375" y="1878275"/>
              <a:ext cx="75925" cy="59250"/>
            </a:xfrm>
            <a:custGeom>
              <a:avLst/>
              <a:gdLst/>
              <a:ahLst/>
              <a:cxnLst/>
              <a:rect l="l" t="t" r="r" b="b"/>
              <a:pathLst>
                <a:path w="3037" h="2370" extrusionOk="0">
                  <a:moveTo>
                    <a:pt x="2001" y="1"/>
                  </a:moveTo>
                  <a:cubicBezTo>
                    <a:pt x="1912" y="1"/>
                    <a:pt x="1826" y="12"/>
                    <a:pt x="1758" y="35"/>
                  </a:cubicBezTo>
                  <a:cubicBezTo>
                    <a:pt x="1575" y="104"/>
                    <a:pt x="1416" y="195"/>
                    <a:pt x="1324" y="355"/>
                  </a:cubicBezTo>
                  <a:cubicBezTo>
                    <a:pt x="1324" y="355"/>
                    <a:pt x="1324" y="377"/>
                    <a:pt x="1324" y="377"/>
                  </a:cubicBezTo>
                  <a:cubicBezTo>
                    <a:pt x="1233" y="286"/>
                    <a:pt x="1142" y="241"/>
                    <a:pt x="1028" y="218"/>
                  </a:cubicBezTo>
                  <a:cubicBezTo>
                    <a:pt x="966" y="200"/>
                    <a:pt x="894" y="189"/>
                    <a:pt x="820" y="189"/>
                  </a:cubicBezTo>
                  <a:cubicBezTo>
                    <a:pt x="705" y="189"/>
                    <a:pt x="587" y="216"/>
                    <a:pt x="503" y="286"/>
                  </a:cubicBezTo>
                  <a:cubicBezTo>
                    <a:pt x="343" y="377"/>
                    <a:pt x="274" y="446"/>
                    <a:pt x="160" y="606"/>
                  </a:cubicBezTo>
                  <a:cubicBezTo>
                    <a:pt x="115" y="674"/>
                    <a:pt x="92" y="743"/>
                    <a:pt x="69" y="834"/>
                  </a:cubicBezTo>
                  <a:cubicBezTo>
                    <a:pt x="69" y="857"/>
                    <a:pt x="46" y="880"/>
                    <a:pt x="46" y="902"/>
                  </a:cubicBezTo>
                  <a:cubicBezTo>
                    <a:pt x="23" y="1017"/>
                    <a:pt x="0" y="1131"/>
                    <a:pt x="23" y="1222"/>
                  </a:cubicBezTo>
                  <a:cubicBezTo>
                    <a:pt x="46" y="1427"/>
                    <a:pt x="69" y="1519"/>
                    <a:pt x="160" y="1701"/>
                  </a:cubicBezTo>
                  <a:cubicBezTo>
                    <a:pt x="343" y="2135"/>
                    <a:pt x="822" y="2340"/>
                    <a:pt x="1279" y="2363"/>
                  </a:cubicBezTo>
                  <a:cubicBezTo>
                    <a:pt x="1316" y="2367"/>
                    <a:pt x="1354" y="2369"/>
                    <a:pt x="1392" y="2369"/>
                  </a:cubicBezTo>
                  <a:cubicBezTo>
                    <a:pt x="1559" y="2369"/>
                    <a:pt x="1723" y="2332"/>
                    <a:pt x="1872" y="2295"/>
                  </a:cubicBezTo>
                  <a:cubicBezTo>
                    <a:pt x="2032" y="2249"/>
                    <a:pt x="2215" y="2181"/>
                    <a:pt x="2374" y="2112"/>
                  </a:cubicBezTo>
                  <a:cubicBezTo>
                    <a:pt x="2557" y="1998"/>
                    <a:pt x="2739" y="1838"/>
                    <a:pt x="2854" y="1656"/>
                  </a:cubicBezTo>
                  <a:cubicBezTo>
                    <a:pt x="2922" y="1564"/>
                    <a:pt x="2968" y="1450"/>
                    <a:pt x="2991" y="1359"/>
                  </a:cubicBezTo>
                  <a:cubicBezTo>
                    <a:pt x="3036" y="1199"/>
                    <a:pt x="3036" y="1085"/>
                    <a:pt x="3013" y="925"/>
                  </a:cubicBezTo>
                  <a:cubicBezTo>
                    <a:pt x="2968" y="674"/>
                    <a:pt x="2876" y="446"/>
                    <a:pt x="2671" y="263"/>
                  </a:cubicBezTo>
                  <a:cubicBezTo>
                    <a:pt x="2557" y="149"/>
                    <a:pt x="2420" y="81"/>
                    <a:pt x="2260" y="35"/>
                  </a:cubicBezTo>
                  <a:cubicBezTo>
                    <a:pt x="2180" y="12"/>
                    <a:pt x="2089" y="1"/>
                    <a:pt x="20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3"/>
            <p:cNvSpPr/>
            <p:nvPr/>
          </p:nvSpPr>
          <p:spPr>
            <a:xfrm>
              <a:off x="7359050" y="1770925"/>
              <a:ext cx="66775" cy="64875"/>
            </a:xfrm>
            <a:custGeom>
              <a:avLst/>
              <a:gdLst/>
              <a:ahLst/>
              <a:cxnLst/>
              <a:rect l="l" t="t" r="r" b="b"/>
              <a:pathLst>
                <a:path w="2671" h="2595" extrusionOk="0">
                  <a:moveTo>
                    <a:pt x="1597" y="0"/>
                  </a:moveTo>
                  <a:cubicBezTo>
                    <a:pt x="1559" y="0"/>
                    <a:pt x="1521" y="6"/>
                    <a:pt x="1484" y="15"/>
                  </a:cubicBezTo>
                  <a:cubicBezTo>
                    <a:pt x="1392" y="15"/>
                    <a:pt x="1301" y="38"/>
                    <a:pt x="1233" y="106"/>
                  </a:cubicBezTo>
                  <a:cubicBezTo>
                    <a:pt x="1096" y="175"/>
                    <a:pt x="981" y="312"/>
                    <a:pt x="936" y="449"/>
                  </a:cubicBezTo>
                  <a:cubicBezTo>
                    <a:pt x="875" y="434"/>
                    <a:pt x="812" y="426"/>
                    <a:pt x="748" y="426"/>
                  </a:cubicBezTo>
                  <a:cubicBezTo>
                    <a:pt x="621" y="426"/>
                    <a:pt x="495" y="456"/>
                    <a:pt x="388" y="517"/>
                  </a:cubicBezTo>
                  <a:cubicBezTo>
                    <a:pt x="228" y="609"/>
                    <a:pt x="114" y="768"/>
                    <a:pt x="68" y="928"/>
                  </a:cubicBezTo>
                  <a:cubicBezTo>
                    <a:pt x="23" y="1156"/>
                    <a:pt x="0" y="1385"/>
                    <a:pt x="68" y="1590"/>
                  </a:cubicBezTo>
                  <a:cubicBezTo>
                    <a:pt x="137" y="1818"/>
                    <a:pt x="251" y="1978"/>
                    <a:pt x="411" y="2161"/>
                  </a:cubicBezTo>
                  <a:cubicBezTo>
                    <a:pt x="479" y="2229"/>
                    <a:pt x="548" y="2298"/>
                    <a:pt x="639" y="2343"/>
                  </a:cubicBezTo>
                  <a:cubicBezTo>
                    <a:pt x="685" y="2389"/>
                    <a:pt x="730" y="2412"/>
                    <a:pt x="799" y="2435"/>
                  </a:cubicBezTo>
                  <a:cubicBezTo>
                    <a:pt x="890" y="2480"/>
                    <a:pt x="981" y="2526"/>
                    <a:pt x="1096" y="2549"/>
                  </a:cubicBezTo>
                  <a:cubicBezTo>
                    <a:pt x="1187" y="2572"/>
                    <a:pt x="1324" y="2594"/>
                    <a:pt x="1415" y="2594"/>
                  </a:cubicBezTo>
                  <a:cubicBezTo>
                    <a:pt x="1643" y="2572"/>
                    <a:pt x="1849" y="2526"/>
                    <a:pt x="2031" y="2412"/>
                  </a:cubicBezTo>
                  <a:cubicBezTo>
                    <a:pt x="2191" y="2298"/>
                    <a:pt x="2351" y="2161"/>
                    <a:pt x="2442" y="1978"/>
                  </a:cubicBezTo>
                  <a:cubicBezTo>
                    <a:pt x="2625" y="1659"/>
                    <a:pt x="2671" y="1293"/>
                    <a:pt x="2579" y="951"/>
                  </a:cubicBezTo>
                  <a:cubicBezTo>
                    <a:pt x="2556" y="791"/>
                    <a:pt x="2488" y="631"/>
                    <a:pt x="2397" y="517"/>
                  </a:cubicBezTo>
                  <a:cubicBezTo>
                    <a:pt x="2328" y="426"/>
                    <a:pt x="2283" y="335"/>
                    <a:pt x="2191" y="266"/>
                  </a:cubicBezTo>
                  <a:cubicBezTo>
                    <a:pt x="2123" y="221"/>
                    <a:pt x="2077" y="175"/>
                    <a:pt x="2009" y="129"/>
                  </a:cubicBezTo>
                  <a:cubicBezTo>
                    <a:pt x="1917" y="84"/>
                    <a:pt x="1849" y="61"/>
                    <a:pt x="1758" y="38"/>
                  </a:cubicBezTo>
                  <a:cubicBezTo>
                    <a:pt x="1704" y="11"/>
                    <a:pt x="1651" y="0"/>
                    <a:pt x="15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3"/>
            <p:cNvSpPr/>
            <p:nvPr/>
          </p:nvSpPr>
          <p:spPr>
            <a:xfrm>
              <a:off x="7275150" y="1140175"/>
              <a:ext cx="63375" cy="66325"/>
            </a:xfrm>
            <a:custGeom>
              <a:avLst/>
              <a:gdLst/>
              <a:ahLst/>
              <a:cxnLst/>
              <a:rect l="l" t="t" r="r" b="b"/>
              <a:pathLst>
                <a:path w="2535" h="2653" extrusionOk="0">
                  <a:moveTo>
                    <a:pt x="1119" y="0"/>
                  </a:moveTo>
                  <a:cubicBezTo>
                    <a:pt x="868" y="0"/>
                    <a:pt x="617" y="69"/>
                    <a:pt x="412" y="206"/>
                  </a:cubicBezTo>
                  <a:cubicBezTo>
                    <a:pt x="252" y="297"/>
                    <a:pt x="138" y="457"/>
                    <a:pt x="92" y="617"/>
                  </a:cubicBezTo>
                  <a:cubicBezTo>
                    <a:pt x="46" y="754"/>
                    <a:pt x="46" y="913"/>
                    <a:pt x="115" y="1050"/>
                  </a:cubicBezTo>
                  <a:cubicBezTo>
                    <a:pt x="46" y="1164"/>
                    <a:pt x="1" y="1279"/>
                    <a:pt x="1" y="1416"/>
                  </a:cubicBezTo>
                  <a:cubicBezTo>
                    <a:pt x="1" y="1644"/>
                    <a:pt x="46" y="1872"/>
                    <a:pt x="183" y="2055"/>
                  </a:cubicBezTo>
                  <a:cubicBezTo>
                    <a:pt x="320" y="2237"/>
                    <a:pt x="480" y="2397"/>
                    <a:pt x="663" y="2511"/>
                  </a:cubicBezTo>
                  <a:cubicBezTo>
                    <a:pt x="841" y="2590"/>
                    <a:pt x="1037" y="2653"/>
                    <a:pt x="1235" y="2653"/>
                  </a:cubicBezTo>
                  <a:cubicBezTo>
                    <a:pt x="1265" y="2653"/>
                    <a:pt x="1295" y="2651"/>
                    <a:pt x="1325" y="2648"/>
                  </a:cubicBezTo>
                  <a:cubicBezTo>
                    <a:pt x="1439" y="2648"/>
                    <a:pt x="1553" y="2625"/>
                    <a:pt x="1644" y="2602"/>
                  </a:cubicBezTo>
                  <a:cubicBezTo>
                    <a:pt x="1827" y="2534"/>
                    <a:pt x="1941" y="2466"/>
                    <a:pt x="2078" y="2351"/>
                  </a:cubicBezTo>
                  <a:cubicBezTo>
                    <a:pt x="2260" y="2192"/>
                    <a:pt x="2375" y="1986"/>
                    <a:pt x="2443" y="1781"/>
                  </a:cubicBezTo>
                  <a:cubicBezTo>
                    <a:pt x="2466" y="1735"/>
                    <a:pt x="2489" y="1689"/>
                    <a:pt x="2489" y="1644"/>
                  </a:cubicBezTo>
                  <a:cubicBezTo>
                    <a:pt x="2511" y="1530"/>
                    <a:pt x="2534" y="1393"/>
                    <a:pt x="2511" y="1279"/>
                  </a:cubicBezTo>
                  <a:cubicBezTo>
                    <a:pt x="2511" y="1073"/>
                    <a:pt x="2466" y="845"/>
                    <a:pt x="2329" y="639"/>
                  </a:cubicBezTo>
                  <a:cubicBezTo>
                    <a:pt x="2215" y="457"/>
                    <a:pt x="2032" y="274"/>
                    <a:pt x="1827" y="183"/>
                  </a:cubicBezTo>
                  <a:cubicBezTo>
                    <a:pt x="1621" y="69"/>
                    <a:pt x="1370" y="0"/>
                    <a:pt x="1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3"/>
            <p:cNvSpPr/>
            <p:nvPr/>
          </p:nvSpPr>
          <p:spPr>
            <a:xfrm>
              <a:off x="7158175" y="1293225"/>
              <a:ext cx="54225" cy="54925"/>
            </a:xfrm>
            <a:custGeom>
              <a:avLst/>
              <a:gdLst/>
              <a:ahLst/>
              <a:cxnLst/>
              <a:rect l="l" t="t" r="r" b="b"/>
              <a:pathLst>
                <a:path w="2169" h="2197" extrusionOk="0">
                  <a:moveTo>
                    <a:pt x="1069" y="0"/>
                  </a:moveTo>
                  <a:cubicBezTo>
                    <a:pt x="1024" y="0"/>
                    <a:pt x="979" y="6"/>
                    <a:pt x="936" y="18"/>
                  </a:cubicBezTo>
                  <a:lnTo>
                    <a:pt x="708" y="18"/>
                  </a:lnTo>
                  <a:cubicBezTo>
                    <a:pt x="684" y="12"/>
                    <a:pt x="659" y="9"/>
                    <a:pt x="635" y="9"/>
                  </a:cubicBezTo>
                  <a:cubicBezTo>
                    <a:pt x="568" y="9"/>
                    <a:pt x="501" y="31"/>
                    <a:pt x="434" y="64"/>
                  </a:cubicBezTo>
                  <a:cubicBezTo>
                    <a:pt x="343" y="87"/>
                    <a:pt x="274" y="133"/>
                    <a:pt x="206" y="201"/>
                  </a:cubicBezTo>
                  <a:cubicBezTo>
                    <a:pt x="137" y="269"/>
                    <a:pt x="92" y="338"/>
                    <a:pt x="69" y="429"/>
                  </a:cubicBezTo>
                  <a:cubicBezTo>
                    <a:pt x="23" y="521"/>
                    <a:pt x="0" y="612"/>
                    <a:pt x="0" y="703"/>
                  </a:cubicBezTo>
                  <a:cubicBezTo>
                    <a:pt x="23" y="886"/>
                    <a:pt x="69" y="1068"/>
                    <a:pt x="206" y="1205"/>
                  </a:cubicBezTo>
                  <a:cubicBezTo>
                    <a:pt x="229" y="1205"/>
                    <a:pt x="229" y="1205"/>
                    <a:pt x="252" y="1228"/>
                  </a:cubicBezTo>
                  <a:cubicBezTo>
                    <a:pt x="252" y="1297"/>
                    <a:pt x="274" y="1388"/>
                    <a:pt x="274" y="1456"/>
                  </a:cubicBezTo>
                  <a:cubicBezTo>
                    <a:pt x="274" y="1479"/>
                    <a:pt x="297" y="1502"/>
                    <a:pt x="297" y="1525"/>
                  </a:cubicBezTo>
                  <a:cubicBezTo>
                    <a:pt x="320" y="1593"/>
                    <a:pt x="343" y="1662"/>
                    <a:pt x="389" y="1730"/>
                  </a:cubicBezTo>
                  <a:cubicBezTo>
                    <a:pt x="389" y="1730"/>
                    <a:pt x="389" y="1753"/>
                    <a:pt x="411" y="1753"/>
                  </a:cubicBezTo>
                  <a:cubicBezTo>
                    <a:pt x="457" y="1822"/>
                    <a:pt x="480" y="1890"/>
                    <a:pt x="548" y="1936"/>
                  </a:cubicBezTo>
                  <a:cubicBezTo>
                    <a:pt x="662" y="2050"/>
                    <a:pt x="777" y="2095"/>
                    <a:pt x="914" y="2164"/>
                  </a:cubicBezTo>
                  <a:lnTo>
                    <a:pt x="982" y="2164"/>
                  </a:lnTo>
                  <a:cubicBezTo>
                    <a:pt x="1030" y="2180"/>
                    <a:pt x="1090" y="2196"/>
                    <a:pt x="1145" y="2196"/>
                  </a:cubicBezTo>
                  <a:cubicBezTo>
                    <a:pt x="1168" y="2196"/>
                    <a:pt x="1190" y="2193"/>
                    <a:pt x="1210" y="2187"/>
                  </a:cubicBezTo>
                  <a:cubicBezTo>
                    <a:pt x="1279" y="2187"/>
                    <a:pt x="1347" y="2187"/>
                    <a:pt x="1416" y="2164"/>
                  </a:cubicBezTo>
                  <a:lnTo>
                    <a:pt x="1438" y="2164"/>
                  </a:lnTo>
                  <a:cubicBezTo>
                    <a:pt x="1484" y="2141"/>
                    <a:pt x="1507" y="2141"/>
                    <a:pt x="1553" y="2118"/>
                  </a:cubicBezTo>
                  <a:cubicBezTo>
                    <a:pt x="1575" y="2095"/>
                    <a:pt x="1621" y="2095"/>
                    <a:pt x="1644" y="2073"/>
                  </a:cubicBezTo>
                  <a:cubicBezTo>
                    <a:pt x="1667" y="2073"/>
                    <a:pt x="1667" y="2073"/>
                    <a:pt x="1667" y="2050"/>
                  </a:cubicBezTo>
                  <a:cubicBezTo>
                    <a:pt x="1735" y="2027"/>
                    <a:pt x="1781" y="1981"/>
                    <a:pt x="1827" y="1936"/>
                  </a:cubicBezTo>
                  <a:cubicBezTo>
                    <a:pt x="1849" y="1936"/>
                    <a:pt x="1849" y="1913"/>
                    <a:pt x="1872" y="1890"/>
                  </a:cubicBezTo>
                  <a:cubicBezTo>
                    <a:pt x="1986" y="1753"/>
                    <a:pt x="2032" y="1685"/>
                    <a:pt x="2100" y="1502"/>
                  </a:cubicBezTo>
                  <a:cubicBezTo>
                    <a:pt x="2123" y="1411"/>
                    <a:pt x="2146" y="1319"/>
                    <a:pt x="2146" y="1205"/>
                  </a:cubicBezTo>
                  <a:cubicBezTo>
                    <a:pt x="2169" y="1114"/>
                    <a:pt x="2146" y="1023"/>
                    <a:pt x="2123" y="931"/>
                  </a:cubicBezTo>
                  <a:cubicBezTo>
                    <a:pt x="2123" y="909"/>
                    <a:pt x="2123" y="886"/>
                    <a:pt x="2100" y="863"/>
                  </a:cubicBezTo>
                  <a:cubicBezTo>
                    <a:pt x="2078" y="794"/>
                    <a:pt x="2055" y="726"/>
                    <a:pt x="2032" y="657"/>
                  </a:cubicBezTo>
                  <a:cubicBezTo>
                    <a:pt x="2009" y="612"/>
                    <a:pt x="1963" y="566"/>
                    <a:pt x="1941" y="521"/>
                  </a:cubicBezTo>
                  <a:cubicBezTo>
                    <a:pt x="1895" y="498"/>
                    <a:pt x="1872" y="452"/>
                    <a:pt x="1827" y="406"/>
                  </a:cubicBezTo>
                  <a:cubicBezTo>
                    <a:pt x="1781" y="338"/>
                    <a:pt x="1712" y="292"/>
                    <a:pt x="1644" y="247"/>
                  </a:cubicBezTo>
                  <a:cubicBezTo>
                    <a:pt x="1621" y="224"/>
                    <a:pt x="1598" y="224"/>
                    <a:pt x="1575" y="201"/>
                  </a:cubicBezTo>
                  <a:cubicBezTo>
                    <a:pt x="1553" y="201"/>
                    <a:pt x="1530" y="201"/>
                    <a:pt x="1530" y="178"/>
                  </a:cubicBezTo>
                  <a:cubicBezTo>
                    <a:pt x="1484" y="155"/>
                    <a:pt x="1461" y="133"/>
                    <a:pt x="1438" y="110"/>
                  </a:cubicBezTo>
                  <a:cubicBezTo>
                    <a:pt x="1322" y="43"/>
                    <a:pt x="1192" y="0"/>
                    <a:pt x="10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3"/>
            <p:cNvSpPr/>
            <p:nvPr/>
          </p:nvSpPr>
          <p:spPr>
            <a:xfrm>
              <a:off x="7034350" y="1398425"/>
              <a:ext cx="54225" cy="53575"/>
            </a:xfrm>
            <a:custGeom>
              <a:avLst/>
              <a:gdLst/>
              <a:ahLst/>
              <a:cxnLst/>
              <a:rect l="l" t="t" r="r" b="b"/>
              <a:pathLst>
                <a:path w="2169" h="2143" extrusionOk="0">
                  <a:moveTo>
                    <a:pt x="1204" y="1"/>
                  </a:moveTo>
                  <a:cubicBezTo>
                    <a:pt x="1174" y="1"/>
                    <a:pt x="1146" y="4"/>
                    <a:pt x="1119" y="10"/>
                  </a:cubicBezTo>
                  <a:cubicBezTo>
                    <a:pt x="1028" y="10"/>
                    <a:pt x="959" y="10"/>
                    <a:pt x="868" y="33"/>
                  </a:cubicBezTo>
                  <a:cubicBezTo>
                    <a:pt x="845" y="33"/>
                    <a:pt x="822" y="56"/>
                    <a:pt x="799" y="56"/>
                  </a:cubicBezTo>
                  <a:cubicBezTo>
                    <a:pt x="776" y="56"/>
                    <a:pt x="754" y="79"/>
                    <a:pt x="731" y="79"/>
                  </a:cubicBezTo>
                  <a:cubicBezTo>
                    <a:pt x="640" y="102"/>
                    <a:pt x="525" y="124"/>
                    <a:pt x="434" y="170"/>
                  </a:cubicBezTo>
                  <a:cubicBezTo>
                    <a:pt x="388" y="216"/>
                    <a:pt x="343" y="238"/>
                    <a:pt x="297" y="284"/>
                  </a:cubicBezTo>
                  <a:cubicBezTo>
                    <a:pt x="206" y="375"/>
                    <a:pt x="160" y="467"/>
                    <a:pt x="115" y="581"/>
                  </a:cubicBezTo>
                  <a:cubicBezTo>
                    <a:pt x="115" y="604"/>
                    <a:pt x="92" y="649"/>
                    <a:pt x="92" y="672"/>
                  </a:cubicBezTo>
                  <a:cubicBezTo>
                    <a:pt x="92" y="695"/>
                    <a:pt x="92" y="695"/>
                    <a:pt x="92" y="718"/>
                  </a:cubicBezTo>
                  <a:cubicBezTo>
                    <a:pt x="69" y="741"/>
                    <a:pt x="69" y="763"/>
                    <a:pt x="69" y="786"/>
                  </a:cubicBezTo>
                  <a:cubicBezTo>
                    <a:pt x="46" y="786"/>
                    <a:pt x="46" y="809"/>
                    <a:pt x="46" y="809"/>
                  </a:cubicBezTo>
                  <a:cubicBezTo>
                    <a:pt x="0" y="992"/>
                    <a:pt x="23" y="1129"/>
                    <a:pt x="46" y="1311"/>
                  </a:cubicBezTo>
                  <a:cubicBezTo>
                    <a:pt x="69" y="1403"/>
                    <a:pt x="115" y="1494"/>
                    <a:pt x="160" y="1540"/>
                  </a:cubicBezTo>
                  <a:cubicBezTo>
                    <a:pt x="183" y="1562"/>
                    <a:pt x="206" y="1562"/>
                    <a:pt x="206" y="1585"/>
                  </a:cubicBezTo>
                  <a:cubicBezTo>
                    <a:pt x="206" y="1585"/>
                    <a:pt x="206" y="1608"/>
                    <a:pt x="206" y="1608"/>
                  </a:cubicBezTo>
                  <a:cubicBezTo>
                    <a:pt x="229" y="1631"/>
                    <a:pt x="251" y="1654"/>
                    <a:pt x="251" y="1676"/>
                  </a:cubicBezTo>
                  <a:cubicBezTo>
                    <a:pt x="320" y="1745"/>
                    <a:pt x="366" y="1813"/>
                    <a:pt x="411" y="1882"/>
                  </a:cubicBezTo>
                  <a:cubicBezTo>
                    <a:pt x="434" y="1905"/>
                    <a:pt x="434" y="1905"/>
                    <a:pt x="457" y="1905"/>
                  </a:cubicBezTo>
                  <a:cubicBezTo>
                    <a:pt x="571" y="2019"/>
                    <a:pt x="571" y="2019"/>
                    <a:pt x="685" y="2064"/>
                  </a:cubicBezTo>
                  <a:cubicBezTo>
                    <a:pt x="708" y="2064"/>
                    <a:pt x="754" y="2087"/>
                    <a:pt x="776" y="2110"/>
                  </a:cubicBezTo>
                  <a:cubicBezTo>
                    <a:pt x="845" y="2133"/>
                    <a:pt x="959" y="2133"/>
                    <a:pt x="1028" y="2133"/>
                  </a:cubicBezTo>
                  <a:cubicBezTo>
                    <a:pt x="1054" y="2140"/>
                    <a:pt x="1083" y="2142"/>
                    <a:pt x="1112" y="2142"/>
                  </a:cubicBezTo>
                  <a:cubicBezTo>
                    <a:pt x="1184" y="2142"/>
                    <a:pt x="1260" y="2126"/>
                    <a:pt x="1324" y="2110"/>
                  </a:cubicBezTo>
                  <a:cubicBezTo>
                    <a:pt x="1416" y="2087"/>
                    <a:pt x="1484" y="2042"/>
                    <a:pt x="1553" y="2019"/>
                  </a:cubicBezTo>
                  <a:cubicBezTo>
                    <a:pt x="1575" y="2019"/>
                    <a:pt x="1598" y="1996"/>
                    <a:pt x="1621" y="1996"/>
                  </a:cubicBezTo>
                  <a:cubicBezTo>
                    <a:pt x="1689" y="1950"/>
                    <a:pt x="1758" y="1882"/>
                    <a:pt x="1804" y="1836"/>
                  </a:cubicBezTo>
                  <a:cubicBezTo>
                    <a:pt x="1826" y="1813"/>
                    <a:pt x="1849" y="1813"/>
                    <a:pt x="1849" y="1791"/>
                  </a:cubicBezTo>
                  <a:cubicBezTo>
                    <a:pt x="1918" y="1722"/>
                    <a:pt x="1986" y="1631"/>
                    <a:pt x="2032" y="1540"/>
                  </a:cubicBezTo>
                  <a:cubicBezTo>
                    <a:pt x="2078" y="1471"/>
                    <a:pt x="2100" y="1380"/>
                    <a:pt x="2123" y="1311"/>
                  </a:cubicBezTo>
                  <a:cubicBezTo>
                    <a:pt x="2146" y="1288"/>
                    <a:pt x="2146" y="1266"/>
                    <a:pt x="2146" y="1243"/>
                  </a:cubicBezTo>
                  <a:cubicBezTo>
                    <a:pt x="2169" y="1174"/>
                    <a:pt x="2169" y="1083"/>
                    <a:pt x="2169" y="1015"/>
                  </a:cubicBezTo>
                  <a:cubicBezTo>
                    <a:pt x="2169" y="992"/>
                    <a:pt x="2169" y="992"/>
                    <a:pt x="2169" y="969"/>
                  </a:cubicBezTo>
                  <a:cubicBezTo>
                    <a:pt x="2169" y="900"/>
                    <a:pt x="2169" y="832"/>
                    <a:pt x="2146" y="763"/>
                  </a:cubicBezTo>
                  <a:cubicBezTo>
                    <a:pt x="2123" y="672"/>
                    <a:pt x="2078" y="604"/>
                    <a:pt x="2055" y="535"/>
                  </a:cubicBezTo>
                  <a:cubicBezTo>
                    <a:pt x="2055" y="512"/>
                    <a:pt x="2032" y="490"/>
                    <a:pt x="2032" y="467"/>
                  </a:cubicBezTo>
                  <a:cubicBezTo>
                    <a:pt x="1986" y="421"/>
                    <a:pt x="1941" y="375"/>
                    <a:pt x="1895" y="307"/>
                  </a:cubicBezTo>
                  <a:cubicBezTo>
                    <a:pt x="1895" y="307"/>
                    <a:pt x="1895" y="307"/>
                    <a:pt x="1872" y="284"/>
                  </a:cubicBezTo>
                  <a:cubicBezTo>
                    <a:pt x="1872" y="284"/>
                    <a:pt x="1872" y="284"/>
                    <a:pt x="1849" y="261"/>
                  </a:cubicBezTo>
                  <a:cubicBezTo>
                    <a:pt x="1804" y="216"/>
                    <a:pt x="1758" y="170"/>
                    <a:pt x="1689" y="147"/>
                  </a:cubicBezTo>
                  <a:cubicBezTo>
                    <a:pt x="1621" y="102"/>
                    <a:pt x="1553" y="79"/>
                    <a:pt x="1484" y="56"/>
                  </a:cubicBezTo>
                  <a:cubicBezTo>
                    <a:pt x="1461" y="33"/>
                    <a:pt x="1438" y="33"/>
                    <a:pt x="1416" y="33"/>
                  </a:cubicBezTo>
                  <a:cubicBezTo>
                    <a:pt x="1351" y="17"/>
                    <a:pt x="1275" y="1"/>
                    <a:pt x="12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3"/>
            <p:cNvSpPr/>
            <p:nvPr/>
          </p:nvSpPr>
          <p:spPr>
            <a:xfrm>
              <a:off x="7035500" y="1552750"/>
              <a:ext cx="55375" cy="58225"/>
            </a:xfrm>
            <a:custGeom>
              <a:avLst/>
              <a:gdLst/>
              <a:ahLst/>
              <a:cxnLst/>
              <a:rect l="l" t="t" r="r" b="b"/>
              <a:pathLst>
                <a:path w="2215" h="2329" extrusionOk="0">
                  <a:moveTo>
                    <a:pt x="976" y="0"/>
                  </a:moveTo>
                  <a:cubicBezTo>
                    <a:pt x="850" y="0"/>
                    <a:pt x="723" y="30"/>
                    <a:pt x="616" y="91"/>
                  </a:cubicBezTo>
                  <a:cubicBezTo>
                    <a:pt x="525" y="160"/>
                    <a:pt x="434" y="228"/>
                    <a:pt x="342" y="320"/>
                  </a:cubicBezTo>
                  <a:cubicBezTo>
                    <a:pt x="274" y="411"/>
                    <a:pt x="205" y="502"/>
                    <a:pt x="160" y="594"/>
                  </a:cubicBezTo>
                  <a:cubicBezTo>
                    <a:pt x="114" y="708"/>
                    <a:pt x="46" y="822"/>
                    <a:pt x="23" y="936"/>
                  </a:cubicBezTo>
                  <a:cubicBezTo>
                    <a:pt x="23" y="1004"/>
                    <a:pt x="0" y="1096"/>
                    <a:pt x="0" y="1187"/>
                  </a:cubicBezTo>
                  <a:cubicBezTo>
                    <a:pt x="0" y="1278"/>
                    <a:pt x="23" y="1370"/>
                    <a:pt x="46" y="1461"/>
                  </a:cubicBezTo>
                  <a:cubicBezTo>
                    <a:pt x="46" y="1484"/>
                    <a:pt x="46" y="1507"/>
                    <a:pt x="69" y="1529"/>
                  </a:cubicBezTo>
                  <a:cubicBezTo>
                    <a:pt x="91" y="1621"/>
                    <a:pt x="114" y="1689"/>
                    <a:pt x="160" y="1758"/>
                  </a:cubicBezTo>
                  <a:cubicBezTo>
                    <a:pt x="205" y="1826"/>
                    <a:pt x="251" y="1895"/>
                    <a:pt x="320" y="1963"/>
                  </a:cubicBezTo>
                  <a:cubicBezTo>
                    <a:pt x="320" y="1986"/>
                    <a:pt x="342" y="2009"/>
                    <a:pt x="365" y="2031"/>
                  </a:cubicBezTo>
                  <a:cubicBezTo>
                    <a:pt x="434" y="2077"/>
                    <a:pt x="502" y="2123"/>
                    <a:pt x="571" y="2168"/>
                  </a:cubicBezTo>
                  <a:cubicBezTo>
                    <a:pt x="639" y="2214"/>
                    <a:pt x="730" y="2237"/>
                    <a:pt x="799" y="2283"/>
                  </a:cubicBezTo>
                  <a:cubicBezTo>
                    <a:pt x="913" y="2305"/>
                    <a:pt x="1027" y="2328"/>
                    <a:pt x="1141" y="2328"/>
                  </a:cubicBezTo>
                  <a:lnTo>
                    <a:pt x="1210" y="2328"/>
                  </a:lnTo>
                  <a:cubicBezTo>
                    <a:pt x="1301" y="2328"/>
                    <a:pt x="1370" y="2328"/>
                    <a:pt x="1461" y="2283"/>
                  </a:cubicBezTo>
                  <a:cubicBezTo>
                    <a:pt x="1621" y="2237"/>
                    <a:pt x="1758" y="2168"/>
                    <a:pt x="1895" y="2054"/>
                  </a:cubicBezTo>
                  <a:cubicBezTo>
                    <a:pt x="1917" y="2009"/>
                    <a:pt x="1940" y="1963"/>
                    <a:pt x="1986" y="1940"/>
                  </a:cubicBezTo>
                  <a:cubicBezTo>
                    <a:pt x="2009" y="1895"/>
                    <a:pt x="2054" y="1849"/>
                    <a:pt x="2077" y="1803"/>
                  </a:cubicBezTo>
                  <a:cubicBezTo>
                    <a:pt x="2123" y="1712"/>
                    <a:pt x="2168" y="1621"/>
                    <a:pt x="2191" y="1507"/>
                  </a:cubicBezTo>
                  <a:cubicBezTo>
                    <a:pt x="2214" y="1301"/>
                    <a:pt x="2214" y="1210"/>
                    <a:pt x="2168" y="1004"/>
                  </a:cubicBezTo>
                  <a:cubicBezTo>
                    <a:pt x="2168" y="982"/>
                    <a:pt x="2168" y="959"/>
                    <a:pt x="2168" y="959"/>
                  </a:cubicBezTo>
                  <a:cubicBezTo>
                    <a:pt x="2146" y="867"/>
                    <a:pt x="2100" y="799"/>
                    <a:pt x="2054" y="730"/>
                  </a:cubicBezTo>
                  <a:cubicBezTo>
                    <a:pt x="2054" y="708"/>
                    <a:pt x="2054" y="708"/>
                    <a:pt x="2054" y="708"/>
                  </a:cubicBezTo>
                  <a:cubicBezTo>
                    <a:pt x="2009" y="639"/>
                    <a:pt x="1963" y="594"/>
                    <a:pt x="1917" y="548"/>
                  </a:cubicBezTo>
                  <a:cubicBezTo>
                    <a:pt x="1917" y="525"/>
                    <a:pt x="1895" y="525"/>
                    <a:pt x="1895" y="525"/>
                  </a:cubicBezTo>
                  <a:cubicBezTo>
                    <a:pt x="1849" y="479"/>
                    <a:pt x="1780" y="434"/>
                    <a:pt x="1735" y="388"/>
                  </a:cubicBezTo>
                  <a:cubicBezTo>
                    <a:pt x="1712" y="388"/>
                    <a:pt x="1712" y="365"/>
                    <a:pt x="1712" y="365"/>
                  </a:cubicBezTo>
                  <a:cubicBezTo>
                    <a:pt x="1643" y="342"/>
                    <a:pt x="1598" y="320"/>
                    <a:pt x="1529" y="297"/>
                  </a:cubicBezTo>
                  <a:cubicBezTo>
                    <a:pt x="1438" y="183"/>
                    <a:pt x="1324" y="69"/>
                    <a:pt x="1164" y="23"/>
                  </a:cubicBezTo>
                  <a:cubicBezTo>
                    <a:pt x="1103" y="8"/>
                    <a:pt x="1040" y="0"/>
                    <a:pt x="9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3"/>
            <p:cNvSpPr/>
            <p:nvPr/>
          </p:nvSpPr>
          <p:spPr>
            <a:xfrm>
              <a:off x="7147900" y="1679900"/>
              <a:ext cx="64500" cy="61400"/>
            </a:xfrm>
            <a:custGeom>
              <a:avLst/>
              <a:gdLst/>
              <a:ahLst/>
              <a:cxnLst/>
              <a:rect l="l" t="t" r="r" b="b"/>
              <a:pathLst>
                <a:path w="2580" h="2456" extrusionOk="0">
                  <a:moveTo>
                    <a:pt x="970" y="1"/>
                  </a:moveTo>
                  <a:cubicBezTo>
                    <a:pt x="951" y="1"/>
                    <a:pt x="932" y="2"/>
                    <a:pt x="914" y="4"/>
                  </a:cubicBezTo>
                  <a:cubicBezTo>
                    <a:pt x="868" y="4"/>
                    <a:pt x="800" y="27"/>
                    <a:pt x="731" y="27"/>
                  </a:cubicBezTo>
                  <a:cubicBezTo>
                    <a:pt x="617" y="50"/>
                    <a:pt x="503" y="118"/>
                    <a:pt x="434" y="210"/>
                  </a:cubicBezTo>
                  <a:cubicBezTo>
                    <a:pt x="411" y="232"/>
                    <a:pt x="389" y="255"/>
                    <a:pt x="366" y="278"/>
                  </a:cubicBezTo>
                  <a:cubicBezTo>
                    <a:pt x="297" y="346"/>
                    <a:pt x="252" y="415"/>
                    <a:pt x="206" y="483"/>
                  </a:cubicBezTo>
                  <a:cubicBezTo>
                    <a:pt x="138" y="575"/>
                    <a:pt x="92" y="689"/>
                    <a:pt x="69" y="826"/>
                  </a:cubicBezTo>
                  <a:cubicBezTo>
                    <a:pt x="1" y="1054"/>
                    <a:pt x="1" y="1305"/>
                    <a:pt x="69" y="1533"/>
                  </a:cubicBezTo>
                  <a:cubicBezTo>
                    <a:pt x="92" y="1625"/>
                    <a:pt x="138" y="1716"/>
                    <a:pt x="183" y="1784"/>
                  </a:cubicBezTo>
                  <a:cubicBezTo>
                    <a:pt x="183" y="1807"/>
                    <a:pt x="206" y="1853"/>
                    <a:pt x="229" y="1876"/>
                  </a:cubicBezTo>
                  <a:cubicBezTo>
                    <a:pt x="275" y="1944"/>
                    <a:pt x="320" y="2013"/>
                    <a:pt x="389" y="2081"/>
                  </a:cubicBezTo>
                  <a:cubicBezTo>
                    <a:pt x="434" y="2127"/>
                    <a:pt x="526" y="2195"/>
                    <a:pt x="594" y="2241"/>
                  </a:cubicBezTo>
                  <a:cubicBezTo>
                    <a:pt x="777" y="2378"/>
                    <a:pt x="1028" y="2424"/>
                    <a:pt x="1279" y="2446"/>
                  </a:cubicBezTo>
                  <a:cubicBezTo>
                    <a:pt x="1312" y="2453"/>
                    <a:pt x="1346" y="2456"/>
                    <a:pt x="1379" y="2456"/>
                  </a:cubicBezTo>
                  <a:cubicBezTo>
                    <a:pt x="1460" y="2456"/>
                    <a:pt x="1541" y="2440"/>
                    <a:pt x="1621" y="2424"/>
                  </a:cubicBezTo>
                  <a:cubicBezTo>
                    <a:pt x="1667" y="2424"/>
                    <a:pt x="1690" y="2401"/>
                    <a:pt x="1713" y="2401"/>
                  </a:cubicBezTo>
                  <a:cubicBezTo>
                    <a:pt x="1804" y="2378"/>
                    <a:pt x="1895" y="2332"/>
                    <a:pt x="1964" y="2287"/>
                  </a:cubicBezTo>
                  <a:cubicBezTo>
                    <a:pt x="2009" y="2264"/>
                    <a:pt x="2055" y="2218"/>
                    <a:pt x="2101" y="2195"/>
                  </a:cubicBezTo>
                  <a:cubicBezTo>
                    <a:pt x="2146" y="2150"/>
                    <a:pt x="2192" y="2127"/>
                    <a:pt x="2238" y="2081"/>
                  </a:cubicBezTo>
                  <a:cubicBezTo>
                    <a:pt x="2306" y="2013"/>
                    <a:pt x="2352" y="1944"/>
                    <a:pt x="2397" y="1876"/>
                  </a:cubicBezTo>
                  <a:cubicBezTo>
                    <a:pt x="2443" y="1807"/>
                    <a:pt x="2466" y="1716"/>
                    <a:pt x="2511" y="1647"/>
                  </a:cubicBezTo>
                  <a:cubicBezTo>
                    <a:pt x="2511" y="1602"/>
                    <a:pt x="2534" y="1579"/>
                    <a:pt x="2534" y="1556"/>
                  </a:cubicBezTo>
                  <a:cubicBezTo>
                    <a:pt x="2557" y="1465"/>
                    <a:pt x="2557" y="1374"/>
                    <a:pt x="2557" y="1282"/>
                  </a:cubicBezTo>
                  <a:cubicBezTo>
                    <a:pt x="2580" y="1100"/>
                    <a:pt x="2511" y="963"/>
                    <a:pt x="2443" y="780"/>
                  </a:cubicBezTo>
                  <a:cubicBezTo>
                    <a:pt x="2374" y="643"/>
                    <a:pt x="2238" y="506"/>
                    <a:pt x="2101" y="438"/>
                  </a:cubicBezTo>
                  <a:cubicBezTo>
                    <a:pt x="2101" y="415"/>
                    <a:pt x="2078" y="415"/>
                    <a:pt x="2078" y="415"/>
                  </a:cubicBezTo>
                  <a:cubicBezTo>
                    <a:pt x="2009" y="369"/>
                    <a:pt x="1941" y="346"/>
                    <a:pt x="1895" y="324"/>
                  </a:cubicBezTo>
                  <a:lnTo>
                    <a:pt x="1849" y="324"/>
                  </a:lnTo>
                  <a:cubicBezTo>
                    <a:pt x="1781" y="301"/>
                    <a:pt x="1713" y="301"/>
                    <a:pt x="1644" y="301"/>
                  </a:cubicBezTo>
                  <a:cubicBezTo>
                    <a:pt x="1598" y="301"/>
                    <a:pt x="1553" y="301"/>
                    <a:pt x="1507" y="324"/>
                  </a:cubicBezTo>
                  <a:cubicBezTo>
                    <a:pt x="1484" y="278"/>
                    <a:pt x="1439" y="232"/>
                    <a:pt x="1416" y="210"/>
                  </a:cubicBezTo>
                  <a:cubicBezTo>
                    <a:pt x="1293" y="87"/>
                    <a:pt x="1133" y="1"/>
                    <a:pt x="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3"/>
            <p:cNvSpPr/>
            <p:nvPr/>
          </p:nvSpPr>
          <p:spPr>
            <a:xfrm>
              <a:off x="7300825" y="1652600"/>
              <a:ext cx="67375" cy="59600"/>
            </a:xfrm>
            <a:custGeom>
              <a:avLst/>
              <a:gdLst/>
              <a:ahLst/>
              <a:cxnLst/>
              <a:rect l="l" t="t" r="r" b="b"/>
              <a:pathLst>
                <a:path w="2695" h="2384" extrusionOk="0">
                  <a:moveTo>
                    <a:pt x="1530" y="0"/>
                  </a:moveTo>
                  <a:cubicBezTo>
                    <a:pt x="1439" y="0"/>
                    <a:pt x="1348" y="23"/>
                    <a:pt x="1279" y="46"/>
                  </a:cubicBezTo>
                  <a:cubicBezTo>
                    <a:pt x="1096" y="92"/>
                    <a:pt x="982" y="160"/>
                    <a:pt x="845" y="274"/>
                  </a:cubicBezTo>
                  <a:cubicBezTo>
                    <a:pt x="845" y="297"/>
                    <a:pt x="845" y="297"/>
                    <a:pt x="823" y="297"/>
                  </a:cubicBezTo>
                  <a:lnTo>
                    <a:pt x="708" y="297"/>
                  </a:lnTo>
                  <a:cubicBezTo>
                    <a:pt x="526" y="297"/>
                    <a:pt x="343" y="366"/>
                    <a:pt x="206" y="503"/>
                  </a:cubicBezTo>
                  <a:lnTo>
                    <a:pt x="115" y="640"/>
                  </a:lnTo>
                  <a:cubicBezTo>
                    <a:pt x="46" y="754"/>
                    <a:pt x="1" y="868"/>
                    <a:pt x="1" y="982"/>
                  </a:cubicBezTo>
                  <a:cubicBezTo>
                    <a:pt x="1" y="1050"/>
                    <a:pt x="1" y="1096"/>
                    <a:pt x="1" y="1165"/>
                  </a:cubicBezTo>
                  <a:cubicBezTo>
                    <a:pt x="24" y="1279"/>
                    <a:pt x="24" y="1393"/>
                    <a:pt x="69" y="1484"/>
                  </a:cubicBezTo>
                  <a:cubicBezTo>
                    <a:pt x="161" y="1690"/>
                    <a:pt x="252" y="1895"/>
                    <a:pt x="435" y="2032"/>
                  </a:cubicBezTo>
                  <a:cubicBezTo>
                    <a:pt x="594" y="2169"/>
                    <a:pt x="800" y="2306"/>
                    <a:pt x="1005" y="2351"/>
                  </a:cubicBezTo>
                  <a:cubicBezTo>
                    <a:pt x="1108" y="2372"/>
                    <a:pt x="1206" y="2383"/>
                    <a:pt x="1303" y="2383"/>
                  </a:cubicBezTo>
                  <a:cubicBezTo>
                    <a:pt x="1423" y="2383"/>
                    <a:pt x="1541" y="2366"/>
                    <a:pt x="1667" y="2329"/>
                  </a:cubicBezTo>
                  <a:cubicBezTo>
                    <a:pt x="2078" y="2192"/>
                    <a:pt x="2420" y="1872"/>
                    <a:pt x="2557" y="1438"/>
                  </a:cubicBezTo>
                  <a:cubicBezTo>
                    <a:pt x="2694" y="959"/>
                    <a:pt x="2512" y="388"/>
                    <a:pt x="2078" y="137"/>
                  </a:cubicBezTo>
                  <a:cubicBezTo>
                    <a:pt x="1918" y="46"/>
                    <a:pt x="1781" y="23"/>
                    <a:pt x="15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3"/>
            <p:cNvSpPr/>
            <p:nvPr/>
          </p:nvSpPr>
          <p:spPr>
            <a:xfrm>
              <a:off x="7346475" y="1317650"/>
              <a:ext cx="61650" cy="58225"/>
            </a:xfrm>
            <a:custGeom>
              <a:avLst/>
              <a:gdLst/>
              <a:ahLst/>
              <a:cxnLst/>
              <a:rect l="l" t="t" r="r" b="b"/>
              <a:pathLst>
                <a:path w="2466" h="2329" extrusionOk="0">
                  <a:moveTo>
                    <a:pt x="1096" y="0"/>
                  </a:moveTo>
                  <a:cubicBezTo>
                    <a:pt x="891" y="0"/>
                    <a:pt x="686" y="46"/>
                    <a:pt x="503" y="114"/>
                  </a:cubicBezTo>
                  <a:cubicBezTo>
                    <a:pt x="412" y="137"/>
                    <a:pt x="343" y="183"/>
                    <a:pt x="275" y="228"/>
                  </a:cubicBezTo>
                  <a:cubicBezTo>
                    <a:pt x="206" y="274"/>
                    <a:pt x="138" y="342"/>
                    <a:pt x="92" y="434"/>
                  </a:cubicBezTo>
                  <a:cubicBezTo>
                    <a:pt x="46" y="502"/>
                    <a:pt x="24" y="593"/>
                    <a:pt x="24" y="685"/>
                  </a:cubicBezTo>
                  <a:cubicBezTo>
                    <a:pt x="1" y="776"/>
                    <a:pt x="1" y="867"/>
                    <a:pt x="24" y="959"/>
                  </a:cubicBezTo>
                  <a:cubicBezTo>
                    <a:pt x="69" y="1141"/>
                    <a:pt x="183" y="1301"/>
                    <a:pt x="343" y="1392"/>
                  </a:cubicBezTo>
                  <a:lnTo>
                    <a:pt x="435" y="1415"/>
                  </a:lnTo>
                  <a:cubicBezTo>
                    <a:pt x="435" y="1461"/>
                    <a:pt x="457" y="1507"/>
                    <a:pt x="457" y="1552"/>
                  </a:cubicBezTo>
                  <a:cubicBezTo>
                    <a:pt x="480" y="1621"/>
                    <a:pt x="526" y="1689"/>
                    <a:pt x="549" y="1758"/>
                  </a:cubicBezTo>
                  <a:cubicBezTo>
                    <a:pt x="571" y="1780"/>
                    <a:pt x="571" y="1803"/>
                    <a:pt x="594" y="1826"/>
                  </a:cubicBezTo>
                  <a:cubicBezTo>
                    <a:pt x="640" y="1895"/>
                    <a:pt x="708" y="1986"/>
                    <a:pt x="777" y="2054"/>
                  </a:cubicBezTo>
                  <a:cubicBezTo>
                    <a:pt x="823" y="2100"/>
                    <a:pt x="891" y="2146"/>
                    <a:pt x="960" y="2191"/>
                  </a:cubicBezTo>
                  <a:cubicBezTo>
                    <a:pt x="1005" y="2214"/>
                    <a:pt x="1051" y="2214"/>
                    <a:pt x="1096" y="2237"/>
                  </a:cubicBezTo>
                  <a:cubicBezTo>
                    <a:pt x="1119" y="2260"/>
                    <a:pt x="1165" y="2283"/>
                    <a:pt x="1211" y="2305"/>
                  </a:cubicBezTo>
                  <a:lnTo>
                    <a:pt x="1348" y="2305"/>
                  </a:lnTo>
                  <a:cubicBezTo>
                    <a:pt x="1370" y="2305"/>
                    <a:pt x="1416" y="2328"/>
                    <a:pt x="1462" y="2328"/>
                  </a:cubicBezTo>
                  <a:lnTo>
                    <a:pt x="1484" y="2328"/>
                  </a:lnTo>
                  <a:cubicBezTo>
                    <a:pt x="1553" y="2328"/>
                    <a:pt x="1621" y="2305"/>
                    <a:pt x="1690" y="2305"/>
                  </a:cubicBezTo>
                  <a:cubicBezTo>
                    <a:pt x="1758" y="2283"/>
                    <a:pt x="1850" y="2237"/>
                    <a:pt x="1918" y="2214"/>
                  </a:cubicBezTo>
                  <a:cubicBezTo>
                    <a:pt x="1941" y="2191"/>
                    <a:pt x="1941" y="2191"/>
                    <a:pt x="1964" y="2168"/>
                  </a:cubicBezTo>
                  <a:cubicBezTo>
                    <a:pt x="2032" y="2123"/>
                    <a:pt x="2101" y="2077"/>
                    <a:pt x="2146" y="2031"/>
                  </a:cubicBezTo>
                  <a:cubicBezTo>
                    <a:pt x="2215" y="1963"/>
                    <a:pt x="2283" y="1872"/>
                    <a:pt x="2329" y="1780"/>
                  </a:cubicBezTo>
                  <a:cubicBezTo>
                    <a:pt x="2375" y="1712"/>
                    <a:pt x="2420" y="1598"/>
                    <a:pt x="2420" y="1507"/>
                  </a:cubicBezTo>
                  <a:cubicBezTo>
                    <a:pt x="2443" y="1415"/>
                    <a:pt x="2466" y="1301"/>
                    <a:pt x="2466" y="1187"/>
                  </a:cubicBezTo>
                  <a:cubicBezTo>
                    <a:pt x="2443" y="1096"/>
                    <a:pt x="2443" y="982"/>
                    <a:pt x="2398" y="890"/>
                  </a:cubicBezTo>
                  <a:cubicBezTo>
                    <a:pt x="2375" y="799"/>
                    <a:pt x="2352" y="730"/>
                    <a:pt x="2306" y="662"/>
                  </a:cubicBezTo>
                  <a:cubicBezTo>
                    <a:pt x="2306" y="639"/>
                    <a:pt x="2306" y="616"/>
                    <a:pt x="2283" y="593"/>
                  </a:cubicBezTo>
                  <a:cubicBezTo>
                    <a:pt x="2238" y="525"/>
                    <a:pt x="2192" y="479"/>
                    <a:pt x="2146" y="411"/>
                  </a:cubicBezTo>
                  <a:cubicBezTo>
                    <a:pt x="2124" y="388"/>
                    <a:pt x="2101" y="365"/>
                    <a:pt x="2101" y="365"/>
                  </a:cubicBezTo>
                  <a:cubicBezTo>
                    <a:pt x="2009" y="297"/>
                    <a:pt x="1918" y="205"/>
                    <a:pt x="1827" y="160"/>
                  </a:cubicBezTo>
                  <a:cubicBezTo>
                    <a:pt x="1713" y="114"/>
                    <a:pt x="1599" y="46"/>
                    <a:pt x="1462" y="46"/>
                  </a:cubicBezTo>
                  <a:cubicBezTo>
                    <a:pt x="1348" y="23"/>
                    <a:pt x="1233" y="0"/>
                    <a:pt x="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3"/>
            <p:cNvSpPr/>
            <p:nvPr/>
          </p:nvSpPr>
          <p:spPr>
            <a:xfrm>
              <a:off x="7226650" y="1439075"/>
              <a:ext cx="57650" cy="66900"/>
            </a:xfrm>
            <a:custGeom>
              <a:avLst/>
              <a:gdLst/>
              <a:ahLst/>
              <a:cxnLst/>
              <a:rect l="l" t="t" r="r" b="b"/>
              <a:pathLst>
                <a:path w="2306" h="2676" extrusionOk="0">
                  <a:moveTo>
                    <a:pt x="1244" y="0"/>
                  </a:moveTo>
                  <a:cubicBezTo>
                    <a:pt x="1218" y="0"/>
                    <a:pt x="1192" y="2"/>
                    <a:pt x="1165" y="5"/>
                  </a:cubicBezTo>
                  <a:cubicBezTo>
                    <a:pt x="982" y="28"/>
                    <a:pt x="891" y="50"/>
                    <a:pt x="731" y="119"/>
                  </a:cubicBezTo>
                  <a:cubicBezTo>
                    <a:pt x="640" y="165"/>
                    <a:pt x="571" y="233"/>
                    <a:pt x="503" y="302"/>
                  </a:cubicBezTo>
                  <a:cubicBezTo>
                    <a:pt x="366" y="416"/>
                    <a:pt x="297" y="621"/>
                    <a:pt x="297" y="781"/>
                  </a:cubicBezTo>
                  <a:cubicBezTo>
                    <a:pt x="297" y="963"/>
                    <a:pt x="366" y="1169"/>
                    <a:pt x="503" y="1283"/>
                  </a:cubicBezTo>
                  <a:cubicBezTo>
                    <a:pt x="503" y="1283"/>
                    <a:pt x="526" y="1306"/>
                    <a:pt x="526" y="1306"/>
                  </a:cubicBezTo>
                  <a:cubicBezTo>
                    <a:pt x="411" y="1352"/>
                    <a:pt x="297" y="1397"/>
                    <a:pt x="229" y="1488"/>
                  </a:cubicBezTo>
                  <a:cubicBezTo>
                    <a:pt x="92" y="1603"/>
                    <a:pt x="1" y="1808"/>
                    <a:pt x="23" y="1991"/>
                  </a:cubicBezTo>
                  <a:cubicBezTo>
                    <a:pt x="23" y="2150"/>
                    <a:pt x="92" y="2356"/>
                    <a:pt x="229" y="2470"/>
                  </a:cubicBezTo>
                  <a:cubicBezTo>
                    <a:pt x="366" y="2607"/>
                    <a:pt x="526" y="2675"/>
                    <a:pt x="708" y="2675"/>
                  </a:cubicBezTo>
                  <a:cubicBezTo>
                    <a:pt x="1279" y="2675"/>
                    <a:pt x="1827" y="2379"/>
                    <a:pt x="2100" y="1876"/>
                  </a:cubicBezTo>
                  <a:cubicBezTo>
                    <a:pt x="2146" y="1831"/>
                    <a:pt x="2169" y="1762"/>
                    <a:pt x="2192" y="1694"/>
                  </a:cubicBezTo>
                  <a:cubicBezTo>
                    <a:pt x="2215" y="1625"/>
                    <a:pt x="2260" y="1557"/>
                    <a:pt x="2260" y="1488"/>
                  </a:cubicBezTo>
                  <a:cubicBezTo>
                    <a:pt x="2306" y="1306"/>
                    <a:pt x="2306" y="1146"/>
                    <a:pt x="2283" y="986"/>
                  </a:cubicBezTo>
                  <a:cubicBezTo>
                    <a:pt x="2260" y="804"/>
                    <a:pt x="2215" y="644"/>
                    <a:pt x="2123" y="507"/>
                  </a:cubicBezTo>
                  <a:cubicBezTo>
                    <a:pt x="2009" y="347"/>
                    <a:pt x="1895" y="210"/>
                    <a:pt x="1712" y="142"/>
                  </a:cubicBezTo>
                  <a:cubicBezTo>
                    <a:pt x="1574" y="62"/>
                    <a:pt x="1418" y="0"/>
                    <a:pt x="1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3"/>
            <p:cNvSpPr/>
            <p:nvPr/>
          </p:nvSpPr>
          <p:spPr>
            <a:xfrm>
              <a:off x="7148475" y="1550950"/>
              <a:ext cx="53675" cy="54750"/>
            </a:xfrm>
            <a:custGeom>
              <a:avLst/>
              <a:gdLst/>
              <a:ahLst/>
              <a:cxnLst/>
              <a:rect l="l" t="t" r="r" b="b"/>
              <a:pathLst>
                <a:path w="2147" h="2190" extrusionOk="0">
                  <a:moveTo>
                    <a:pt x="1245" y="1"/>
                  </a:moveTo>
                  <a:cubicBezTo>
                    <a:pt x="1162" y="1"/>
                    <a:pt x="1080" y="16"/>
                    <a:pt x="1005" y="49"/>
                  </a:cubicBezTo>
                  <a:cubicBezTo>
                    <a:pt x="936" y="49"/>
                    <a:pt x="868" y="95"/>
                    <a:pt x="822" y="118"/>
                  </a:cubicBezTo>
                  <a:cubicBezTo>
                    <a:pt x="799" y="118"/>
                    <a:pt x="754" y="118"/>
                    <a:pt x="731" y="95"/>
                  </a:cubicBezTo>
                  <a:cubicBezTo>
                    <a:pt x="594" y="95"/>
                    <a:pt x="480" y="141"/>
                    <a:pt x="366" y="209"/>
                  </a:cubicBezTo>
                  <a:cubicBezTo>
                    <a:pt x="229" y="300"/>
                    <a:pt x="115" y="437"/>
                    <a:pt x="46" y="620"/>
                  </a:cubicBezTo>
                  <a:cubicBezTo>
                    <a:pt x="46" y="643"/>
                    <a:pt x="46" y="688"/>
                    <a:pt x="23" y="711"/>
                  </a:cubicBezTo>
                  <a:cubicBezTo>
                    <a:pt x="23" y="802"/>
                    <a:pt x="0" y="894"/>
                    <a:pt x="0" y="985"/>
                  </a:cubicBezTo>
                  <a:cubicBezTo>
                    <a:pt x="0" y="1008"/>
                    <a:pt x="0" y="1054"/>
                    <a:pt x="0" y="1076"/>
                  </a:cubicBezTo>
                  <a:cubicBezTo>
                    <a:pt x="23" y="1168"/>
                    <a:pt x="23" y="1259"/>
                    <a:pt x="46" y="1350"/>
                  </a:cubicBezTo>
                  <a:cubicBezTo>
                    <a:pt x="46" y="1396"/>
                    <a:pt x="69" y="1419"/>
                    <a:pt x="69" y="1442"/>
                  </a:cubicBezTo>
                  <a:cubicBezTo>
                    <a:pt x="92" y="1533"/>
                    <a:pt x="137" y="1624"/>
                    <a:pt x="183" y="1693"/>
                  </a:cubicBezTo>
                  <a:cubicBezTo>
                    <a:pt x="183" y="1715"/>
                    <a:pt x="206" y="1761"/>
                    <a:pt x="229" y="1784"/>
                  </a:cubicBezTo>
                  <a:cubicBezTo>
                    <a:pt x="274" y="1852"/>
                    <a:pt x="343" y="1921"/>
                    <a:pt x="388" y="1989"/>
                  </a:cubicBezTo>
                  <a:cubicBezTo>
                    <a:pt x="480" y="2081"/>
                    <a:pt x="571" y="2149"/>
                    <a:pt x="708" y="2172"/>
                  </a:cubicBezTo>
                  <a:cubicBezTo>
                    <a:pt x="765" y="2183"/>
                    <a:pt x="822" y="2189"/>
                    <a:pt x="882" y="2189"/>
                  </a:cubicBezTo>
                  <a:cubicBezTo>
                    <a:pt x="942" y="2189"/>
                    <a:pt x="1005" y="2183"/>
                    <a:pt x="1073" y="2172"/>
                  </a:cubicBezTo>
                  <a:cubicBezTo>
                    <a:pt x="1210" y="2126"/>
                    <a:pt x="1324" y="2081"/>
                    <a:pt x="1461" y="2012"/>
                  </a:cubicBezTo>
                  <a:cubicBezTo>
                    <a:pt x="1575" y="1967"/>
                    <a:pt x="1667" y="1875"/>
                    <a:pt x="1781" y="1807"/>
                  </a:cubicBezTo>
                  <a:cubicBezTo>
                    <a:pt x="1804" y="1784"/>
                    <a:pt x="1826" y="1761"/>
                    <a:pt x="1849" y="1715"/>
                  </a:cubicBezTo>
                  <a:cubicBezTo>
                    <a:pt x="1895" y="1670"/>
                    <a:pt x="1963" y="1579"/>
                    <a:pt x="2009" y="1510"/>
                  </a:cubicBezTo>
                  <a:cubicBezTo>
                    <a:pt x="2100" y="1327"/>
                    <a:pt x="2146" y="1190"/>
                    <a:pt x="2146" y="985"/>
                  </a:cubicBezTo>
                  <a:cubicBezTo>
                    <a:pt x="2146" y="643"/>
                    <a:pt x="1963" y="277"/>
                    <a:pt x="1667" y="118"/>
                  </a:cubicBezTo>
                  <a:cubicBezTo>
                    <a:pt x="1537" y="45"/>
                    <a:pt x="1388" y="1"/>
                    <a:pt x="12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3"/>
            <p:cNvSpPr/>
            <p:nvPr/>
          </p:nvSpPr>
          <p:spPr>
            <a:xfrm>
              <a:off x="7282575" y="1538050"/>
              <a:ext cx="51375" cy="58650"/>
            </a:xfrm>
            <a:custGeom>
              <a:avLst/>
              <a:gdLst/>
              <a:ahLst/>
              <a:cxnLst/>
              <a:rect l="l" t="t" r="r" b="b"/>
              <a:pathLst>
                <a:path w="2055" h="2346" extrusionOk="0">
                  <a:moveTo>
                    <a:pt x="685" y="0"/>
                  </a:moveTo>
                  <a:cubicBezTo>
                    <a:pt x="640" y="0"/>
                    <a:pt x="594" y="6"/>
                    <a:pt x="548" y="17"/>
                  </a:cubicBezTo>
                  <a:cubicBezTo>
                    <a:pt x="457" y="40"/>
                    <a:pt x="388" y="86"/>
                    <a:pt x="320" y="154"/>
                  </a:cubicBezTo>
                  <a:cubicBezTo>
                    <a:pt x="229" y="200"/>
                    <a:pt x="183" y="268"/>
                    <a:pt x="137" y="337"/>
                  </a:cubicBezTo>
                  <a:cubicBezTo>
                    <a:pt x="46" y="497"/>
                    <a:pt x="0" y="702"/>
                    <a:pt x="69" y="885"/>
                  </a:cubicBezTo>
                  <a:cubicBezTo>
                    <a:pt x="92" y="930"/>
                    <a:pt x="115" y="976"/>
                    <a:pt x="137" y="1045"/>
                  </a:cubicBezTo>
                  <a:cubicBezTo>
                    <a:pt x="137" y="1067"/>
                    <a:pt x="115" y="1067"/>
                    <a:pt x="115" y="1090"/>
                  </a:cubicBezTo>
                  <a:cubicBezTo>
                    <a:pt x="115" y="1090"/>
                    <a:pt x="115" y="1113"/>
                    <a:pt x="92" y="1136"/>
                  </a:cubicBezTo>
                  <a:cubicBezTo>
                    <a:pt x="92" y="1204"/>
                    <a:pt x="69" y="1296"/>
                    <a:pt x="69" y="1364"/>
                  </a:cubicBezTo>
                  <a:cubicBezTo>
                    <a:pt x="69" y="1638"/>
                    <a:pt x="183" y="1866"/>
                    <a:pt x="343" y="2072"/>
                  </a:cubicBezTo>
                  <a:cubicBezTo>
                    <a:pt x="411" y="2140"/>
                    <a:pt x="480" y="2186"/>
                    <a:pt x="571" y="2231"/>
                  </a:cubicBezTo>
                  <a:cubicBezTo>
                    <a:pt x="708" y="2300"/>
                    <a:pt x="822" y="2346"/>
                    <a:pt x="959" y="2346"/>
                  </a:cubicBezTo>
                  <a:cubicBezTo>
                    <a:pt x="1050" y="2346"/>
                    <a:pt x="1142" y="2323"/>
                    <a:pt x="1233" y="2277"/>
                  </a:cubicBezTo>
                  <a:cubicBezTo>
                    <a:pt x="1324" y="2254"/>
                    <a:pt x="1393" y="2209"/>
                    <a:pt x="1461" y="2140"/>
                  </a:cubicBezTo>
                  <a:cubicBezTo>
                    <a:pt x="1461" y="2117"/>
                    <a:pt x="1484" y="2117"/>
                    <a:pt x="1507" y="2095"/>
                  </a:cubicBezTo>
                  <a:cubicBezTo>
                    <a:pt x="1621" y="2003"/>
                    <a:pt x="1735" y="1912"/>
                    <a:pt x="1849" y="1821"/>
                  </a:cubicBezTo>
                  <a:cubicBezTo>
                    <a:pt x="1941" y="1729"/>
                    <a:pt x="1986" y="1615"/>
                    <a:pt x="2032" y="1501"/>
                  </a:cubicBezTo>
                  <a:cubicBezTo>
                    <a:pt x="2055" y="1387"/>
                    <a:pt x="2055" y="1250"/>
                    <a:pt x="2032" y="1136"/>
                  </a:cubicBezTo>
                  <a:cubicBezTo>
                    <a:pt x="1963" y="999"/>
                    <a:pt x="1918" y="885"/>
                    <a:pt x="1849" y="771"/>
                  </a:cubicBezTo>
                  <a:cubicBezTo>
                    <a:pt x="1781" y="657"/>
                    <a:pt x="1689" y="542"/>
                    <a:pt x="1598" y="451"/>
                  </a:cubicBezTo>
                  <a:cubicBezTo>
                    <a:pt x="1507" y="360"/>
                    <a:pt x="1393" y="291"/>
                    <a:pt x="1301" y="200"/>
                  </a:cubicBezTo>
                  <a:cubicBezTo>
                    <a:pt x="1233" y="154"/>
                    <a:pt x="1165" y="132"/>
                    <a:pt x="1096" y="86"/>
                  </a:cubicBezTo>
                  <a:cubicBezTo>
                    <a:pt x="1005" y="40"/>
                    <a:pt x="913" y="17"/>
                    <a:pt x="822" y="17"/>
                  </a:cubicBezTo>
                  <a:cubicBezTo>
                    <a:pt x="776" y="6"/>
                    <a:pt x="731" y="0"/>
                    <a:pt x="6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3"/>
            <p:cNvSpPr/>
            <p:nvPr/>
          </p:nvSpPr>
          <p:spPr>
            <a:xfrm>
              <a:off x="7120525" y="1092800"/>
              <a:ext cx="57075" cy="68500"/>
            </a:xfrm>
            <a:custGeom>
              <a:avLst/>
              <a:gdLst/>
              <a:ahLst/>
              <a:cxnLst/>
              <a:rect l="l" t="t" r="r" b="b"/>
              <a:pathLst>
                <a:path w="2283" h="2740" extrusionOk="0">
                  <a:moveTo>
                    <a:pt x="714" y="1"/>
                  </a:moveTo>
                  <a:cubicBezTo>
                    <a:pt x="588" y="1"/>
                    <a:pt x="457" y="31"/>
                    <a:pt x="365" y="92"/>
                  </a:cubicBezTo>
                  <a:cubicBezTo>
                    <a:pt x="205" y="183"/>
                    <a:pt x="69" y="343"/>
                    <a:pt x="46" y="526"/>
                  </a:cubicBezTo>
                  <a:cubicBezTo>
                    <a:pt x="0" y="686"/>
                    <a:pt x="0" y="891"/>
                    <a:pt x="114" y="1051"/>
                  </a:cubicBezTo>
                  <a:cubicBezTo>
                    <a:pt x="137" y="1096"/>
                    <a:pt x="183" y="1142"/>
                    <a:pt x="228" y="1188"/>
                  </a:cubicBezTo>
                  <a:cubicBezTo>
                    <a:pt x="183" y="1256"/>
                    <a:pt x="137" y="1325"/>
                    <a:pt x="114" y="1416"/>
                  </a:cubicBezTo>
                  <a:cubicBezTo>
                    <a:pt x="114" y="1462"/>
                    <a:pt x="91" y="1507"/>
                    <a:pt x="91" y="1553"/>
                  </a:cubicBezTo>
                  <a:cubicBezTo>
                    <a:pt x="91" y="1599"/>
                    <a:pt x="69" y="1667"/>
                    <a:pt x="69" y="1713"/>
                  </a:cubicBezTo>
                  <a:cubicBezTo>
                    <a:pt x="91" y="1850"/>
                    <a:pt x="114" y="1941"/>
                    <a:pt x="160" y="2078"/>
                  </a:cubicBezTo>
                  <a:cubicBezTo>
                    <a:pt x="251" y="2283"/>
                    <a:pt x="411" y="2443"/>
                    <a:pt x="593" y="2557"/>
                  </a:cubicBezTo>
                  <a:cubicBezTo>
                    <a:pt x="753" y="2671"/>
                    <a:pt x="959" y="2717"/>
                    <a:pt x="1164" y="2740"/>
                  </a:cubicBezTo>
                  <a:cubicBezTo>
                    <a:pt x="1255" y="2740"/>
                    <a:pt x="1370" y="2717"/>
                    <a:pt x="1461" y="2694"/>
                  </a:cubicBezTo>
                  <a:cubicBezTo>
                    <a:pt x="1506" y="2694"/>
                    <a:pt x="1552" y="2671"/>
                    <a:pt x="1598" y="2649"/>
                  </a:cubicBezTo>
                  <a:cubicBezTo>
                    <a:pt x="1643" y="2626"/>
                    <a:pt x="1689" y="2603"/>
                    <a:pt x="1735" y="2580"/>
                  </a:cubicBezTo>
                  <a:cubicBezTo>
                    <a:pt x="1895" y="2466"/>
                    <a:pt x="2054" y="2329"/>
                    <a:pt x="2123" y="2146"/>
                  </a:cubicBezTo>
                  <a:cubicBezTo>
                    <a:pt x="2214" y="1941"/>
                    <a:pt x="2283" y="1758"/>
                    <a:pt x="2283" y="1553"/>
                  </a:cubicBezTo>
                  <a:cubicBezTo>
                    <a:pt x="2260" y="1165"/>
                    <a:pt x="2123" y="823"/>
                    <a:pt x="1849" y="549"/>
                  </a:cubicBezTo>
                  <a:cubicBezTo>
                    <a:pt x="1575" y="298"/>
                    <a:pt x="1233" y="138"/>
                    <a:pt x="890" y="24"/>
                  </a:cubicBezTo>
                  <a:cubicBezTo>
                    <a:pt x="837" y="8"/>
                    <a:pt x="776" y="1"/>
                    <a:pt x="7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3"/>
            <p:cNvSpPr/>
            <p:nvPr/>
          </p:nvSpPr>
          <p:spPr>
            <a:xfrm>
              <a:off x="6865450" y="1172575"/>
              <a:ext cx="58800" cy="61325"/>
            </a:xfrm>
            <a:custGeom>
              <a:avLst/>
              <a:gdLst/>
              <a:ahLst/>
              <a:cxnLst/>
              <a:rect l="l" t="t" r="r" b="b"/>
              <a:pathLst>
                <a:path w="2352" h="2453" extrusionOk="0">
                  <a:moveTo>
                    <a:pt x="1072" y="1"/>
                  </a:moveTo>
                  <a:cubicBezTo>
                    <a:pt x="1042" y="1"/>
                    <a:pt x="1012" y="2"/>
                    <a:pt x="982" y="5"/>
                  </a:cubicBezTo>
                  <a:cubicBezTo>
                    <a:pt x="890" y="5"/>
                    <a:pt x="799" y="28"/>
                    <a:pt x="731" y="51"/>
                  </a:cubicBezTo>
                  <a:cubicBezTo>
                    <a:pt x="639" y="97"/>
                    <a:pt x="548" y="142"/>
                    <a:pt x="502" y="211"/>
                  </a:cubicBezTo>
                  <a:cubicBezTo>
                    <a:pt x="411" y="302"/>
                    <a:pt x="342" y="416"/>
                    <a:pt x="320" y="530"/>
                  </a:cubicBezTo>
                  <a:cubicBezTo>
                    <a:pt x="297" y="553"/>
                    <a:pt x="297" y="553"/>
                    <a:pt x="297" y="553"/>
                  </a:cubicBezTo>
                  <a:cubicBezTo>
                    <a:pt x="183" y="713"/>
                    <a:pt x="137" y="781"/>
                    <a:pt x="69" y="941"/>
                  </a:cubicBezTo>
                  <a:cubicBezTo>
                    <a:pt x="23" y="1055"/>
                    <a:pt x="23" y="1147"/>
                    <a:pt x="0" y="1261"/>
                  </a:cubicBezTo>
                  <a:cubicBezTo>
                    <a:pt x="0" y="1466"/>
                    <a:pt x="69" y="1649"/>
                    <a:pt x="137" y="1831"/>
                  </a:cubicBezTo>
                  <a:cubicBezTo>
                    <a:pt x="206" y="1946"/>
                    <a:pt x="297" y="2083"/>
                    <a:pt x="388" y="2151"/>
                  </a:cubicBezTo>
                  <a:cubicBezTo>
                    <a:pt x="502" y="2265"/>
                    <a:pt x="571" y="2311"/>
                    <a:pt x="708" y="2356"/>
                  </a:cubicBezTo>
                  <a:cubicBezTo>
                    <a:pt x="845" y="2425"/>
                    <a:pt x="936" y="2425"/>
                    <a:pt x="1096" y="2448"/>
                  </a:cubicBezTo>
                  <a:cubicBezTo>
                    <a:pt x="1122" y="2451"/>
                    <a:pt x="1150" y="2452"/>
                    <a:pt x="1177" y="2452"/>
                  </a:cubicBezTo>
                  <a:cubicBezTo>
                    <a:pt x="1364" y="2452"/>
                    <a:pt x="1573" y="2387"/>
                    <a:pt x="1712" y="2288"/>
                  </a:cubicBezTo>
                  <a:cubicBezTo>
                    <a:pt x="1895" y="2174"/>
                    <a:pt x="2054" y="2014"/>
                    <a:pt x="2169" y="1831"/>
                  </a:cubicBezTo>
                  <a:cubicBezTo>
                    <a:pt x="2260" y="1649"/>
                    <a:pt x="2351" y="1421"/>
                    <a:pt x="2328" y="1215"/>
                  </a:cubicBezTo>
                  <a:cubicBezTo>
                    <a:pt x="2305" y="1010"/>
                    <a:pt x="2260" y="781"/>
                    <a:pt x="2146" y="599"/>
                  </a:cubicBezTo>
                  <a:cubicBezTo>
                    <a:pt x="2009" y="416"/>
                    <a:pt x="1849" y="256"/>
                    <a:pt x="1644" y="142"/>
                  </a:cubicBezTo>
                  <a:cubicBezTo>
                    <a:pt x="1465" y="63"/>
                    <a:pt x="1269" y="1"/>
                    <a:pt x="10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3"/>
            <p:cNvSpPr/>
            <p:nvPr/>
          </p:nvSpPr>
          <p:spPr>
            <a:xfrm>
              <a:off x="6754175" y="1444325"/>
              <a:ext cx="46800" cy="59575"/>
            </a:xfrm>
            <a:custGeom>
              <a:avLst/>
              <a:gdLst/>
              <a:ahLst/>
              <a:cxnLst/>
              <a:rect l="l" t="t" r="r" b="b"/>
              <a:pathLst>
                <a:path w="1872" h="2383" extrusionOk="0">
                  <a:moveTo>
                    <a:pt x="868" y="0"/>
                  </a:moveTo>
                  <a:cubicBezTo>
                    <a:pt x="685" y="0"/>
                    <a:pt x="525" y="69"/>
                    <a:pt x="388" y="206"/>
                  </a:cubicBezTo>
                  <a:cubicBezTo>
                    <a:pt x="228" y="365"/>
                    <a:pt x="137" y="525"/>
                    <a:pt x="69" y="708"/>
                  </a:cubicBezTo>
                  <a:cubicBezTo>
                    <a:pt x="23" y="845"/>
                    <a:pt x="0" y="1005"/>
                    <a:pt x="0" y="1164"/>
                  </a:cubicBezTo>
                  <a:cubicBezTo>
                    <a:pt x="0" y="1507"/>
                    <a:pt x="137" y="1849"/>
                    <a:pt x="365" y="2100"/>
                  </a:cubicBezTo>
                  <a:cubicBezTo>
                    <a:pt x="434" y="2169"/>
                    <a:pt x="525" y="2237"/>
                    <a:pt x="594" y="2283"/>
                  </a:cubicBezTo>
                  <a:cubicBezTo>
                    <a:pt x="714" y="2349"/>
                    <a:pt x="846" y="2383"/>
                    <a:pt x="975" y="2383"/>
                  </a:cubicBezTo>
                  <a:cubicBezTo>
                    <a:pt x="1114" y="2383"/>
                    <a:pt x="1251" y="2343"/>
                    <a:pt x="1370" y="2260"/>
                  </a:cubicBezTo>
                  <a:cubicBezTo>
                    <a:pt x="1507" y="2169"/>
                    <a:pt x="1644" y="2032"/>
                    <a:pt x="1735" y="1872"/>
                  </a:cubicBezTo>
                  <a:cubicBezTo>
                    <a:pt x="1826" y="1712"/>
                    <a:pt x="1872" y="1552"/>
                    <a:pt x="1872" y="1347"/>
                  </a:cubicBezTo>
                  <a:cubicBezTo>
                    <a:pt x="1872" y="1233"/>
                    <a:pt x="1849" y="1096"/>
                    <a:pt x="1803" y="959"/>
                  </a:cubicBezTo>
                  <a:cubicBezTo>
                    <a:pt x="1781" y="890"/>
                    <a:pt x="1735" y="776"/>
                    <a:pt x="1689" y="708"/>
                  </a:cubicBezTo>
                  <a:cubicBezTo>
                    <a:pt x="1644" y="639"/>
                    <a:pt x="1598" y="594"/>
                    <a:pt x="1552" y="525"/>
                  </a:cubicBezTo>
                  <a:cubicBezTo>
                    <a:pt x="1529" y="411"/>
                    <a:pt x="1461" y="274"/>
                    <a:pt x="1370" y="206"/>
                  </a:cubicBezTo>
                  <a:cubicBezTo>
                    <a:pt x="1233" y="92"/>
                    <a:pt x="1073" y="0"/>
                    <a:pt x="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3"/>
            <p:cNvSpPr/>
            <p:nvPr/>
          </p:nvSpPr>
          <p:spPr>
            <a:xfrm>
              <a:off x="6810100" y="1665450"/>
              <a:ext cx="54225" cy="53950"/>
            </a:xfrm>
            <a:custGeom>
              <a:avLst/>
              <a:gdLst/>
              <a:ahLst/>
              <a:cxnLst/>
              <a:rect l="l" t="t" r="r" b="b"/>
              <a:pathLst>
                <a:path w="2169" h="2158" extrusionOk="0">
                  <a:moveTo>
                    <a:pt x="947" y="0"/>
                  </a:moveTo>
                  <a:cubicBezTo>
                    <a:pt x="856" y="0"/>
                    <a:pt x="765" y="11"/>
                    <a:pt x="662" y="34"/>
                  </a:cubicBezTo>
                  <a:cubicBezTo>
                    <a:pt x="571" y="57"/>
                    <a:pt x="502" y="103"/>
                    <a:pt x="434" y="171"/>
                  </a:cubicBezTo>
                  <a:cubicBezTo>
                    <a:pt x="342" y="217"/>
                    <a:pt x="297" y="285"/>
                    <a:pt x="251" y="354"/>
                  </a:cubicBezTo>
                  <a:cubicBezTo>
                    <a:pt x="205" y="399"/>
                    <a:pt x="183" y="468"/>
                    <a:pt x="183" y="514"/>
                  </a:cubicBezTo>
                  <a:cubicBezTo>
                    <a:pt x="160" y="559"/>
                    <a:pt x="137" y="582"/>
                    <a:pt x="114" y="628"/>
                  </a:cubicBezTo>
                  <a:lnTo>
                    <a:pt x="46" y="788"/>
                  </a:lnTo>
                  <a:cubicBezTo>
                    <a:pt x="0" y="924"/>
                    <a:pt x="0" y="1039"/>
                    <a:pt x="46" y="1176"/>
                  </a:cubicBezTo>
                  <a:cubicBezTo>
                    <a:pt x="46" y="1198"/>
                    <a:pt x="46" y="1244"/>
                    <a:pt x="69" y="1290"/>
                  </a:cubicBezTo>
                  <a:cubicBezTo>
                    <a:pt x="91" y="1358"/>
                    <a:pt x="137" y="1449"/>
                    <a:pt x="183" y="1541"/>
                  </a:cubicBezTo>
                  <a:cubicBezTo>
                    <a:pt x="183" y="1564"/>
                    <a:pt x="205" y="1609"/>
                    <a:pt x="228" y="1632"/>
                  </a:cubicBezTo>
                  <a:cubicBezTo>
                    <a:pt x="274" y="1701"/>
                    <a:pt x="342" y="1792"/>
                    <a:pt x="411" y="1860"/>
                  </a:cubicBezTo>
                  <a:cubicBezTo>
                    <a:pt x="434" y="1883"/>
                    <a:pt x="457" y="1906"/>
                    <a:pt x="479" y="1929"/>
                  </a:cubicBezTo>
                  <a:cubicBezTo>
                    <a:pt x="594" y="2020"/>
                    <a:pt x="685" y="2111"/>
                    <a:pt x="822" y="2134"/>
                  </a:cubicBezTo>
                  <a:cubicBezTo>
                    <a:pt x="845" y="2134"/>
                    <a:pt x="890" y="2134"/>
                    <a:pt x="913" y="2157"/>
                  </a:cubicBezTo>
                  <a:cubicBezTo>
                    <a:pt x="1004" y="2157"/>
                    <a:pt x="1096" y="2157"/>
                    <a:pt x="1187" y="2134"/>
                  </a:cubicBezTo>
                  <a:lnTo>
                    <a:pt x="1233" y="2134"/>
                  </a:lnTo>
                  <a:cubicBezTo>
                    <a:pt x="1324" y="2089"/>
                    <a:pt x="1415" y="2066"/>
                    <a:pt x="1484" y="2020"/>
                  </a:cubicBezTo>
                  <a:cubicBezTo>
                    <a:pt x="1529" y="1997"/>
                    <a:pt x="1552" y="1974"/>
                    <a:pt x="1575" y="1952"/>
                  </a:cubicBezTo>
                  <a:cubicBezTo>
                    <a:pt x="1666" y="1906"/>
                    <a:pt x="1735" y="1860"/>
                    <a:pt x="1803" y="1792"/>
                  </a:cubicBezTo>
                  <a:cubicBezTo>
                    <a:pt x="1849" y="1746"/>
                    <a:pt x="1895" y="1701"/>
                    <a:pt x="1917" y="1632"/>
                  </a:cubicBezTo>
                  <a:cubicBezTo>
                    <a:pt x="1963" y="1586"/>
                    <a:pt x="2009" y="1541"/>
                    <a:pt x="2032" y="1495"/>
                  </a:cubicBezTo>
                  <a:cubicBezTo>
                    <a:pt x="2077" y="1427"/>
                    <a:pt x="2123" y="1335"/>
                    <a:pt x="2123" y="1290"/>
                  </a:cubicBezTo>
                  <a:cubicBezTo>
                    <a:pt x="2123" y="1244"/>
                    <a:pt x="2146" y="1221"/>
                    <a:pt x="2146" y="1176"/>
                  </a:cubicBezTo>
                  <a:cubicBezTo>
                    <a:pt x="2168" y="1084"/>
                    <a:pt x="2168" y="993"/>
                    <a:pt x="2123" y="902"/>
                  </a:cubicBezTo>
                  <a:cubicBezTo>
                    <a:pt x="2123" y="902"/>
                    <a:pt x="2123" y="879"/>
                    <a:pt x="2123" y="879"/>
                  </a:cubicBezTo>
                  <a:cubicBezTo>
                    <a:pt x="2054" y="582"/>
                    <a:pt x="1849" y="331"/>
                    <a:pt x="1598" y="171"/>
                  </a:cubicBezTo>
                  <a:cubicBezTo>
                    <a:pt x="1507" y="126"/>
                    <a:pt x="1415" y="80"/>
                    <a:pt x="1347" y="57"/>
                  </a:cubicBezTo>
                  <a:cubicBezTo>
                    <a:pt x="1301" y="34"/>
                    <a:pt x="1278" y="34"/>
                    <a:pt x="1233" y="34"/>
                  </a:cubicBezTo>
                  <a:cubicBezTo>
                    <a:pt x="1130" y="11"/>
                    <a:pt x="1039" y="0"/>
                    <a:pt x="9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3"/>
            <p:cNvSpPr/>
            <p:nvPr/>
          </p:nvSpPr>
          <p:spPr>
            <a:xfrm>
              <a:off x="6898525" y="1849475"/>
              <a:ext cx="62800" cy="61025"/>
            </a:xfrm>
            <a:custGeom>
              <a:avLst/>
              <a:gdLst/>
              <a:ahLst/>
              <a:cxnLst/>
              <a:rect l="l" t="t" r="r" b="b"/>
              <a:pathLst>
                <a:path w="2512" h="2441" extrusionOk="0">
                  <a:moveTo>
                    <a:pt x="1622" y="0"/>
                  </a:moveTo>
                  <a:cubicBezTo>
                    <a:pt x="1439" y="0"/>
                    <a:pt x="1234" y="69"/>
                    <a:pt x="1119" y="206"/>
                  </a:cubicBezTo>
                  <a:cubicBezTo>
                    <a:pt x="1119" y="206"/>
                    <a:pt x="1097" y="228"/>
                    <a:pt x="1097" y="228"/>
                  </a:cubicBezTo>
                  <a:cubicBezTo>
                    <a:pt x="993" y="184"/>
                    <a:pt x="879" y="149"/>
                    <a:pt x="768" y="149"/>
                  </a:cubicBezTo>
                  <a:cubicBezTo>
                    <a:pt x="709" y="149"/>
                    <a:pt x="650" y="159"/>
                    <a:pt x="594" y="183"/>
                  </a:cubicBezTo>
                  <a:cubicBezTo>
                    <a:pt x="412" y="228"/>
                    <a:pt x="275" y="343"/>
                    <a:pt x="161" y="502"/>
                  </a:cubicBezTo>
                  <a:cubicBezTo>
                    <a:pt x="47" y="662"/>
                    <a:pt x="1" y="890"/>
                    <a:pt x="1" y="1096"/>
                  </a:cubicBezTo>
                  <a:cubicBezTo>
                    <a:pt x="1" y="1324"/>
                    <a:pt x="47" y="1507"/>
                    <a:pt x="138" y="1712"/>
                  </a:cubicBezTo>
                  <a:cubicBezTo>
                    <a:pt x="206" y="1849"/>
                    <a:pt x="298" y="1963"/>
                    <a:pt x="412" y="2077"/>
                  </a:cubicBezTo>
                  <a:cubicBezTo>
                    <a:pt x="572" y="2214"/>
                    <a:pt x="731" y="2306"/>
                    <a:pt x="937" y="2397"/>
                  </a:cubicBezTo>
                  <a:cubicBezTo>
                    <a:pt x="1030" y="2428"/>
                    <a:pt x="1122" y="2440"/>
                    <a:pt x="1215" y="2440"/>
                  </a:cubicBezTo>
                  <a:cubicBezTo>
                    <a:pt x="1328" y="2440"/>
                    <a:pt x="1440" y="2422"/>
                    <a:pt x="1553" y="2397"/>
                  </a:cubicBezTo>
                  <a:cubicBezTo>
                    <a:pt x="1759" y="2351"/>
                    <a:pt x="1918" y="2237"/>
                    <a:pt x="2078" y="2123"/>
                  </a:cubicBezTo>
                  <a:cubicBezTo>
                    <a:pt x="2147" y="2054"/>
                    <a:pt x="2215" y="1963"/>
                    <a:pt x="2261" y="1895"/>
                  </a:cubicBezTo>
                  <a:cubicBezTo>
                    <a:pt x="2284" y="1849"/>
                    <a:pt x="2306" y="1826"/>
                    <a:pt x="2329" y="1781"/>
                  </a:cubicBezTo>
                  <a:cubicBezTo>
                    <a:pt x="2375" y="1689"/>
                    <a:pt x="2420" y="1598"/>
                    <a:pt x="2443" y="1507"/>
                  </a:cubicBezTo>
                  <a:cubicBezTo>
                    <a:pt x="2466" y="1415"/>
                    <a:pt x="2489" y="1301"/>
                    <a:pt x="2489" y="1210"/>
                  </a:cubicBezTo>
                  <a:cubicBezTo>
                    <a:pt x="2512" y="1141"/>
                    <a:pt x="2512" y="1096"/>
                    <a:pt x="2489" y="1050"/>
                  </a:cubicBezTo>
                  <a:cubicBezTo>
                    <a:pt x="2489" y="936"/>
                    <a:pt x="2466" y="822"/>
                    <a:pt x="2443" y="731"/>
                  </a:cubicBezTo>
                  <a:cubicBezTo>
                    <a:pt x="2375" y="548"/>
                    <a:pt x="2261" y="343"/>
                    <a:pt x="2101" y="206"/>
                  </a:cubicBezTo>
                  <a:cubicBezTo>
                    <a:pt x="2032" y="137"/>
                    <a:pt x="1964" y="91"/>
                    <a:pt x="1873" y="69"/>
                  </a:cubicBezTo>
                  <a:cubicBezTo>
                    <a:pt x="1804" y="23"/>
                    <a:pt x="1713" y="0"/>
                    <a:pt x="16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3"/>
            <p:cNvSpPr/>
            <p:nvPr/>
          </p:nvSpPr>
          <p:spPr>
            <a:xfrm>
              <a:off x="7147900" y="2001825"/>
              <a:ext cx="67925" cy="67550"/>
            </a:xfrm>
            <a:custGeom>
              <a:avLst/>
              <a:gdLst/>
              <a:ahLst/>
              <a:cxnLst/>
              <a:rect l="l" t="t" r="r" b="b"/>
              <a:pathLst>
                <a:path w="2717" h="2702" extrusionOk="0">
                  <a:moveTo>
                    <a:pt x="1232" y="1"/>
                  </a:moveTo>
                  <a:cubicBezTo>
                    <a:pt x="1172" y="1"/>
                    <a:pt x="1111" y="8"/>
                    <a:pt x="1051" y="23"/>
                  </a:cubicBezTo>
                  <a:cubicBezTo>
                    <a:pt x="914" y="46"/>
                    <a:pt x="800" y="115"/>
                    <a:pt x="685" y="183"/>
                  </a:cubicBezTo>
                  <a:cubicBezTo>
                    <a:pt x="571" y="252"/>
                    <a:pt x="480" y="320"/>
                    <a:pt x="389" y="434"/>
                  </a:cubicBezTo>
                  <a:cubicBezTo>
                    <a:pt x="297" y="526"/>
                    <a:pt x="229" y="617"/>
                    <a:pt x="183" y="754"/>
                  </a:cubicBezTo>
                  <a:cubicBezTo>
                    <a:pt x="138" y="822"/>
                    <a:pt x="92" y="914"/>
                    <a:pt x="69" y="1005"/>
                  </a:cubicBezTo>
                  <a:cubicBezTo>
                    <a:pt x="46" y="1096"/>
                    <a:pt x="46" y="1187"/>
                    <a:pt x="23" y="1302"/>
                  </a:cubicBezTo>
                  <a:cubicBezTo>
                    <a:pt x="1" y="1416"/>
                    <a:pt x="23" y="1553"/>
                    <a:pt x="46" y="1690"/>
                  </a:cubicBezTo>
                  <a:cubicBezTo>
                    <a:pt x="69" y="1804"/>
                    <a:pt x="138" y="1941"/>
                    <a:pt x="183" y="2055"/>
                  </a:cubicBezTo>
                  <a:cubicBezTo>
                    <a:pt x="229" y="2123"/>
                    <a:pt x="297" y="2192"/>
                    <a:pt x="366" y="2260"/>
                  </a:cubicBezTo>
                  <a:cubicBezTo>
                    <a:pt x="389" y="2283"/>
                    <a:pt x="411" y="2306"/>
                    <a:pt x="434" y="2352"/>
                  </a:cubicBezTo>
                  <a:cubicBezTo>
                    <a:pt x="503" y="2397"/>
                    <a:pt x="571" y="2466"/>
                    <a:pt x="663" y="2511"/>
                  </a:cubicBezTo>
                  <a:cubicBezTo>
                    <a:pt x="731" y="2557"/>
                    <a:pt x="822" y="2580"/>
                    <a:pt x="914" y="2625"/>
                  </a:cubicBezTo>
                  <a:cubicBezTo>
                    <a:pt x="1061" y="2679"/>
                    <a:pt x="1216" y="2701"/>
                    <a:pt x="1369" y="2701"/>
                  </a:cubicBezTo>
                  <a:cubicBezTo>
                    <a:pt x="1478" y="2701"/>
                    <a:pt x="1586" y="2690"/>
                    <a:pt x="1690" y="2671"/>
                  </a:cubicBezTo>
                  <a:cubicBezTo>
                    <a:pt x="1804" y="2648"/>
                    <a:pt x="1941" y="2603"/>
                    <a:pt x="2055" y="2534"/>
                  </a:cubicBezTo>
                  <a:cubicBezTo>
                    <a:pt x="2078" y="2511"/>
                    <a:pt x="2101" y="2511"/>
                    <a:pt x="2146" y="2488"/>
                  </a:cubicBezTo>
                  <a:cubicBezTo>
                    <a:pt x="2215" y="2420"/>
                    <a:pt x="2283" y="2374"/>
                    <a:pt x="2352" y="2306"/>
                  </a:cubicBezTo>
                  <a:cubicBezTo>
                    <a:pt x="2580" y="2078"/>
                    <a:pt x="2717" y="1735"/>
                    <a:pt x="2717" y="1416"/>
                  </a:cubicBezTo>
                  <a:cubicBezTo>
                    <a:pt x="2717" y="1279"/>
                    <a:pt x="2717" y="1119"/>
                    <a:pt x="2648" y="1005"/>
                  </a:cubicBezTo>
                  <a:cubicBezTo>
                    <a:pt x="2580" y="822"/>
                    <a:pt x="2511" y="640"/>
                    <a:pt x="2352" y="526"/>
                  </a:cubicBezTo>
                  <a:cubicBezTo>
                    <a:pt x="2215" y="389"/>
                    <a:pt x="2055" y="297"/>
                    <a:pt x="1872" y="252"/>
                  </a:cubicBezTo>
                  <a:lnTo>
                    <a:pt x="1758" y="252"/>
                  </a:lnTo>
                  <a:cubicBezTo>
                    <a:pt x="1713" y="183"/>
                    <a:pt x="1644" y="137"/>
                    <a:pt x="1576" y="92"/>
                  </a:cubicBezTo>
                  <a:cubicBezTo>
                    <a:pt x="1469" y="31"/>
                    <a:pt x="1352" y="1"/>
                    <a:pt x="12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1638;p33"/>
          <p:cNvGrpSpPr/>
          <p:nvPr/>
        </p:nvGrpSpPr>
        <p:grpSpPr>
          <a:xfrm rot="10800000">
            <a:off x="5191878" y="-133209"/>
            <a:ext cx="1067700" cy="1029050"/>
            <a:chOff x="4445375" y="3754025"/>
            <a:chExt cx="1067700" cy="1029050"/>
          </a:xfrm>
        </p:grpSpPr>
        <p:sp>
          <p:nvSpPr>
            <p:cNvPr id="1639" name="Google Shape;1639;p33"/>
            <p:cNvSpPr/>
            <p:nvPr/>
          </p:nvSpPr>
          <p:spPr>
            <a:xfrm>
              <a:off x="4445375" y="3754025"/>
              <a:ext cx="1067700" cy="1029050"/>
            </a:xfrm>
            <a:custGeom>
              <a:avLst/>
              <a:gdLst/>
              <a:ahLst/>
              <a:cxnLst/>
              <a:rect l="l" t="t" r="r" b="b"/>
              <a:pathLst>
                <a:path w="42708" h="41162" extrusionOk="0">
                  <a:moveTo>
                    <a:pt x="18268" y="754"/>
                  </a:moveTo>
                  <a:cubicBezTo>
                    <a:pt x="21180" y="754"/>
                    <a:pt x="24101" y="1353"/>
                    <a:pt x="26844" y="2291"/>
                  </a:cubicBezTo>
                  <a:cubicBezTo>
                    <a:pt x="30975" y="3684"/>
                    <a:pt x="35083" y="5807"/>
                    <a:pt x="37594" y="9481"/>
                  </a:cubicBezTo>
                  <a:cubicBezTo>
                    <a:pt x="38850" y="11307"/>
                    <a:pt x="39717" y="13362"/>
                    <a:pt x="40356" y="15462"/>
                  </a:cubicBezTo>
                  <a:cubicBezTo>
                    <a:pt x="41018" y="17539"/>
                    <a:pt x="41429" y="19684"/>
                    <a:pt x="41520" y="21876"/>
                  </a:cubicBezTo>
                  <a:cubicBezTo>
                    <a:pt x="41703" y="26098"/>
                    <a:pt x="40539" y="30252"/>
                    <a:pt x="37708" y="33448"/>
                  </a:cubicBezTo>
                  <a:cubicBezTo>
                    <a:pt x="35038" y="36461"/>
                    <a:pt x="31363" y="38469"/>
                    <a:pt x="27551" y="39565"/>
                  </a:cubicBezTo>
                  <a:cubicBezTo>
                    <a:pt x="25655" y="40107"/>
                    <a:pt x="23718" y="40389"/>
                    <a:pt x="21791" y="40389"/>
                  </a:cubicBezTo>
                  <a:cubicBezTo>
                    <a:pt x="19334" y="40389"/>
                    <a:pt x="16891" y="39931"/>
                    <a:pt x="14564" y="38972"/>
                  </a:cubicBezTo>
                  <a:cubicBezTo>
                    <a:pt x="10706" y="37374"/>
                    <a:pt x="7419" y="34544"/>
                    <a:pt x="5182" y="31028"/>
                  </a:cubicBezTo>
                  <a:cubicBezTo>
                    <a:pt x="823" y="24158"/>
                    <a:pt x="229" y="14686"/>
                    <a:pt x="4635" y="7678"/>
                  </a:cubicBezTo>
                  <a:cubicBezTo>
                    <a:pt x="5160" y="6811"/>
                    <a:pt x="5776" y="5989"/>
                    <a:pt x="6461" y="5236"/>
                  </a:cubicBezTo>
                  <a:cubicBezTo>
                    <a:pt x="6483" y="5236"/>
                    <a:pt x="6483" y="5213"/>
                    <a:pt x="6506" y="5190"/>
                  </a:cubicBezTo>
                  <a:cubicBezTo>
                    <a:pt x="8424" y="3341"/>
                    <a:pt x="10866" y="2063"/>
                    <a:pt x="13445" y="1356"/>
                  </a:cubicBezTo>
                  <a:cubicBezTo>
                    <a:pt x="15029" y="939"/>
                    <a:pt x="16647" y="754"/>
                    <a:pt x="18268" y="754"/>
                  </a:cubicBezTo>
                  <a:close/>
                  <a:moveTo>
                    <a:pt x="18378" y="0"/>
                  </a:moveTo>
                  <a:cubicBezTo>
                    <a:pt x="17616" y="0"/>
                    <a:pt x="16853" y="40"/>
                    <a:pt x="16093" y="123"/>
                  </a:cubicBezTo>
                  <a:cubicBezTo>
                    <a:pt x="12098" y="534"/>
                    <a:pt x="8150" y="2246"/>
                    <a:pt x="5388" y="5236"/>
                  </a:cubicBezTo>
                  <a:cubicBezTo>
                    <a:pt x="4703" y="5943"/>
                    <a:pt x="4132" y="6742"/>
                    <a:pt x="3630" y="7587"/>
                  </a:cubicBezTo>
                  <a:cubicBezTo>
                    <a:pt x="3562" y="7701"/>
                    <a:pt x="3562" y="7815"/>
                    <a:pt x="3607" y="7906"/>
                  </a:cubicBezTo>
                  <a:cubicBezTo>
                    <a:pt x="1" y="14183"/>
                    <a:pt x="69" y="22286"/>
                    <a:pt x="3105" y="28814"/>
                  </a:cubicBezTo>
                  <a:cubicBezTo>
                    <a:pt x="4931" y="32718"/>
                    <a:pt x="7853" y="36073"/>
                    <a:pt x="11551" y="38287"/>
                  </a:cubicBezTo>
                  <a:cubicBezTo>
                    <a:pt x="14671" y="40163"/>
                    <a:pt x="18229" y="41162"/>
                    <a:pt x="21856" y="41162"/>
                  </a:cubicBezTo>
                  <a:cubicBezTo>
                    <a:pt x="22687" y="41162"/>
                    <a:pt x="23522" y="41109"/>
                    <a:pt x="24356" y="41003"/>
                  </a:cubicBezTo>
                  <a:cubicBezTo>
                    <a:pt x="28647" y="40432"/>
                    <a:pt x="32915" y="38675"/>
                    <a:pt x="36270" y="35890"/>
                  </a:cubicBezTo>
                  <a:cubicBezTo>
                    <a:pt x="39580" y="33151"/>
                    <a:pt x="41657" y="29385"/>
                    <a:pt x="42182" y="25117"/>
                  </a:cubicBezTo>
                  <a:cubicBezTo>
                    <a:pt x="42707" y="20620"/>
                    <a:pt x="41657" y="15895"/>
                    <a:pt x="39763" y="11810"/>
                  </a:cubicBezTo>
                  <a:cubicBezTo>
                    <a:pt x="38804" y="9732"/>
                    <a:pt x="37526" y="7838"/>
                    <a:pt x="35814" y="6309"/>
                  </a:cubicBezTo>
                  <a:cubicBezTo>
                    <a:pt x="34148" y="4802"/>
                    <a:pt x="32185" y="3661"/>
                    <a:pt x="30130" y="2748"/>
                  </a:cubicBezTo>
                  <a:cubicBezTo>
                    <a:pt x="26462" y="1115"/>
                    <a:pt x="22422" y="0"/>
                    <a:pt x="183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3"/>
            <p:cNvSpPr/>
            <p:nvPr/>
          </p:nvSpPr>
          <p:spPr>
            <a:xfrm>
              <a:off x="4525850" y="3828875"/>
              <a:ext cx="901050" cy="847950"/>
            </a:xfrm>
            <a:custGeom>
              <a:avLst/>
              <a:gdLst/>
              <a:ahLst/>
              <a:cxnLst/>
              <a:rect l="l" t="t" r="r" b="b"/>
              <a:pathLst>
                <a:path w="36042" h="33918" extrusionOk="0">
                  <a:moveTo>
                    <a:pt x="15729" y="732"/>
                  </a:moveTo>
                  <a:cubicBezTo>
                    <a:pt x="18305" y="732"/>
                    <a:pt x="20906" y="1153"/>
                    <a:pt x="23328" y="1922"/>
                  </a:cubicBezTo>
                  <a:cubicBezTo>
                    <a:pt x="26546" y="2927"/>
                    <a:pt x="29536" y="4707"/>
                    <a:pt x="31659" y="7355"/>
                  </a:cubicBezTo>
                  <a:cubicBezTo>
                    <a:pt x="33873" y="10139"/>
                    <a:pt x="34992" y="13746"/>
                    <a:pt x="34946" y="17284"/>
                  </a:cubicBezTo>
                  <a:cubicBezTo>
                    <a:pt x="34832" y="23926"/>
                    <a:pt x="30678" y="30157"/>
                    <a:pt x="24309" y="32303"/>
                  </a:cubicBezTo>
                  <a:cubicBezTo>
                    <a:pt x="22589" y="32880"/>
                    <a:pt x="20779" y="33172"/>
                    <a:pt x="18968" y="33172"/>
                  </a:cubicBezTo>
                  <a:cubicBezTo>
                    <a:pt x="17343" y="33172"/>
                    <a:pt x="15717" y="32937"/>
                    <a:pt x="14152" y="32463"/>
                  </a:cubicBezTo>
                  <a:cubicBezTo>
                    <a:pt x="11048" y="31527"/>
                    <a:pt x="8263" y="29632"/>
                    <a:pt x="6140" y="27167"/>
                  </a:cubicBezTo>
                  <a:cubicBezTo>
                    <a:pt x="1461" y="21757"/>
                    <a:pt x="525" y="14065"/>
                    <a:pt x="3127" y="7492"/>
                  </a:cubicBezTo>
                  <a:cubicBezTo>
                    <a:pt x="3401" y="6807"/>
                    <a:pt x="3721" y="6145"/>
                    <a:pt x="4063" y="5506"/>
                  </a:cubicBezTo>
                  <a:cubicBezTo>
                    <a:pt x="6072" y="2881"/>
                    <a:pt x="9245" y="1443"/>
                    <a:pt x="12486" y="964"/>
                  </a:cubicBezTo>
                  <a:cubicBezTo>
                    <a:pt x="13552" y="808"/>
                    <a:pt x="14638" y="732"/>
                    <a:pt x="15729" y="732"/>
                  </a:cubicBezTo>
                  <a:close/>
                  <a:moveTo>
                    <a:pt x="15639" y="0"/>
                  </a:moveTo>
                  <a:cubicBezTo>
                    <a:pt x="15463" y="0"/>
                    <a:pt x="15287" y="2"/>
                    <a:pt x="15111" y="5"/>
                  </a:cubicBezTo>
                  <a:cubicBezTo>
                    <a:pt x="11299" y="73"/>
                    <a:pt x="7373" y="1101"/>
                    <a:pt x="4565" y="3794"/>
                  </a:cubicBezTo>
                  <a:cubicBezTo>
                    <a:pt x="4360" y="3999"/>
                    <a:pt x="4155" y="4205"/>
                    <a:pt x="3972" y="4433"/>
                  </a:cubicBezTo>
                  <a:cubicBezTo>
                    <a:pt x="3858" y="4433"/>
                    <a:pt x="3767" y="4479"/>
                    <a:pt x="3698" y="4593"/>
                  </a:cubicBezTo>
                  <a:cubicBezTo>
                    <a:pt x="3607" y="4753"/>
                    <a:pt x="3515" y="4935"/>
                    <a:pt x="3424" y="5095"/>
                  </a:cubicBezTo>
                  <a:cubicBezTo>
                    <a:pt x="3264" y="5323"/>
                    <a:pt x="3082" y="5552"/>
                    <a:pt x="2922" y="5803"/>
                  </a:cubicBezTo>
                  <a:cubicBezTo>
                    <a:pt x="2854" y="5917"/>
                    <a:pt x="2854" y="6054"/>
                    <a:pt x="2899" y="6145"/>
                  </a:cubicBezTo>
                  <a:cubicBezTo>
                    <a:pt x="0" y="12422"/>
                    <a:pt x="229" y="20023"/>
                    <a:pt x="4155" y="25843"/>
                  </a:cubicBezTo>
                  <a:cubicBezTo>
                    <a:pt x="6049" y="28628"/>
                    <a:pt x="8674" y="30956"/>
                    <a:pt x="11755" y="32371"/>
                  </a:cubicBezTo>
                  <a:cubicBezTo>
                    <a:pt x="14029" y="33405"/>
                    <a:pt x="16491" y="33918"/>
                    <a:pt x="18965" y="33918"/>
                  </a:cubicBezTo>
                  <a:cubicBezTo>
                    <a:pt x="20041" y="33918"/>
                    <a:pt x="21120" y="33820"/>
                    <a:pt x="22187" y="33627"/>
                  </a:cubicBezTo>
                  <a:cubicBezTo>
                    <a:pt x="25656" y="32988"/>
                    <a:pt x="28920" y="31253"/>
                    <a:pt x="31271" y="28628"/>
                  </a:cubicBezTo>
                  <a:cubicBezTo>
                    <a:pt x="33554" y="26094"/>
                    <a:pt x="35037" y="22876"/>
                    <a:pt x="35517" y="19498"/>
                  </a:cubicBezTo>
                  <a:cubicBezTo>
                    <a:pt x="36042" y="15960"/>
                    <a:pt x="35425" y="12331"/>
                    <a:pt x="33736" y="9181"/>
                  </a:cubicBezTo>
                  <a:cubicBezTo>
                    <a:pt x="32024" y="5940"/>
                    <a:pt x="29171" y="3520"/>
                    <a:pt x="25839" y="2059"/>
                  </a:cubicBezTo>
                  <a:cubicBezTo>
                    <a:pt x="22645" y="647"/>
                    <a:pt x="19120" y="0"/>
                    <a:pt x="15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3"/>
            <p:cNvSpPr/>
            <p:nvPr/>
          </p:nvSpPr>
          <p:spPr>
            <a:xfrm>
              <a:off x="4684475" y="3927800"/>
              <a:ext cx="575225" cy="578550"/>
            </a:xfrm>
            <a:custGeom>
              <a:avLst/>
              <a:gdLst/>
              <a:ahLst/>
              <a:cxnLst/>
              <a:rect l="l" t="t" r="r" b="b"/>
              <a:pathLst>
                <a:path w="23009" h="23142" extrusionOk="0">
                  <a:moveTo>
                    <a:pt x="8298" y="779"/>
                  </a:moveTo>
                  <a:cubicBezTo>
                    <a:pt x="9182" y="779"/>
                    <a:pt x="10067" y="877"/>
                    <a:pt x="10888" y="1001"/>
                  </a:cubicBezTo>
                  <a:cubicBezTo>
                    <a:pt x="15454" y="1732"/>
                    <a:pt x="19813" y="4402"/>
                    <a:pt x="21388" y="8921"/>
                  </a:cubicBezTo>
                  <a:cubicBezTo>
                    <a:pt x="22141" y="11021"/>
                    <a:pt x="22187" y="13304"/>
                    <a:pt x="21365" y="15381"/>
                  </a:cubicBezTo>
                  <a:cubicBezTo>
                    <a:pt x="20475" y="17618"/>
                    <a:pt x="18763" y="19535"/>
                    <a:pt x="16732" y="20791"/>
                  </a:cubicBezTo>
                  <a:cubicBezTo>
                    <a:pt x="15082" y="21810"/>
                    <a:pt x="13192" y="22393"/>
                    <a:pt x="11281" y="22393"/>
                  </a:cubicBezTo>
                  <a:cubicBezTo>
                    <a:pt x="10839" y="22393"/>
                    <a:pt x="10395" y="22361"/>
                    <a:pt x="9953" y="22297"/>
                  </a:cubicBezTo>
                  <a:cubicBezTo>
                    <a:pt x="7624" y="21955"/>
                    <a:pt x="5570" y="20722"/>
                    <a:pt x="4109" y="18896"/>
                  </a:cubicBezTo>
                  <a:cubicBezTo>
                    <a:pt x="2534" y="16887"/>
                    <a:pt x="1599" y="14331"/>
                    <a:pt x="1279" y="11820"/>
                  </a:cubicBezTo>
                  <a:cubicBezTo>
                    <a:pt x="937" y="9127"/>
                    <a:pt x="1302" y="6342"/>
                    <a:pt x="2603" y="3946"/>
                  </a:cubicBezTo>
                  <a:cubicBezTo>
                    <a:pt x="2671" y="3831"/>
                    <a:pt x="2671" y="3717"/>
                    <a:pt x="2626" y="3626"/>
                  </a:cubicBezTo>
                  <a:cubicBezTo>
                    <a:pt x="3014" y="3033"/>
                    <a:pt x="3447" y="2508"/>
                    <a:pt x="3995" y="2051"/>
                  </a:cubicBezTo>
                  <a:cubicBezTo>
                    <a:pt x="5201" y="1078"/>
                    <a:pt x="6749" y="779"/>
                    <a:pt x="8298" y="779"/>
                  </a:cubicBezTo>
                  <a:close/>
                  <a:moveTo>
                    <a:pt x="8312" y="0"/>
                  </a:moveTo>
                  <a:cubicBezTo>
                    <a:pt x="6754" y="0"/>
                    <a:pt x="5221" y="298"/>
                    <a:pt x="3972" y="1138"/>
                  </a:cubicBezTo>
                  <a:cubicBezTo>
                    <a:pt x="1850" y="2553"/>
                    <a:pt x="845" y="5087"/>
                    <a:pt x="571" y="7529"/>
                  </a:cubicBezTo>
                  <a:cubicBezTo>
                    <a:pt x="549" y="7598"/>
                    <a:pt x="571" y="7643"/>
                    <a:pt x="571" y="7689"/>
                  </a:cubicBezTo>
                  <a:cubicBezTo>
                    <a:pt x="1" y="11318"/>
                    <a:pt x="822" y="15221"/>
                    <a:pt x="2763" y="18280"/>
                  </a:cubicBezTo>
                  <a:cubicBezTo>
                    <a:pt x="4041" y="20311"/>
                    <a:pt x="5890" y="21932"/>
                    <a:pt x="8195" y="22662"/>
                  </a:cubicBezTo>
                  <a:cubicBezTo>
                    <a:pt x="9203" y="22986"/>
                    <a:pt x="10246" y="23141"/>
                    <a:pt x="11287" y="23141"/>
                  </a:cubicBezTo>
                  <a:cubicBezTo>
                    <a:pt x="12814" y="23141"/>
                    <a:pt x="14339" y="22807"/>
                    <a:pt x="15750" y="22183"/>
                  </a:cubicBezTo>
                  <a:cubicBezTo>
                    <a:pt x="18078" y="21133"/>
                    <a:pt x="20087" y="19307"/>
                    <a:pt x="21365" y="17093"/>
                  </a:cubicBezTo>
                  <a:cubicBezTo>
                    <a:pt x="22598" y="14970"/>
                    <a:pt x="23009" y="12528"/>
                    <a:pt x="22529" y="10131"/>
                  </a:cubicBezTo>
                  <a:cubicBezTo>
                    <a:pt x="21502" y="5110"/>
                    <a:pt x="17211" y="1686"/>
                    <a:pt x="12395" y="545"/>
                  </a:cubicBezTo>
                  <a:cubicBezTo>
                    <a:pt x="11140" y="242"/>
                    <a:pt x="9716" y="0"/>
                    <a:pt x="83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3"/>
            <p:cNvSpPr/>
            <p:nvPr/>
          </p:nvSpPr>
          <p:spPr>
            <a:xfrm>
              <a:off x="4832850" y="4094200"/>
              <a:ext cx="292175" cy="273000"/>
            </a:xfrm>
            <a:custGeom>
              <a:avLst/>
              <a:gdLst/>
              <a:ahLst/>
              <a:cxnLst/>
              <a:rect l="l" t="t" r="r" b="b"/>
              <a:pathLst>
                <a:path w="11687" h="10920" extrusionOk="0">
                  <a:moveTo>
                    <a:pt x="4301" y="761"/>
                  </a:moveTo>
                  <a:cubicBezTo>
                    <a:pt x="4948" y="761"/>
                    <a:pt x="5577" y="847"/>
                    <a:pt x="6072" y="964"/>
                  </a:cubicBezTo>
                  <a:cubicBezTo>
                    <a:pt x="8012" y="1444"/>
                    <a:pt x="9998" y="2768"/>
                    <a:pt x="10523" y="4822"/>
                  </a:cubicBezTo>
                  <a:cubicBezTo>
                    <a:pt x="11048" y="6876"/>
                    <a:pt x="9427" y="8588"/>
                    <a:pt x="7761" y="9501"/>
                  </a:cubicBezTo>
                  <a:cubicBezTo>
                    <a:pt x="6957" y="9928"/>
                    <a:pt x="6072" y="10174"/>
                    <a:pt x="5209" y="10174"/>
                  </a:cubicBezTo>
                  <a:cubicBezTo>
                    <a:pt x="4134" y="10174"/>
                    <a:pt x="3093" y="9793"/>
                    <a:pt x="2283" y="8908"/>
                  </a:cubicBezTo>
                  <a:cubicBezTo>
                    <a:pt x="594" y="7036"/>
                    <a:pt x="754" y="4365"/>
                    <a:pt x="1233" y="2060"/>
                  </a:cubicBezTo>
                  <a:cubicBezTo>
                    <a:pt x="1772" y="1072"/>
                    <a:pt x="3067" y="761"/>
                    <a:pt x="4301" y="761"/>
                  </a:cubicBezTo>
                  <a:close/>
                  <a:moveTo>
                    <a:pt x="4332" y="1"/>
                  </a:moveTo>
                  <a:cubicBezTo>
                    <a:pt x="3014" y="1"/>
                    <a:pt x="1677" y="328"/>
                    <a:pt x="891" y="1238"/>
                  </a:cubicBezTo>
                  <a:cubicBezTo>
                    <a:pt x="731" y="1261"/>
                    <a:pt x="594" y="1330"/>
                    <a:pt x="571" y="1512"/>
                  </a:cubicBezTo>
                  <a:cubicBezTo>
                    <a:pt x="548" y="1604"/>
                    <a:pt x="525" y="1695"/>
                    <a:pt x="503" y="1786"/>
                  </a:cubicBezTo>
                  <a:cubicBezTo>
                    <a:pt x="434" y="1946"/>
                    <a:pt x="366" y="2106"/>
                    <a:pt x="320" y="2288"/>
                  </a:cubicBezTo>
                  <a:cubicBezTo>
                    <a:pt x="274" y="2402"/>
                    <a:pt x="297" y="2517"/>
                    <a:pt x="366" y="2585"/>
                  </a:cubicBezTo>
                  <a:cubicBezTo>
                    <a:pt x="0" y="4822"/>
                    <a:pt x="23" y="7219"/>
                    <a:pt x="1461" y="9090"/>
                  </a:cubicBezTo>
                  <a:cubicBezTo>
                    <a:pt x="2434" y="10343"/>
                    <a:pt x="3806" y="10920"/>
                    <a:pt x="5239" y="10920"/>
                  </a:cubicBezTo>
                  <a:cubicBezTo>
                    <a:pt x="6027" y="10920"/>
                    <a:pt x="6833" y="10746"/>
                    <a:pt x="7601" y="10414"/>
                  </a:cubicBezTo>
                  <a:cubicBezTo>
                    <a:pt x="9655" y="9524"/>
                    <a:pt x="11687" y="7538"/>
                    <a:pt x="11367" y="5141"/>
                  </a:cubicBezTo>
                  <a:cubicBezTo>
                    <a:pt x="11048" y="2745"/>
                    <a:pt x="8902" y="1033"/>
                    <a:pt x="6734" y="348"/>
                  </a:cubicBezTo>
                  <a:cubicBezTo>
                    <a:pt x="6048" y="141"/>
                    <a:pt x="5194" y="1"/>
                    <a:pt x="43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3"/>
            <p:cNvSpPr/>
            <p:nvPr/>
          </p:nvSpPr>
          <p:spPr>
            <a:xfrm>
              <a:off x="4974375" y="4233575"/>
              <a:ext cx="575" cy="575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23" y="0"/>
                  </a:moveTo>
                  <a:cubicBezTo>
                    <a:pt x="23" y="23"/>
                    <a:pt x="0" y="23"/>
                    <a:pt x="0" y="23"/>
                  </a:cubicBezTo>
                  <a:cubicBezTo>
                    <a:pt x="23" y="23"/>
                    <a:pt x="23" y="23"/>
                    <a:pt x="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3"/>
            <p:cNvSpPr/>
            <p:nvPr/>
          </p:nvSpPr>
          <p:spPr>
            <a:xfrm>
              <a:off x="4977225" y="4222150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1"/>
                  </a:moveTo>
                  <a:cubicBezTo>
                    <a:pt x="0" y="1"/>
                    <a:pt x="0" y="1"/>
                    <a:pt x="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3"/>
            <p:cNvSpPr/>
            <p:nvPr/>
          </p:nvSpPr>
          <p:spPr>
            <a:xfrm>
              <a:off x="4915600" y="4190775"/>
              <a:ext cx="82750" cy="69875"/>
            </a:xfrm>
            <a:custGeom>
              <a:avLst/>
              <a:gdLst/>
              <a:ahLst/>
              <a:cxnLst/>
              <a:rect l="l" t="t" r="r" b="b"/>
              <a:pathLst>
                <a:path w="3310" h="2795" extrusionOk="0">
                  <a:moveTo>
                    <a:pt x="1643" y="753"/>
                  </a:moveTo>
                  <a:cubicBezTo>
                    <a:pt x="1666" y="776"/>
                    <a:pt x="1712" y="776"/>
                    <a:pt x="1735" y="776"/>
                  </a:cubicBezTo>
                  <a:cubicBezTo>
                    <a:pt x="1803" y="799"/>
                    <a:pt x="1849" y="822"/>
                    <a:pt x="1917" y="845"/>
                  </a:cubicBezTo>
                  <a:lnTo>
                    <a:pt x="1940" y="845"/>
                  </a:lnTo>
                  <a:cubicBezTo>
                    <a:pt x="1963" y="868"/>
                    <a:pt x="1986" y="890"/>
                    <a:pt x="2031" y="913"/>
                  </a:cubicBezTo>
                  <a:cubicBezTo>
                    <a:pt x="2077" y="936"/>
                    <a:pt x="2123" y="959"/>
                    <a:pt x="2146" y="982"/>
                  </a:cubicBezTo>
                  <a:cubicBezTo>
                    <a:pt x="2214" y="1005"/>
                    <a:pt x="2260" y="1050"/>
                    <a:pt x="2305" y="1073"/>
                  </a:cubicBezTo>
                  <a:cubicBezTo>
                    <a:pt x="2351" y="1096"/>
                    <a:pt x="2374" y="1119"/>
                    <a:pt x="2397" y="1141"/>
                  </a:cubicBezTo>
                  <a:cubicBezTo>
                    <a:pt x="2420" y="1164"/>
                    <a:pt x="2442" y="1187"/>
                    <a:pt x="2465" y="1210"/>
                  </a:cubicBezTo>
                  <a:cubicBezTo>
                    <a:pt x="2465" y="1233"/>
                    <a:pt x="2465" y="1233"/>
                    <a:pt x="2465" y="1233"/>
                  </a:cubicBezTo>
                  <a:cubicBezTo>
                    <a:pt x="2465" y="1256"/>
                    <a:pt x="2488" y="1278"/>
                    <a:pt x="2488" y="1278"/>
                  </a:cubicBezTo>
                  <a:cubicBezTo>
                    <a:pt x="2488" y="1284"/>
                    <a:pt x="2488" y="1290"/>
                    <a:pt x="2488" y="1301"/>
                  </a:cubicBezTo>
                  <a:cubicBezTo>
                    <a:pt x="2511" y="1324"/>
                    <a:pt x="2511" y="1347"/>
                    <a:pt x="2511" y="1347"/>
                  </a:cubicBezTo>
                  <a:cubicBezTo>
                    <a:pt x="2511" y="1370"/>
                    <a:pt x="2511" y="1393"/>
                    <a:pt x="2511" y="1393"/>
                  </a:cubicBezTo>
                  <a:cubicBezTo>
                    <a:pt x="2511" y="1415"/>
                    <a:pt x="2511" y="1438"/>
                    <a:pt x="2511" y="1438"/>
                  </a:cubicBezTo>
                  <a:cubicBezTo>
                    <a:pt x="2511" y="1438"/>
                    <a:pt x="2511" y="1438"/>
                    <a:pt x="2511" y="1461"/>
                  </a:cubicBezTo>
                  <a:cubicBezTo>
                    <a:pt x="2511" y="1484"/>
                    <a:pt x="2488" y="1507"/>
                    <a:pt x="2488" y="1530"/>
                  </a:cubicBezTo>
                  <a:cubicBezTo>
                    <a:pt x="2488" y="1535"/>
                    <a:pt x="2485" y="1544"/>
                    <a:pt x="2481" y="1553"/>
                  </a:cubicBezTo>
                  <a:lnTo>
                    <a:pt x="2481" y="1553"/>
                  </a:lnTo>
                  <a:cubicBezTo>
                    <a:pt x="2465" y="1557"/>
                    <a:pt x="2465" y="1578"/>
                    <a:pt x="2465" y="1598"/>
                  </a:cubicBezTo>
                  <a:cubicBezTo>
                    <a:pt x="2442" y="1644"/>
                    <a:pt x="2397" y="1689"/>
                    <a:pt x="2374" y="1712"/>
                  </a:cubicBezTo>
                  <a:cubicBezTo>
                    <a:pt x="2374" y="1735"/>
                    <a:pt x="2351" y="1735"/>
                    <a:pt x="2351" y="1735"/>
                  </a:cubicBezTo>
                  <a:cubicBezTo>
                    <a:pt x="2351" y="1758"/>
                    <a:pt x="2328" y="1758"/>
                    <a:pt x="2328" y="1781"/>
                  </a:cubicBezTo>
                  <a:cubicBezTo>
                    <a:pt x="2305" y="1803"/>
                    <a:pt x="2260" y="1826"/>
                    <a:pt x="2237" y="1872"/>
                  </a:cubicBezTo>
                  <a:cubicBezTo>
                    <a:pt x="2237" y="1872"/>
                    <a:pt x="2191" y="1895"/>
                    <a:pt x="2168" y="1918"/>
                  </a:cubicBezTo>
                  <a:cubicBezTo>
                    <a:pt x="2146" y="1940"/>
                    <a:pt x="2100" y="1940"/>
                    <a:pt x="2054" y="1963"/>
                  </a:cubicBezTo>
                  <a:cubicBezTo>
                    <a:pt x="2009" y="1986"/>
                    <a:pt x="1986" y="1986"/>
                    <a:pt x="1940" y="2009"/>
                  </a:cubicBezTo>
                  <a:cubicBezTo>
                    <a:pt x="1895" y="2009"/>
                    <a:pt x="1849" y="2032"/>
                    <a:pt x="1826" y="2032"/>
                  </a:cubicBezTo>
                  <a:lnTo>
                    <a:pt x="1780" y="2032"/>
                  </a:lnTo>
                  <a:cubicBezTo>
                    <a:pt x="1758" y="2032"/>
                    <a:pt x="1735" y="2032"/>
                    <a:pt x="1712" y="2055"/>
                  </a:cubicBezTo>
                  <a:cubicBezTo>
                    <a:pt x="1666" y="2055"/>
                    <a:pt x="1621" y="2055"/>
                    <a:pt x="1575" y="2032"/>
                  </a:cubicBezTo>
                  <a:lnTo>
                    <a:pt x="1461" y="2032"/>
                  </a:lnTo>
                  <a:cubicBezTo>
                    <a:pt x="1415" y="2009"/>
                    <a:pt x="1370" y="2009"/>
                    <a:pt x="1324" y="1986"/>
                  </a:cubicBezTo>
                  <a:cubicBezTo>
                    <a:pt x="1324" y="1986"/>
                    <a:pt x="1301" y="1963"/>
                    <a:pt x="1278" y="1963"/>
                  </a:cubicBezTo>
                  <a:lnTo>
                    <a:pt x="1255" y="1963"/>
                  </a:lnTo>
                  <a:cubicBezTo>
                    <a:pt x="1210" y="1940"/>
                    <a:pt x="1164" y="1895"/>
                    <a:pt x="1118" y="1872"/>
                  </a:cubicBezTo>
                  <a:cubicBezTo>
                    <a:pt x="1096" y="1849"/>
                    <a:pt x="1073" y="1826"/>
                    <a:pt x="1073" y="1803"/>
                  </a:cubicBezTo>
                  <a:cubicBezTo>
                    <a:pt x="1050" y="1803"/>
                    <a:pt x="1027" y="1781"/>
                    <a:pt x="1027" y="1758"/>
                  </a:cubicBezTo>
                  <a:cubicBezTo>
                    <a:pt x="1004" y="1758"/>
                    <a:pt x="1004" y="1758"/>
                    <a:pt x="1004" y="1735"/>
                  </a:cubicBezTo>
                  <a:cubicBezTo>
                    <a:pt x="982" y="1689"/>
                    <a:pt x="959" y="1644"/>
                    <a:pt x="936" y="1598"/>
                  </a:cubicBezTo>
                  <a:cubicBezTo>
                    <a:pt x="913" y="1575"/>
                    <a:pt x="913" y="1552"/>
                    <a:pt x="890" y="1507"/>
                  </a:cubicBezTo>
                  <a:cubicBezTo>
                    <a:pt x="890" y="1484"/>
                    <a:pt x="890" y="1461"/>
                    <a:pt x="890" y="1438"/>
                  </a:cubicBezTo>
                  <a:lnTo>
                    <a:pt x="867" y="1438"/>
                  </a:lnTo>
                  <a:lnTo>
                    <a:pt x="867" y="1415"/>
                  </a:lnTo>
                  <a:cubicBezTo>
                    <a:pt x="867" y="1370"/>
                    <a:pt x="867" y="1324"/>
                    <a:pt x="867" y="1278"/>
                  </a:cubicBezTo>
                  <a:cubicBezTo>
                    <a:pt x="867" y="1278"/>
                    <a:pt x="867" y="1278"/>
                    <a:pt x="867" y="1256"/>
                  </a:cubicBezTo>
                  <a:cubicBezTo>
                    <a:pt x="867" y="1233"/>
                    <a:pt x="890" y="1187"/>
                    <a:pt x="890" y="1187"/>
                  </a:cubicBezTo>
                  <a:cubicBezTo>
                    <a:pt x="890" y="1164"/>
                    <a:pt x="890" y="1164"/>
                    <a:pt x="890" y="1164"/>
                  </a:cubicBezTo>
                  <a:cubicBezTo>
                    <a:pt x="982" y="1141"/>
                    <a:pt x="1073" y="1073"/>
                    <a:pt x="1118" y="982"/>
                  </a:cubicBezTo>
                  <a:cubicBezTo>
                    <a:pt x="1118" y="959"/>
                    <a:pt x="1141" y="936"/>
                    <a:pt x="1141" y="913"/>
                  </a:cubicBezTo>
                  <a:lnTo>
                    <a:pt x="1164" y="913"/>
                  </a:lnTo>
                  <a:cubicBezTo>
                    <a:pt x="1164" y="913"/>
                    <a:pt x="1187" y="890"/>
                    <a:pt x="1187" y="868"/>
                  </a:cubicBezTo>
                  <a:cubicBezTo>
                    <a:pt x="1210" y="868"/>
                    <a:pt x="1233" y="845"/>
                    <a:pt x="1233" y="845"/>
                  </a:cubicBezTo>
                  <a:cubicBezTo>
                    <a:pt x="1255" y="845"/>
                    <a:pt x="1255" y="822"/>
                    <a:pt x="1255" y="822"/>
                  </a:cubicBezTo>
                  <a:cubicBezTo>
                    <a:pt x="1278" y="822"/>
                    <a:pt x="1301" y="799"/>
                    <a:pt x="1324" y="799"/>
                  </a:cubicBezTo>
                  <a:cubicBezTo>
                    <a:pt x="1370" y="799"/>
                    <a:pt x="1392" y="776"/>
                    <a:pt x="1438" y="776"/>
                  </a:cubicBezTo>
                  <a:cubicBezTo>
                    <a:pt x="1438" y="753"/>
                    <a:pt x="1461" y="753"/>
                    <a:pt x="1461" y="753"/>
                  </a:cubicBezTo>
                  <a:close/>
                  <a:moveTo>
                    <a:pt x="1519" y="0"/>
                  </a:moveTo>
                  <a:cubicBezTo>
                    <a:pt x="1432" y="0"/>
                    <a:pt x="1344" y="7"/>
                    <a:pt x="1255" y="23"/>
                  </a:cubicBezTo>
                  <a:cubicBezTo>
                    <a:pt x="1004" y="69"/>
                    <a:pt x="776" y="206"/>
                    <a:pt x="593" y="411"/>
                  </a:cubicBezTo>
                  <a:cubicBezTo>
                    <a:pt x="502" y="434"/>
                    <a:pt x="411" y="480"/>
                    <a:pt x="342" y="571"/>
                  </a:cubicBezTo>
                  <a:cubicBezTo>
                    <a:pt x="0" y="1027"/>
                    <a:pt x="46" y="1735"/>
                    <a:pt x="388" y="2169"/>
                  </a:cubicBezTo>
                  <a:cubicBezTo>
                    <a:pt x="684" y="2594"/>
                    <a:pt x="1175" y="2795"/>
                    <a:pt x="1678" y="2795"/>
                  </a:cubicBezTo>
                  <a:cubicBezTo>
                    <a:pt x="1796" y="2795"/>
                    <a:pt x="1915" y="2784"/>
                    <a:pt x="2031" y="2762"/>
                  </a:cubicBezTo>
                  <a:cubicBezTo>
                    <a:pt x="2579" y="2671"/>
                    <a:pt x="3104" y="2237"/>
                    <a:pt x="3241" y="1689"/>
                  </a:cubicBezTo>
                  <a:cubicBezTo>
                    <a:pt x="3310" y="1393"/>
                    <a:pt x="3264" y="1073"/>
                    <a:pt x="3104" y="822"/>
                  </a:cubicBezTo>
                  <a:cubicBezTo>
                    <a:pt x="2922" y="548"/>
                    <a:pt x="2625" y="343"/>
                    <a:pt x="2351" y="206"/>
                  </a:cubicBezTo>
                  <a:cubicBezTo>
                    <a:pt x="2087" y="83"/>
                    <a:pt x="1810" y="0"/>
                    <a:pt x="1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1646;p33"/>
          <p:cNvGrpSpPr/>
          <p:nvPr/>
        </p:nvGrpSpPr>
        <p:grpSpPr>
          <a:xfrm>
            <a:off x="-109797" y="4384078"/>
            <a:ext cx="572925" cy="787025"/>
            <a:chOff x="3127800" y="2228675"/>
            <a:chExt cx="572925" cy="787025"/>
          </a:xfrm>
        </p:grpSpPr>
        <p:sp>
          <p:nvSpPr>
            <p:cNvPr id="1647" name="Google Shape;1647;p33"/>
            <p:cNvSpPr/>
            <p:nvPr/>
          </p:nvSpPr>
          <p:spPr>
            <a:xfrm>
              <a:off x="3150625" y="2450925"/>
              <a:ext cx="103300" cy="131100"/>
            </a:xfrm>
            <a:custGeom>
              <a:avLst/>
              <a:gdLst/>
              <a:ahLst/>
              <a:cxnLst/>
              <a:rect l="l" t="t" r="r" b="b"/>
              <a:pathLst>
                <a:path w="4132" h="5244" extrusionOk="0">
                  <a:moveTo>
                    <a:pt x="3059" y="0"/>
                  </a:moveTo>
                  <a:cubicBezTo>
                    <a:pt x="2734" y="0"/>
                    <a:pt x="2420" y="152"/>
                    <a:pt x="2237" y="457"/>
                  </a:cubicBezTo>
                  <a:cubicBezTo>
                    <a:pt x="1575" y="1575"/>
                    <a:pt x="913" y="2693"/>
                    <a:pt x="251" y="3812"/>
                  </a:cubicBezTo>
                  <a:cubicBezTo>
                    <a:pt x="0" y="4246"/>
                    <a:pt x="137" y="4885"/>
                    <a:pt x="594" y="5113"/>
                  </a:cubicBezTo>
                  <a:cubicBezTo>
                    <a:pt x="752" y="5200"/>
                    <a:pt x="925" y="5243"/>
                    <a:pt x="1094" y="5243"/>
                  </a:cubicBezTo>
                  <a:cubicBezTo>
                    <a:pt x="1411" y="5243"/>
                    <a:pt x="1716" y="5091"/>
                    <a:pt x="1895" y="4793"/>
                  </a:cubicBezTo>
                  <a:cubicBezTo>
                    <a:pt x="2557" y="3652"/>
                    <a:pt x="3219" y="2534"/>
                    <a:pt x="3881" y="1415"/>
                  </a:cubicBezTo>
                  <a:cubicBezTo>
                    <a:pt x="4132" y="1004"/>
                    <a:pt x="3995" y="365"/>
                    <a:pt x="3538" y="114"/>
                  </a:cubicBezTo>
                  <a:cubicBezTo>
                    <a:pt x="3386" y="38"/>
                    <a:pt x="3221" y="0"/>
                    <a:pt x="30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3"/>
            <p:cNvSpPr/>
            <p:nvPr/>
          </p:nvSpPr>
          <p:spPr>
            <a:xfrm>
              <a:off x="3291575" y="2539800"/>
              <a:ext cx="99875" cy="135275"/>
            </a:xfrm>
            <a:custGeom>
              <a:avLst/>
              <a:gdLst/>
              <a:ahLst/>
              <a:cxnLst/>
              <a:rect l="l" t="t" r="r" b="b"/>
              <a:pathLst>
                <a:path w="3995" h="5411" extrusionOk="0">
                  <a:moveTo>
                    <a:pt x="2909" y="1"/>
                  </a:moveTo>
                  <a:cubicBezTo>
                    <a:pt x="2584" y="1"/>
                    <a:pt x="2278" y="169"/>
                    <a:pt x="2077" y="462"/>
                  </a:cubicBezTo>
                  <a:cubicBezTo>
                    <a:pt x="1324" y="1581"/>
                    <a:pt x="685" y="2768"/>
                    <a:pt x="160" y="4000"/>
                  </a:cubicBezTo>
                  <a:cubicBezTo>
                    <a:pt x="69" y="4228"/>
                    <a:pt x="0" y="4457"/>
                    <a:pt x="69" y="4708"/>
                  </a:cubicBezTo>
                  <a:cubicBezTo>
                    <a:pt x="114" y="4936"/>
                    <a:pt x="297" y="5187"/>
                    <a:pt x="502" y="5301"/>
                  </a:cubicBezTo>
                  <a:cubicBezTo>
                    <a:pt x="644" y="5372"/>
                    <a:pt x="819" y="5410"/>
                    <a:pt x="995" y="5410"/>
                  </a:cubicBezTo>
                  <a:cubicBezTo>
                    <a:pt x="1329" y="5410"/>
                    <a:pt x="1669" y="5273"/>
                    <a:pt x="1803" y="4959"/>
                  </a:cubicBezTo>
                  <a:cubicBezTo>
                    <a:pt x="2328" y="3726"/>
                    <a:pt x="2968" y="2539"/>
                    <a:pt x="3721" y="1444"/>
                  </a:cubicBezTo>
                  <a:cubicBezTo>
                    <a:pt x="3995" y="1010"/>
                    <a:pt x="3812" y="371"/>
                    <a:pt x="3378" y="120"/>
                  </a:cubicBezTo>
                  <a:cubicBezTo>
                    <a:pt x="3224" y="39"/>
                    <a:pt x="3064" y="1"/>
                    <a:pt x="29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3"/>
            <p:cNvSpPr/>
            <p:nvPr/>
          </p:nvSpPr>
          <p:spPr>
            <a:xfrm>
              <a:off x="3429100" y="2620975"/>
              <a:ext cx="88475" cy="129675"/>
            </a:xfrm>
            <a:custGeom>
              <a:avLst/>
              <a:gdLst/>
              <a:ahLst/>
              <a:cxnLst/>
              <a:rect l="l" t="t" r="r" b="b"/>
              <a:pathLst>
                <a:path w="3539" h="5187" extrusionOk="0">
                  <a:moveTo>
                    <a:pt x="2558" y="1"/>
                  </a:moveTo>
                  <a:cubicBezTo>
                    <a:pt x="2390" y="1"/>
                    <a:pt x="2218" y="36"/>
                    <a:pt x="2077" y="114"/>
                  </a:cubicBezTo>
                  <a:cubicBezTo>
                    <a:pt x="1849" y="274"/>
                    <a:pt x="1712" y="456"/>
                    <a:pt x="1621" y="708"/>
                  </a:cubicBezTo>
                  <a:cubicBezTo>
                    <a:pt x="1575" y="844"/>
                    <a:pt x="1507" y="1004"/>
                    <a:pt x="1461" y="1141"/>
                  </a:cubicBezTo>
                  <a:cubicBezTo>
                    <a:pt x="1438" y="1210"/>
                    <a:pt x="1392" y="1278"/>
                    <a:pt x="1370" y="1324"/>
                  </a:cubicBezTo>
                  <a:cubicBezTo>
                    <a:pt x="1370" y="1347"/>
                    <a:pt x="1370" y="1369"/>
                    <a:pt x="1347" y="1415"/>
                  </a:cubicBezTo>
                  <a:cubicBezTo>
                    <a:pt x="1324" y="1438"/>
                    <a:pt x="1278" y="1575"/>
                    <a:pt x="1278" y="1598"/>
                  </a:cubicBezTo>
                  <a:cubicBezTo>
                    <a:pt x="1233" y="1666"/>
                    <a:pt x="1210" y="1712"/>
                    <a:pt x="1187" y="1780"/>
                  </a:cubicBezTo>
                  <a:cubicBezTo>
                    <a:pt x="1119" y="1917"/>
                    <a:pt x="1073" y="2054"/>
                    <a:pt x="1004" y="2168"/>
                  </a:cubicBezTo>
                  <a:cubicBezTo>
                    <a:pt x="753" y="2716"/>
                    <a:pt x="502" y="3241"/>
                    <a:pt x="228" y="3766"/>
                  </a:cubicBezTo>
                  <a:cubicBezTo>
                    <a:pt x="0" y="4223"/>
                    <a:pt x="91" y="4816"/>
                    <a:pt x="571" y="5067"/>
                  </a:cubicBezTo>
                  <a:cubicBezTo>
                    <a:pt x="720" y="5146"/>
                    <a:pt x="891" y="5186"/>
                    <a:pt x="1061" y="5186"/>
                  </a:cubicBezTo>
                  <a:cubicBezTo>
                    <a:pt x="1386" y="5186"/>
                    <a:pt x="1707" y="5039"/>
                    <a:pt x="1872" y="4725"/>
                  </a:cubicBezTo>
                  <a:cubicBezTo>
                    <a:pt x="2465" y="3583"/>
                    <a:pt x="2990" y="2397"/>
                    <a:pt x="3470" y="1187"/>
                  </a:cubicBezTo>
                  <a:cubicBezTo>
                    <a:pt x="3538" y="981"/>
                    <a:pt x="3470" y="685"/>
                    <a:pt x="3378" y="479"/>
                  </a:cubicBezTo>
                  <a:cubicBezTo>
                    <a:pt x="3264" y="274"/>
                    <a:pt x="3013" y="91"/>
                    <a:pt x="2785" y="23"/>
                  </a:cubicBezTo>
                  <a:cubicBezTo>
                    <a:pt x="2713" y="8"/>
                    <a:pt x="2636" y="1"/>
                    <a:pt x="25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3"/>
            <p:cNvSpPr/>
            <p:nvPr/>
          </p:nvSpPr>
          <p:spPr>
            <a:xfrm>
              <a:off x="3574025" y="2684625"/>
              <a:ext cx="93625" cy="112950"/>
            </a:xfrm>
            <a:custGeom>
              <a:avLst/>
              <a:gdLst/>
              <a:ahLst/>
              <a:cxnLst/>
              <a:rect l="l" t="t" r="r" b="b"/>
              <a:pathLst>
                <a:path w="3745" h="4518" extrusionOk="0">
                  <a:moveTo>
                    <a:pt x="2671" y="0"/>
                  </a:moveTo>
                  <a:cubicBezTo>
                    <a:pt x="2347" y="0"/>
                    <a:pt x="2032" y="163"/>
                    <a:pt x="1850" y="467"/>
                  </a:cubicBezTo>
                  <a:lnTo>
                    <a:pt x="275" y="3092"/>
                  </a:lnTo>
                  <a:cubicBezTo>
                    <a:pt x="1" y="3525"/>
                    <a:pt x="161" y="4165"/>
                    <a:pt x="594" y="4393"/>
                  </a:cubicBezTo>
                  <a:cubicBezTo>
                    <a:pt x="754" y="4477"/>
                    <a:pt x="921" y="4517"/>
                    <a:pt x="1084" y="4517"/>
                  </a:cubicBezTo>
                  <a:cubicBezTo>
                    <a:pt x="1408" y="4517"/>
                    <a:pt x="1713" y="4355"/>
                    <a:pt x="1895" y="4050"/>
                  </a:cubicBezTo>
                  <a:lnTo>
                    <a:pt x="3493" y="1426"/>
                  </a:lnTo>
                  <a:cubicBezTo>
                    <a:pt x="3744" y="992"/>
                    <a:pt x="3607" y="353"/>
                    <a:pt x="3151" y="124"/>
                  </a:cubicBezTo>
                  <a:cubicBezTo>
                    <a:pt x="2998" y="41"/>
                    <a:pt x="2834" y="0"/>
                    <a:pt x="26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3"/>
            <p:cNvSpPr/>
            <p:nvPr/>
          </p:nvSpPr>
          <p:spPr>
            <a:xfrm>
              <a:off x="3570600" y="2511325"/>
              <a:ext cx="85050" cy="119350"/>
            </a:xfrm>
            <a:custGeom>
              <a:avLst/>
              <a:gdLst/>
              <a:ahLst/>
              <a:cxnLst/>
              <a:rect l="l" t="t" r="r" b="b"/>
              <a:pathLst>
                <a:path w="3402" h="4774" extrusionOk="0">
                  <a:moveTo>
                    <a:pt x="2374" y="1"/>
                  </a:moveTo>
                  <a:cubicBezTo>
                    <a:pt x="1945" y="1"/>
                    <a:pt x="1536" y="265"/>
                    <a:pt x="1439" y="711"/>
                  </a:cubicBezTo>
                  <a:cubicBezTo>
                    <a:pt x="1347" y="1053"/>
                    <a:pt x="1233" y="1373"/>
                    <a:pt x="1096" y="1715"/>
                  </a:cubicBezTo>
                  <a:cubicBezTo>
                    <a:pt x="868" y="2263"/>
                    <a:pt x="571" y="2765"/>
                    <a:pt x="206" y="3245"/>
                  </a:cubicBezTo>
                  <a:lnTo>
                    <a:pt x="252" y="3153"/>
                  </a:lnTo>
                  <a:lnTo>
                    <a:pt x="252" y="3153"/>
                  </a:lnTo>
                  <a:cubicBezTo>
                    <a:pt x="115" y="3359"/>
                    <a:pt x="1" y="3541"/>
                    <a:pt x="1" y="3815"/>
                  </a:cubicBezTo>
                  <a:cubicBezTo>
                    <a:pt x="1" y="4044"/>
                    <a:pt x="92" y="4317"/>
                    <a:pt x="252" y="4477"/>
                  </a:cubicBezTo>
                  <a:cubicBezTo>
                    <a:pt x="434" y="4637"/>
                    <a:pt x="686" y="4774"/>
                    <a:pt x="937" y="4774"/>
                  </a:cubicBezTo>
                  <a:cubicBezTo>
                    <a:pt x="1165" y="4751"/>
                    <a:pt x="1462" y="4683"/>
                    <a:pt x="1599" y="4500"/>
                  </a:cubicBezTo>
                  <a:cubicBezTo>
                    <a:pt x="2397" y="3519"/>
                    <a:pt x="2968" y="2423"/>
                    <a:pt x="3265" y="1190"/>
                  </a:cubicBezTo>
                  <a:cubicBezTo>
                    <a:pt x="3402" y="711"/>
                    <a:pt x="3105" y="140"/>
                    <a:pt x="2603" y="26"/>
                  </a:cubicBezTo>
                  <a:cubicBezTo>
                    <a:pt x="2527" y="9"/>
                    <a:pt x="2450" y="1"/>
                    <a:pt x="23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3"/>
            <p:cNvSpPr/>
            <p:nvPr/>
          </p:nvSpPr>
          <p:spPr>
            <a:xfrm>
              <a:off x="3445650" y="2431250"/>
              <a:ext cx="94175" cy="115550"/>
            </a:xfrm>
            <a:custGeom>
              <a:avLst/>
              <a:gdLst/>
              <a:ahLst/>
              <a:cxnLst/>
              <a:rect l="l" t="t" r="r" b="b"/>
              <a:pathLst>
                <a:path w="3767" h="4622" extrusionOk="0">
                  <a:moveTo>
                    <a:pt x="2693" y="1"/>
                  </a:moveTo>
                  <a:cubicBezTo>
                    <a:pt x="2369" y="1"/>
                    <a:pt x="2054" y="163"/>
                    <a:pt x="1872" y="467"/>
                  </a:cubicBezTo>
                  <a:lnTo>
                    <a:pt x="251" y="3206"/>
                  </a:lnTo>
                  <a:cubicBezTo>
                    <a:pt x="0" y="3640"/>
                    <a:pt x="137" y="4256"/>
                    <a:pt x="594" y="4508"/>
                  </a:cubicBezTo>
                  <a:cubicBezTo>
                    <a:pt x="746" y="4584"/>
                    <a:pt x="913" y="4622"/>
                    <a:pt x="1078" y="4622"/>
                  </a:cubicBezTo>
                  <a:cubicBezTo>
                    <a:pt x="1408" y="4622"/>
                    <a:pt x="1727" y="4469"/>
                    <a:pt x="1895" y="4165"/>
                  </a:cubicBezTo>
                  <a:lnTo>
                    <a:pt x="3515" y="1426"/>
                  </a:lnTo>
                  <a:cubicBezTo>
                    <a:pt x="3766" y="992"/>
                    <a:pt x="3629" y="353"/>
                    <a:pt x="3173" y="125"/>
                  </a:cubicBezTo>
                  <a:cubicBezTo>
                    <a:pt x="3021" y="41"/>
                    <a:pt x="2856" y="1"/>
                    <a:pt x="26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3"/>
            <p:cNvSpPr/>
            <p:nvPr/>
          </p:nvSpPr>
          <p:spPr>
            <a:xfrm>
              <a:off x="3297275" y="2367475"/>
              <a:ext cx="98750" cy="113675"/>
            </a:xfrm>
            <a:custGeom>
              <a:avLst/>
              <a:gdLst/>
              <a:ahLst/>
              <a:cxnLst/>
              <a:rect l="l" t="t" r="r" b="b"/>
              <a:pathLst>
                <a:path w="3950" h="4547" extrusionOk="0">
                  <a:moveTo>
                    <a:pt x="2874" y="0"/>
                  </a:moveTo>
                  <a:cubicBezTo>
                    <a:pt x="2549" y="0"/>
                    <a:pt x="2233" y="168"/>
                    <a:pt x="2032" y="462"/>
                  </a:cubicBezTo>
                  <a:cubicBezTo>
                    <a:pt x="1461" y="1352"/>
                    <a:pt x="868" y="2242"/>
                    <a:pt x="274" y="3110"/>
                  </a:cubicBezTo>
                  <a:cubicBezTo>
                    <a:pt x="0" y="3543"/>
                    <a:pt x="183" y="4183"/>
                    <a:pt x="617" y="4411"/>
                  </a:cubicBezTo>
                  <a:cubicBezTo>
                    <a:pt x="778" y="4503"/>
                    <a:pt x="945" y="4546"/>
                    <a:pt x="1106" y="4546"/>
                  </a:cubicBezTo>
                  <a:cubicBezTo>
                    <a:pt x="1424" y="4546"/>
                    <a:pt x="1721" y="4379"/>
                    <a:pt x="1918" y="4091"/>
                  </a:cubicBezTo>
                  <a:lnTo>
                    <a:pt x="3675" y="1421"/>
                  </a:lnTo>
                  <a:cubicBezTo>
                    <a:pt x="3949" y="1010"/>
                    <a:pt x="3789" y="348"/>
                    <a:pt x="3333" y="120"/>
                  </a:cubicBezTo>
                  <a:cubicBezTo>
                    <a:pt x="3186" y="39"/>
                    <a:pt x="3029" y="0"/>
                    <a:pt x="28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3"/>
            <p:cNvSpPr/>
            <p:nvPr/>
          </p:nvSpPr>
          <p:spPr>
            <a:xfrm>
              <a:off x="3451925" y="2228675"/>
              <a:ext cx="79900" cy="109400"/>
            </a:xfrm>
            <a:custGeom>
              <a:avLst/>
              <a:gdLst/>
              <a:ahLst/>
              <a:cxnLst/>
              <a:rect l="l" t="t" r="r" b="b"/>
              <a:pathLst>
                <a:path w="3196" h="4376" extrusionOk="0">
                  <a:moveTo>
                    <a:pt x="2181" y="0"/>
                  </a:moveTo>
                  <a:cubicBezTo>
                    <a:pt x="1857" y="0"/>
                    <a:pt x="1540" y="144"/>
                    <a:pt x="1392" y="467"/>
                  </a:cubicBezTo>
                  <a:lnTo>
                    <a:pt x="183" y="2955"/>
                  </a:lnTo>
                  <a:cubicBezTo>
                    <a:pt x="69" y="3184"/>
                    <a:pt x="0" y="3435"/>
                    <a:pt x="69" y="3686"/>
                  </a:cubicBezTo>
                  <a:cubicBezTo>
                    <a:pt x="137" y="3914"/>
                    <a:pt x="297" y="4142"/>
                    <a:pt x="525" y="4256"/>
                  </a:cubicBezTo>
                  <a:cubicBezTo>
                    <a:pt x="667" y="4335"/>
                    <a:pt x="838" y="4376"/>
                    <a:pt x="1011" y="4376"/>
                  </a:cubicBezTo>
                  <a:cubicBezTo>
                    <a:pt x="1340" y="4376"/>
                    <a:pt x="1677" y="4228"/>
                    <a:pt x="1826" y="3914"/>
                  </a:cubicBezTo>
                  <a:lnTo>
                    <a:pt x="3013" y="1426"/>
                  </a:lnTo>
                  <a:cubicBezTo>
                    <a:pt x="3127" y="1198"/>
                    <a:pt x="3196" y="947"/>
                    <a:pt x="3127" y="696"/>
                  </a:cubicBezTo>
                  <a:cubicBezTo>
                    <a:pt x="3059" y="467"/>
                    <a:pt x="2899" y="216"/>
                    <a:pt x="2694" y="125"/>
                  </a:cubicBezTo>
                  <a:cubicBezTo>
                    <a:pt x="2539" y="44"/>
                    <a:pt x="2359" y="0"/>
                    <a:pt x="2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3"/>
            <p:cNvSpPr/>
            <p:nvPr/>
          </p:nvSpPr>
          <p:spPr>
            <a:xfrm>
              <a:off x="3607125" y="2317125"/>
              <a:ext cx="93600" cy="127000"/>
            </a:xfrm>
            <a:custGeom>
              <a:avLst/>
              <a:gdLst/>
              <a:ahLst/>
              <a:cxnLst/>
              <a:rect l="l" t="t" r="r" b="b"/>
              <a:pathLst>
                <a:path w="3744" h="5080" extrusionOk="0">
                  <a:moveTo>
                    <a:pt x="2643" y="1"/>
                  </a:moveTo>
                  <a:cubicBezTo>
                    <a:pt x="2324" y="1"/>
                    <a:pt x="2024" y="163"/>
                    <a:pt x="1827" y="467"/>
                  </a:cubicBezTo>
                  <a:cubicBezTo>
                    <a:pt x="1119" y="1540"/>
                    <a:pt x="548" y="2681"/>
                    <a:pt x="69" y="3891"/>
                  </a:cubicBezTo>
                  <a:cubicBezTo>
                    <a:pt x="1" y="4097"/>
                    <a:pt x="69" y="4416"/>
                    <a:pt x="160" y="4599"/>
                  </a:cubicBezTo>
                  <a:cubicBezTo>
                    <a:pt x="275" y="4804"/>
                    <a:pt x="526" y="5010"/>
                    <a:pt x="754" y="5055"/>
                  </a:cubicBezTo>
                  <a:cubicBezTo>
                    <a:pt x="833" y="5072"/>
                    <a:pt x="909" y="5080"/>
                    <a:pt x="982" y="5080"/>
                  </a:cubicBezTo>
                  <a:cubicBezTo>
                    <a:pt x="1416" y="5080"/>
                    <a:pt x="1742" y="4800"/>
                    <a:pt x="1918" y="4371"/>
                  </a:cubicBezTo>
                  <a:cubicBezTo>
                    <a:pt x="1941" y="4302"/>
                    <a:pt x="1986" y="4234"/>
                    <a:pt x="2009" y="4165"/>
                  </a:cubicBezTo>
                  <a:cubicBezTo>
                    <a:pt x="2009" y="4142"/>
                    <a:pt x="2009" y="4119"/>
                    <a:pt x="2032" y="4097"/>
                  </a:cubicBezTo>
                  <a:cubicBezTo>
                    <a:pt x="2078" y="3982"/>
                    <a:pt x="2146" y="3846"/>
                    <a:pt x="2192" y="3731"/>
                  </a:cubicBezTo>
                  <a:cubicBezTo>
                    <a:pt x="2306" y="3458"/>
                    <a:pt x="2443" y="3206"/>
                    <a:pt x="2580" y="2955"/>
                  </a:cubicBezTo>
                  <a:cubicBezTo>
                    <a:pt x="2854" y="2430"/>
                    <a:pt x="3151" y="1905"/>
                    <a:pt x="3470" y="1426"/>
                  </a:cubicBezTo>
                  <a:cubicBezTo>
                    <a:pt x="3744" y="1015"/>
                    <a:pt x="3561" y="353"/>
                    <a:pt x="3128" y="125"/>
                  </a:cubicBezTo>
                  <a:cubicBezTo>
                    <a:pt x="2968" y="41"/>
                    <a:pt x="2803" y="1"/>
                    <a:pt x="26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3"/>
            <p:cNvSpPr/>
            <p:nvPr/>
          </p:nvSpPr>
          <p:spPr>
            <a:xfrm>
              <a:off x="3176300" y="2631125"/>
              <a:ext cx="79350" cy="95650"/>
            </a:xfrm>
            <a:custGeom>
              <a:avLst/>
              <a:gdLst/>
              <a:ahLst/>
              <a:cxnLst/>
              <a:rect l="l" t="t" r="r" b="b"/>
              <a:pathLst>
                <a:path w="3174" h="3826" extrusionOk="0">
                  <a:moveTo>
                    <a:pt x="2148" y="0"/>
                  </a:moveTo>
                  <a:cubicBezTo>
                    <a:pt x="2079" y="0"/>
                    <a:pt x="2010" y="9"/>
                    <a:pt x="1941" y="28"/>
                  </a:cubicBezTo>
                  <a:lnTo>
                    <a:pt x="1735" y="119"/>
                  </a:lnTo>
                  <a:cubicBezTo>
                    <a:pt x="1575" y="210"/>
                    <a:pt x="1461" y="324"/>
                    <a:pt x="1370" y="484"/>
                  </a:cubicBezTo>
                  <a:cubicBezTo>
                    <a:pt x="914" y="1078"/>
                    <a:pt x="503" y="1717"/>
                    <a:pt x="183" y="2401"/>
                  </a:cubicBezTo>
                  <a:cubicBezTo>
                    <a:pt x="69" y="2630"/>
                    <a:pt x="1" y="2858"/>
                    <a:pt x="69" y="3109"/>
                  </a:cubicBezTo>
                  <a:cubicBezTo>
                    <a:pt x="137" y="3337"/>
                    <a:pt x="297" y="3588"/>
                    <a:pt x="503" y="3702"/>
                  </a:cubicBezTo>
                  <a:cubicBezTo>
                    <a:pt x="658" y="3780"/>
                    <a:pt x="823" y="3826"/>
                    <a:pt x="992" y="3826"/>
                  </a:cubicBezTo>
                  <a:cubicBezTo>
                    <a:pt x="1072" y="3826"/>
                    <a:pt x="1153" y="3816"/>
                    <a:pt x="1233" y="3794"/>
                  </a:cubicBezTo>
                  <a:cubicBezTo>
                    <a:pt x="1461" y="3725"/>
                    <a:pt x="1712" y="3588"/>
                    <a:pt x="1804" y="3360"/>
                  </a:cubicBezTo>
                  <a:cubicBezTo>
                    <a:pt x="2146" y="2675"/>
                    <a:pt x="2557" y="2036"/>
                    <a:pt x="3013" y="1443"/>
                  </a:cubicBezTo>
                  <a:cubicBezTo>
                    <a:pt x="3150" y="1260"/>
                    <a:pt x="3173" y="918"/>
                    <a:pt x="3105" y="712"/>
                  </a:cubicBezTo>
                  <a:cubicBezTo>
                    <a:pt x="3059" y="484"/>
                    <a:pt x="2876" y="256"/>
                    <a:pt x="2671" y="142"/>
                  </a:cubicBezTo>
                  <a:cubicBezTo>
                    <a:pt x="2506" y="59"/>
                    <a:pt x="2328" y="0"/>
                    <a:pt x="2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3"/>
            <p:cNvSpPr/>
            <p:nvPr/>
          </p:nvSpPr>
          <p:spPr>
            <a:xfrm>
              <a:off x="3289850" y="2746025"/>
              <a:ext cx="74775" cy="95025"/>
            </a:xfrm>
            <a:custGeom>
              <a:avLst/>
              <a:gdLst/>
              <a:ahLst/>
              <a:cxnLst/>
              <a:rect l="l" t="t" r="r" b="b"/>
              <a:pathLst>
                <a:path w="2991" h="3801" extrusionOk="0">
                  <a:moveTo>
                    <a:pt x="2023" y="0"/>
                  </a:moveTo>
                  <a:cubicBezTo>
                    <a:pt x="1943" y="0"/>
                    <a:pt x="1862" y="13"/>
                    <a:pt x="1781" y="42"/>
                  </a:cubicBezTo>
                  <a:cubicBezTo>
                    <a:pt x="1530" y="111"/>
                    <a:pt x="1347" y="248"/>
                    <a:pt x="1188" y="476"/>
                  </a:cubicBezTo>
                  <a:cubicBezTo>
                    <a:pt x="731" y="1138"/>
                    <a:pt x="389" y="1846"/>
                    <a:pt x="69" y="2599"/>
                  </a:cubicBezTo>
                  <a:cubicBezTo>
                    <a:pt x="1" y="2804"/>
                    <a:pt x="69" y="3124"/>
                    <a:pt x="161" y="3306"/>
                  </a:cubicBezTo>
                  <a:cubicBezTo>
                    <a:pt x="275" y="3535"/>
                    <a:pt x="526" y="3717"/>
                    <a:pt x="754" y="3763"/>
                  </a:cubicBezTo>
                  <a:cubicBezTo>
                    <a:pt x="836" y="3787"/>
                    <a:pt x="924" y="3800"/>
                    <a:pt x="1012" y="3800"/>
                  </a:cubicBezTo>
                  <a:cubicBezTo>
                    <a:pt x="1170" y="3800"/>
                    <a:pt x="1330" y="3759"/>
                    <a:pt x="1462" y="3672"/>
                  </a:cubicBezTo>
                  <a:cubicBezTo>
                    <a:pt x="1530" y="3626"/>
                    <a:pt x="1599" y="3580"/>
                    <a:pt x="1667" y="3535"/>
                  </a:cubicBezTo>
                  <a:cubicBezTo>
                    <a:pt x="1781" y="3420"/>
                    <a:pt x="1850" y="3284"/>
                    <a:pt x="1895" y="3124"/>
                  </a:cubicBezTo>
                  <a:cubicBezTo>
                    <a:pt x="2146" y="2530"/>
                    <a:pt x="2466" y="1960"/>
                    <a:pt x="2831" y="1435"/>
                  </a:cubicBezTo>
                  <a:cubicBezTo>
                    <a:pt x="2968" y="1252"/>
                    <a:pt x="2991" y="933"/>
                    <a:pt x="2945" y="704"/>
                  </a:cubicBezTo>
                  <a:cubicBezTo>
                    <a:pt x="2877" y="476"/>
                    <a:pt x="2717" y="248"/>
                    <a:pt x="2489" y="134"/>
                  </a:cubicBezTo>
                  <a:cubicBezTo>
                    <a:pt x="2350" y="56"/>
                    <a:pt x="2190" y="0"/>
                    <a:pt x="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3"/>
            <p:cNvSpPr/>
            <p:nvPr/>
          </p:nvSpPr>
          <p:spPr>
            <a:xfrm>
              <a:off x="3463900" y="2821975"/>
              <a:ext cx="107875" cy="125375"/>
            </a:xfrm>
            <a:custGeom>
              <a:avLst/>
              <a:gdLst/>
              <a:ahLst/>
              <a:cxnLst/>
              <a:rect l="l" t="t" r="r" b="b"/>
              <a:pathLst>
                <a:path w="4315" h="5015" extrusionOk="0">
                  <a:moveTo>
                    <a:pt x="983" y="2710"/>
                  </a:moveTo>
                  <a:cubicBezTo>
                    <a:pt x="969" y="2726"/>
                    <a:pt x="963" y="2735"/>
                    <a:pt x="963" y="2735"/>
                  </a:cubicBezTo>
                  <a:cubicBezTo>
                    <a:pt x="964" y="2735"/>
                    <a:pt x="971" y="2727"/>
                    <a:pt x="983" y="2710"/>
                  </a:cubicBezTo>
                  <a:close/>
                  <a:moveTo>
                    <a:pt x="3248" y="1"/>
                  </a:moveTo>
                  <a:cubicBezTo>
                    <a:pt x="2926" y="1"/>
                    <a:pt x="2607" y="153"/>
                    <a:pt x="2443" y="451"/>
                  </a:cubicBezTo>
                  <a:cubicBezTo>
                    <a:pt x="2146" y="999"/>
                    <a:pt x="1826" y="1547"/>
                    <a:pt x="1461" y="2049"/>
                  </a:cubicBezTo>
                  <a:cubicBezTo>
                    <a:pt x="1370" y="2186"/>
                    <a:pt x="1279" y="2323"/>
                    <a:pt x="1187" y="2437"/>
                  </a:cubicBezTo>
                  <a:cubicBezTo>
                    <a:pt x="1142" y="2505"/>
                    <a:pt x="1096" y="2551"/>
                    <a:pt x="1050" y="2619"/>
                  </a:cubicBezTo>
                  <a:cubicBezTo>
                    <a:pt x="1030" y="2639"/>
                    <a:pt x="1028" y="2659"/>
                    <a:pt x="1012" y="2679"/>
                  </a:cubicBezTo>
                  <a:lnTo>
                    <a:pt x="1012" y="2679"/>
                  </a:lnTo>
                  <a:cubicBezTo>
                    <a:pt x="1022" y="2665"/>
                    <a:pt x="1028" y="2653"/>
                    <a:pt x="1028" y="2642"/>
                  </a:cubicBezTo>
                  <a:lnTo>
                    <a:pt x="1028" y="2642"/>
                  </a:lnTo>
                  <a:cubicBezTo>
                    <a:pt x="1009" y="2673"/>
                    <a:pt x="994" y="2695"/>
                    <a:pt x="983" y="2710"/>
                  </a:cubicBezTo>
                  <a:lnTo>
                    <a:pt x="983" y="2710"/>
                  </a:lnTo>
                  <a:cubicBezTo>
                    <a:pt x="989" y="2704"/>
                    <a:pt x="996" y="2696"/>
                    <a:pt x="1005" y="2688"/>
                  </a:cubicBezTo>
                  <a:cubicBezTo>
                    <a:pt x="1008" y="2685"/>
                    <a:pt x="1010" y="2682"/>
                    <a:pt x="1012" y="2679"/>
                  </a:cubicBezTo>
                  <a:lnTo>
                    <a:pt x="1012" y="2679"/>
                  </a:lnTo>
                  <a:cubicBezTo>
                    <a:pt x="980" y="2727"/>
                    <a:pt x="908" y="2789"/>
                    <a:pt x="891" y="2825"/>
                  </a:cubicBezTo>
                  <a:cubicBezTo>
                    <a:pt x="845" y="2870"/>
                    <a:pt x="799" y="2939"/>
                    <a:pt x="754" y="2985"/>
                  </a:cubicBezTo>
                  <a:cubicBezTo>
                    <a:pt x="640" y="3121"/>
                    <a:pt x="525" y="3258"/>
                    <a:pt x="411" y="3373"/>
                  </a:cubicBezTo>
                  <a:cubicBezTo>
                    <a:pt x="92" y="3761"/>
                    <a:pt x="0" y="4354"/>
                    <a:pt x="411" y="4719"/>
                  </a:cubicBezTo>
                  <a:cubicBezTo>
                    <a:pt x="595" y="4903"/>
                    <a:pt x="865" y="5015"/>
                    <a:pt x="1128" y="5015"/>
                  </a:cubicBezTo>
                  <a:cubicBezTo>
                    <a:pt x="1355" y="5015"/>
                    <a:pt x="1577" y="4932"/>
                    <a:pt x="1735" y="4742"/>
                  </a:cubicBezTo>
                  <a:cubicBezTo>
                    <a:pt x="2648" y="3738"/>
                    <a:pt x="3447" y="2619"/>
                    <a:pt x="4086" y="1432"/>
                  </a:cubicBezTo>
                  <a:cubicBezTo>
                    <a:pt x="4314" y="976"/>
                    <a:pt x="4200" y="360"/>
                    <a:pt x="3744" y="131"/>
                  </a:cubicBezTo>
                  <a:cubicBezTo>
                    <a:pt x="3593" y="44"/>
                    <a:pt x="3420" y="1"/>
                    <a:pt x="3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3"/>
            <p:cNvSpPr/>
            <p:nvPr/>
          </p:nvSpPr>
          <p:spPr>
            <a:xfrm>
              <a:off x="3285850" y="2894725"/>
              <a:ext cx="100475" cy="120975"/>
            </a:xfrm>
            <a:custGeom>
              <a:avLst/>
              <a:gdLst/>
              <a:ahLst/>
              <a:cxnLst/>
              <a:rect l="l" t="t" r="r" b="b"/>
              <a:pathLst>
                <a:path w="4019" h="4839" extrusionOk="0">
                  <a:moveTo>
                    <a:pt x="2957" y="1"/>
                  </a:moveTo>
                  <a:cubicBezTo>
                    <a:pt x="2633" y="1"/>
                    <a:pt x="2311" y="148"/>
                    <a:pt x="2147" y="463"/>
                  </a:cubicBezTo>
                  <a:cubicBezTo>
                    <a:pt x="1599" y="1490"/>
                    <a:pt x="982" y="2471"/>
                    <a:pt x="298" y="3407"/>
                  </a:cubicBezTo>
                  <a:cubicBezTo>
                    <a:pt x="1" y="3818"/>
                    <a:pt x="206" y="4503"/>
                    <a:pt x="640" y="4708"/>
                  </a:cubicBezTo>
                  <a:cubicBezTo>
                    <a:pt x="804" y="4798"/>
                    <a:pt x="966" y="4838"/>
                    <a:pt x="1120" y="4838"/>
                  </a:cubicBezTo>
                  <a:cubicBezTo>
                    <a:pt x="1438" y="4838"/>
                    <a:pt x="1726" y="4665"/>
                    <a:pt x="1941" y="4389"/>
                  </a:cubicBezTo>
                  <a:cubicBezTo>
                    <a:pt x="2626" y="3430"/>
                    <a:pt x="3242" y="2448"/>
                    <a:pt x="3790" y="1421"/>
                  </a:cubicBezTo>
                  <a:cubicBezTo>
                    <a:pt x="4018" y="988"/>
                    <a:pt x="3904" y="371"/>
                    <a:pt x="3448" y="120"/>
                  </a:cubicBezTo>
                  <a:cubicBezTo>
                    <a:pt x="3298" y="42"/>
                    <a:pt x="3127" y="1"/>
                    <a:pt x="29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3"/>
            <p:cNvSpPr/>
            <p:nvPr/>
          </p:nvSpPr>
          <p:spPr>
            <a:xfrm>
              <a:off x="3127800" y="2807725"/>
              <a:ext cx="90175" cy="117525"/>
            </a:xfrm>
            <a:custGeom>
              <a:avLst/>
              <a:gdLst/>
              <a:ahLst/>
              <a:cxnLst/>
              <a:rect l="l" t="t" r="r" b="b"/>
              <a:pathLst>
                <a:path w="3607" h="4701" extrusionOk="0">
                  <a:moveTo>
                    <a:pt x="2541" y="0"/>
                  </a:moveTo>
                  <a:cubicBezTo>
                    <a:pt x="2218" y="0"/>
                    <a:pt x="1899" y="152"/>
                    <a:pt x="1735" y="450"/>
                  </a:cubicBezTo>
                  <a:cubicBezTo>
                    <a:pt x="1233" y="1409"/>
                    <a:pt x="731" y="2345"/>
                    <a:pt x="251" y="3281"/>
                  </a:cubicBezTo>
                  <a:cubicBezTo>
                    <a:pt x="0" y="3714"/>
                    <a:pt x="114" y="4331"/>
                    <a:pt x="571" y="4582"/>
                  </a:cubicBezTo>
                  <a:cubicBezTo>
                    <a:pt x="728" y="4660"/>
                    <a:pt x="904" y="4701"/>
                    <a:pt x="1077" y="4701"/>
                  </a:cubicBezTo>
                  <a:cubicBezTo>
                    <a:pt x="1406" y="4701"/>
                    <a:pt x="1722" y="4554"/>
                    <a:pt x="1872" y="4239"/>
                  </a:cubicBezTo>
                  <a:cubicBezTo>
                    <a:pt x="2374" y="3303"/>
                    <a:pt x="2876" y="2368"/>
                    <a:pt x="3378" y="1432"/>
                  </a:cubicBezTo>
                  <a:cubicBezTo>
                    <a:pt x="3607" y="975"/>
                    <a:pt x="3515" y="359"/>
                    <a:pt x="3036" y="131"/>
                  </a:cubicBezTo>
                  <a:cubicBezTo>
                    <a:pt x="2885" y="43"/>
                    <a:pt x="2713" y="0"/>
                    <a:pt x="2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1" r:id="rId10"/>
    <p:sldLayoutId id="2147483662" r:id="rId11"/>
  </p:sldLayoutIdLst>
  <p:transition/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37"/>
          <p:cNvSpPr txBox="1">
            <a:spLocks noGrp="1"/>
          </p:cNvSpPr>
          <p:nvPr>
            <p:ph type="ctrTitle"/>
          </p:nvPr>
        </p:nvSpPr>
        <p:spPr>
          <a:xfrm>
            <a:off x="4143372" y="1000114"/>
            <a:ext cx="4929221" cy="22013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/>
            <a:r>
              <a:rPr lang="en-IN" sz="2400" dirty="0" smtClean="0"/>
              <a:t>CREDIT CARD COMPLAINTS ANALYSIS </a:t>
            </a:r>
            <a:br>
              <a:rPr lang="en-IN" sz="2400" dirty="0" smtClean="0"/>
            </a:br>
            <a:r>
              <a:rPr lang="en-IN" sz="2400" dirty="0" smtClean="0"/>
              <a:t>USING TRANSFORMERS</a:t>
            </a:r>
            <a:br>
              <a:rPr lang="en-IN" sz="2400" dirty="0" smtClean="0"/>
            </a:br>
            <a:r>
              <a:rPr lang="en-IN" sz="2400" dirty="0" smtClean="0"/>
              <a:t>(Natural Language Processing)</a:t>
            </a:r>
            <a:endParaRPr sz="2400"/>
          </a:p>
        </p:txBody>
      </p:sp>
      <p:sp>
        <p:nvSpPr>
          <p:cNvPr id="1745" name="Google Shape;1745;p37"/>
          <p:cNvSpPr txBox="1">
            <a:spLocks noGrp="1"/>
          </p:cNvSpPr>
          <p:nvPr>
            <p:ph type="subTitle" idx="1"/>
          </p:nvPr>
        </p:nvSpPr>
        <p:spPr>
          <a:xfrm>
            <a:off x="4917467" y="2926377"/>
            <a:ext cx="3857652" cy="18012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/>
              <a:t>-By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/>
              <a:t>Bansari Shah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/>
              <a:t>Komal Londhe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/>
              <a:t>Jeevan Sai Sreela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/>
              <a:t>Vaishavi Vejella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 smtClean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 smtClean="0"/>
              <a:t>Under the guidance of </a:t>
            </a:r>
            <a:r>
              <a:rPr lang="en-IN" sz="1600" b="1" dirty="0" err="1" smtClean="0"/>
              <a:t>Dr.Tony</a:t>
            </a:r>
            <a:r>
              <a:rPr lang="en-IN" sz="1600" b="1" dirty="0" smtClean="0"/>
              <a:t> Diana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 smtClean="0"/>
              <a:t>DATA 690-Natural Language Processing</a:t>
            </a:r>
            <a:endParaRPr sz="1400"/>
          </a:p>
        </p:txBody>
      </p:sp>
      <p:grpSp>
        <p:nvGrpSpPr>
          <p:cNvPr id="2" name="Google Shape;1746;p37"/>
          <p:cNvGrpSpPr/>
          <p:nvPr/>
        </p:nvGrpSpPr>
        <p:grpSpPr>
          <a:xfrm>
            <a:off x="3304937" y="1153820"/>
            <a:ext cx="936874" cy="681863"/>
            <a:chOff x="3349430" y="1025723"/>
            <a:chExt cx="1021562" cy="743499"/>
          </a:xfrm>
        </p:grpSpPr>
        <p:sp>
          <p:nvSpPr>
            <p:cNvPr id="1747" name="Google Shape;1747;p37"/>
            <p:cNvSpPr/>
            <p:nvPr/>
          </p:nvSpPr>
          <p:spPr>
            <a:xfrm>
              <a:off x="3349430" y="1025723"/>
              <a:ext cx="1021562" cy="743498"/>
            </a:xfrm>
            <a:custGeom>
              <a:avLst/>
              <a:gdLst/>
              <a:ahLst/>
              <a:cxnLst/>
              <a:rect l="l" t="t" r="r" b="b"/>
              <a:pathLst>
                <a:path w="16738" h="12182" extrusionOk="0">
                  <a:moveTo>
                    <a:pt x="16039" y="1"/>
                  </a:moveTo>
                  <a:cubicBezTo>
                    <a:pt x="15416" y="1"/>
                    <a:pt x="14792" y="152"/>
                    <a:pt x="14241" y="439"/>
                  </a:cubicBezTo>
                  <a:cubicBezTo>
                    <a:pt x="13857" y="642"/>
                    <a:pt x="13495" y="919"/>
                    <a:pt x="13207" y="1261"/>
                  </a:cubicBezTo>
                  <a:cubicBezTo>
                    <a:pt x="11648" y="667"/>
                    <a:pt x="9884" y="384"/>
                    <a:pt x="8142" y="384"/>
                  </a:cubicBezTo>
                  <a:cubicBezTo>
                    <a:pt x="6939" y="384"/>
                    <a:pt x="5747" y="519"/>
                    <a:pt x="4641" y="781"/>
                  </a:cubicBezTo>
                  <a:cubicBezTo>
                    <a:pt x="3339" y="1079"/>
                    <a:pt x="1590" y="1655"/>
                    <a:pt x="907" y="2914"/>
                  </a:cubicBezTo>
                  <a:cubicBezTo>
                    <a:pt x="224" y="4173"/>
                    <a:pt x="0" y="5656"/>
                    <a:pt x="107" y="7085"/>
                  </a:cubicBezTo>
                  <a:cubicBezTo>
                    <a:pt x="224" y="8643"/>
                    <a:pt x="203" y="10200"/>
                    <a:pt x="1547" y="11256"/>
                  </a:cubicBezTo>
                  <a:cubicBezTo>
                    <a:pt x="2336" y="11875"/>
                    <a:pt x="3531" y="12067"/>
                    <a:pt x="4513" y="12120"/>
                  </a:cubicBezTo>
                  <a:cubicBezTo>
                    <a:pt x="5245" y="12159"/>
                    <a:pt x="5986" y="12182"/>
                    <a:pt x="6730" y="12182"/>
                  </a:cubicBezTo>
                  <a:cubicBezTo>
                    <a:pt x="7839" y="12182"/>
                    <a:pt x="8955" y="12130"/>
                    <a:pt x="10060" y="12003"/>
                  </a:cubicBezTo>
                  <a:cubicBezTo>
                    <a:pt x="11638" y="11832"/>
                    <a:pt x="13399" y="11608"/>
                    <a:pt x="14433" y="10211"/>
                  </a:cubicBezTo>
                  <a:cubicBezTo>
                    <a:pt x="15148" y="9251"/>
                    <a:pt x="15479" y="8045"/>
                    <a:pt x="15500" y="6840"/>
                  </a:cubicBezTo>
                  <a:cubicBezTo>
                    <a:pt x="15511" y="6253"/>
                    <a:pt x="15447" y="5677"/>
                    <a:pt x="15308" y="5133"/>
                  </a:cubicBezTo>
                  <a:cubicBezTo>
                    <a:pt x="15105" y="4269"/>
                    <a:pt x="14967" y="3127"/>
                    <a:pt x="14444" y="2263"/>
                  </a:cubicBezTo>
                  <a:cubicBezTo>
                    <a:pt x="14572" y="1975"/>
                    <a:pt x="14732" y="1709"/>
                    <a:pt x="14935" y="1453"/>
                  </a:cubicBezTo>
                  <a:cubicBezTo>
                    <a:pt x="15404" y="855"/>
                    <a:pt x="16044" y="386"/>
                    <a:pt x="16738" y="66"/>
                  </a:cubicBezTo>
                  <a:cubicBezTo>
                    <a:pt x="16507" y="22"/>
                    <a:pt x="16273" y="1"/>
                    <a:pt x="16039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7"/>
            <p:cNvSpPr/>
            <p:nvPr/>
          </p:nvSpPr>
          <p:spPr>
            <a:xfrm>
              <a:off x="3574032" y="1169822"/>
              <a:ext cx="523964" cy="469218"/>
            </a:xfrm>
            <a:custGeom>
              <a:avLst/>
              <a:gdLst/>
              <a:ahLst/>
              <a:cxnLst/>
              <a:rect l="l" t="t" r="r" b="b"/>
              <a:pathLst>
                <a:path w="8585" h="7688" extrusionOk="0">
                  <a:moveTo>
                    <a:pt x="4368" y="0"/>
                  </a:moveTo>
                  <a:cubicBezTo>
                    <a:pt x="3721" y="0"/>
                    <a:pt x="3071" y="120"/>
                    <a:pt x="2518" y="318"/>
                  </a:cubicBezTo>
                  <a:cubicBezTo>
                    <a:pt x="1345" y="745"/>
                    <a:pt x="545" y="1599"/>
                    <a:pt x="203" y="2772"/>
                  </a:cubicBezTo>
                  <a:cubicBezTo>
                    <a:pt x="0" y="3455"/>
                    <a:pt x="54" y="4191"/>
                    <a:pt x="214" y="4884"/>
                  </a:cubicBezTo>
                  <a:cubicBezTo>
                    <a:pt x="310" y="5279"/>
                    <a:pt x="427" y="5684"/>
                    <a:pt x="641" y="6047"/>
                  </a:cubicBezTo>
                  <a:cubicBezTo>
                    <a:pt x="1003" y="6634"/>
                    <a:pt x="1590" y="7082"/>
                    <a:pt x="2230" y="7348"/>
                  </a:cubicBezTo>
                  <a:cubicBezTo>
                    <a:pt x="2768" y="7580"/>
                    <a:pt x="3336" y="7688"/>
                    <a:pt x="3899" y="7688"/>
                  </a:cubicBezTo>
                  <a:cubicBezTo>
                    <a:pt x="6290" y="7688"/>
                    <a:pt x="8585" y="5741"/>
                    <a:pt x="8118" y="3081"/>
                  </a:cubicBezTo>
                  <a:cubicBezTo>
                    <a:pt x="7948" y="2111"/>
                    <a:pt x="7361" y="1161"/>
                    <a:pt x="6518" y="585"/>
                  </a:cubicBezTo>
                  <a:cubicBezTo>
                    <a:pt x="5919" y="172"/>
                    <a:pt x="5145" y="0"/>
                    <a:pt x="4368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7"/>
            <p:cNvSpPr/>
            <p:nvPr/>
          </p:nvSpPr>
          <p:spPr>
            <a:xfrm>
              <a:off x="3704887" y="1330522"/>
              <a:ext cx="21544" cy="74948"/>
            </a:xfrm>
            <a:custGeom>
              <a:avLst/>
              <a:gdLst/>
              <a:ahLst/>
              <a:cxnLst/>
              <a:rect l="l" t="t" r="r" b="b"/>
              <a:pathLst>
                <a:path w="353" h="1228" extrusionOk="0">
                  <a:moveTo>
                    <a:pt x="129" y="0"/>
                  </a:moveTo>
                  <a:cubicBezTo>
                    <a:pt x="54" y="0"/>
                    <a:pt x="1" y="278"/>
                    <a:pt x="54" y="640"/>
                  </a:cubicBezTo>
                  <a:cubicBezTo>
                    <a:pt x="96" y="975"/>
                    <a:pt x="209" y="1227"/>
                    <a:pt x="284" y="1227"/>
                  </a:cubicBezTo>
                  <a:cubicBezTo>
                    <a:pt x="286" y="1227"/>
                    <a:pt x="287" y="1227"/>
                    <a:pt x="289" y="1227"/>
                  </a:cubicBezTo>
                  <a:cubicBezTo>
                    <a:pt x="353" y="1206"/>
                    <a:pt x="321" y="928"/>
                    <a:pt x="289" y="598"/>
                  </a:cubicBezTo>
                  <a:cubicBezTo>
                    <a:pt x="246" y="267"/>
                    <a:pt x="193" y="0"/>
                    <a:pt x="129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7"/>
            <p:cNvSpPr/>
            <p:nvPr/>
          </p:nvSpPr>
          <p:spPr>
            <a:xfrm>
              <a:off x="3914536" y="1283587"/>
              <a:ext cx="18310" cy="76901"/>
            </a:xfrm>
            <a:custGeom>
              <a:avLst/>
              <a:gdLst/>
              <a:ahLst/>
              <a:cxnLst/>
              <a:rect l="l" t="t" r="r" b="b"/>
              <a:pathLst>
                <a:path w="300" h="1260" extrusionOk="0">
                  <a:moveTo>
                    <a:pt x="68" y="1"/>
                  </a:moveTo>
                  <a:cubicBezTo>
                    <a:pt x="67" y="1"/>
                    <a:pt x="66" y="1"/>
                    <a:pt x="65" y="1"/>
                  </a:cubicBezTo>
                  <a:cubicBezTo>
                    <a:pt x="1" y="23"/>
                    <a:pt x="1" y="300"/>
                    <a:pt x="33" y="641"/>
                  </a:cubicBezTo>
                  <a:cubicBezTo>
                    <a:pt x="65" y="983"/>
                    <a:pt x="129" y="1260"/>
                    <a:pt x="193" y="1260"/>
                  </a:cubicBezTo>
                  <a:cubicBezTo>
                    <a:pt x="267" y="1260"/>
                    <a:pt x="299" y="961"/>
                    <a:pt x="267" y="620"/>
                  </a:cubicBezTo>
                  <a:cubicBezTo>
                    <a:pt x="225" y="274"/>
                    <a:pt x="132" y="1"/>
                    <a:pt x="68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7"/>
            <p:cNvSpPr/>
            <p:nvPr/>
          </p:nvSpPr>
          <p:spPr>
            <a:xfrm>
              <a:off x="3769338" y="1354813"/>
              <a:ext cx="119868" cy="90999"/>
            </a:xfrm>
            <a:custGeom>
              <a:avLst/>
              <a:gdLst/>
              <a:ahLst/>
              <a:cxnLst/>
              <a:rect l="l" t="t" r="r" b="b"/>
              <a:pathLst>
                <a:path w="1964" h="1491" extrusionOk="0">
                  <a:moveTo>
                    <a:pt x="1054" y="0"/>
                  </a:moveTo>
                  <a:cubicBezTo>
                    <a:pt x="955" y="0"/>
                    <a:pt x="851" y="14"/>
                    <a:pt x="747" y="40"/>
                  </a:cubicBezTo>
                  <a:cubicBezTo>
                    <a:pt x="513" y="104"/>
                    <a:pt x="299" y="274"/>
                    <a:pt x="193" y="466"/>
                  </a:cubicBezTo>
                  <a:cubicBezTo>
                    <a:pt x="65" y="648"/>
                    <a:pt x="33" y="840"/>
                    <a:pt x="11" y="1000"/>
                  </a:cubicBezTo>
                  <a:cubicBezTo>
                    <a:pt x="1" y="1320"/>
                    <a:pt x="97" y="1490"/>
                    <a:pt x="118" y="1490"/>
                  </a:cubicBezTo>
                  <a:cubicBezTo>
                    <a:pt x="161" y="1480"/>
                    <a:pt x="118" y="1309"/>
                    <a:pt x="171" y="1021"/>
                  </a:cubicBezTo>
                  <a:cubicBezTo>
                    <a:pt x="203" y="893"/>
                    <a:pt x="257" y="733"/>
                    <a:pt x="363" y="584"/>
                  </a:cubicBezTo>
                  <a:cubicBezTo>
                    <a:pt x="470" y="434"/>
                    <a:pt x="609" y="317"/>
                    <a:pt x="811" y="264"/>
                  </a:cubicBezTo>
                  <a:cubicBezTo>
                    <a:pt x="891" y="241"/>
                    <a:pt x="971" y="230"/>
                    <a:pt x="1049" y="230"/>
                  </a:cubicBezTo>
                  <a:cubicBezTo>
                    <a:pt x="1158" y="230"/>
                    <a:pt x="1262" y="252"/>
                    <a:pt x="1356" y="296"/>
                  </a:cubicBezTo>
                  <a:cubicBezTo>
                    <a:pt x="1516" y="360"/>
                    <a:pt x="1622" y="477"/>
                    <a:pt x="1697" y="594"/>
                  </a:cubicBezTo>
                  <a:cubicBezTo>
                    <a:pt x="1772" y="722"/>
                    <a:pt x="1814" y="829"/>
                    <a:pt x="1857" y="904"/>
                  </a:cubicBezTo>
                  <a:cubicBezTo>
                    <a:pt x="1905" y="951"/>
                    <a:pt x="1927" y="991"/>
                    <a:pt x="1946" y="991"/>
                  </a:cubicBezTo>
                  <a:cubicBezTo>
                    <a:pt x="1948" y="991"/>
                    <a:pt x="1951" y="990"/>
                    <a:pt x="1953" y="989"/>
                  </a:cubicBezTo>
                  <a:cubicBezTo>
                    <a:pt x="1964" y="989"/>
                    <a:pt x="1964" y="936"/>
                    <a:pt x="1953" y="850"/>
                  </a:cubicBezTo>
                  <a:cubicBezTo>
                    <a:pt x="1932" y="776"/>
                    <a:pt x="1910" y="648"/>
                    <a:pt x="1846" y="509"/>
                  </a:cubicBezTo>
                  <a:cubicBezTo>
                    <a:pt x="1772" y="360"/>
                    <a:pt x="1654" y="189"/>
                    <a:pt x="1452" y="93"/>
                  </a:cubicBezTo>
                  <a:cubicBezTo>
                    <a:pt x="1337" y="30"/>
                    <a:pt x="1200" y="0"/>
                    <a:pt x="105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7"/>
            <p:cNvSpPr/>
            <p:nvPr/>
          </p:nvSpPr>
          <p:spPr>
            <a:xfrm>
              <a:off x="3670403" y="1271320"/>
              <a:ext cx="83370" cy="29906"/>
            </a:xfrm>
            <a:custGeom>
              <a:avLst/>
              <a:gdLst/>
              <a:ahLst/>
              <a:cxnLst/>
              <a:rect l="l" t="t" r="r" b="b"/>
              <a:pathLst>
                <a:path w="1366" h="490" extrusionOk="0">
                  <a:moveTo>
                    <a:pt x="102" y="0"/>
                  </a:moveTo>
                  <a:cubicBezTo>
                    <a:pt x="59" y="0"/>
                    <a:pt x="30" y="7"/>
                    <a:pt x="22" y="21"/>
                  </a:cubicBezTo>
                  <a:cubicBezTo>
                    <a:pt x="0" y="74"/>
                    <a:pt x="278" y="234"/>
                    <a:pt x="651" y="352"/>
                  </a:cubicBezTo>
                  <a:cubicBezTo>
                    <a:pt x="926" y="438"/>
                    <a:pt x="1172" y="490"/>
                    <a:pt x="1287" y="490"/>
                  </a:cubicBezTo>
                  <a:cubicBezTo>
                    <a:pt x="1328" y="490"/>
                    <a:pt x="1352" y="483"/>
                    <a:pt x="1355" y="469"/>
                  </a:cubicBezTo>
                  <a:cubicBezTo>
                    <a:pt x="1366" y="405"/>
                    <a:pt x="1088" y="256"/>
                    <a:pt x="726" y="138"/>
                  </a:cubicBezTo>
                  <a:cubicBezTo>
                    <a:pt x="467" y="52"/>
                    <a:pt x="225" y="0"/>
                    <a:pt x="102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7"/>
            <p:cNvSpPr/>
            <p:nvPr/>
          </p:nvSpPr>
          <p:spPr>
            <a:xfrm>
              <a:off x="3866991" y="1221150"/>
              <a:ext cx="52793" cy="56394"/>
            </a:xfrm>
            <a:custGeom>
              <a:avLst/>
              <a:gdLst/>
              <a:ahLst/>
              <a:cxnLst/>
              <a:rect l="l" t="t" r="r" b="b"/>
              <a:pathLst>
                <a:path w="865" h="924" extrusionOk="0">
                  <a:moveTo>
                    <a:pt x="805" y="0"/>
                  </a:moveTo>
                  <a:cubicBezTo>
                    <a:pt x="724" y="0"/>
                    <a:pt x="514" y="142"/>
                    <a:pt x="321" y="363"/>
                  </a:cubicBezTo>
                  <a:cubicBezTo>
                    <a:pt x="97" y="619"/>
                    <a:pt x="1" y="886"/>
                    <a:pt x="54" y="918"/>
                  </a:cubicBezTo>
                  <a:cubicBezTo>
                    <a:pt x="59" y="921"/>
                    <a:pt x="65" y="923"/>
                    <a:pt x="72" y="923"/>
                  </a:cubicBezTo>
                  <a:cubicBezTo>
                    <a:pt x="142" y="923"/>
                    <a:pt x="317" y="736"/>
                    <a:pt x="492" y="523"/>
                  </a:cubicBezTo>
                  <a:cubicBezTo>
                    <a:pt x="694" y="267"/>
                    <a:pt x="865" y="64"/>
                    <a:pt x="833" y="11"/>
                  </a:cubicBezTo>
                  <a:cubicBezTo>
                    <a:pt x="827" y="4"/>
                    <a:pt x="818" y="0"/>
                    <a:pt x="805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7"/>
            <p:cNvSpPr/>
            <p:nvPr/>
          </p:nvSpPr>
          <p:spPr>
            <a:xfrm>
              <a:off x="3349430" y="1113061"/>
              <a:ext cx="946065" cy="656160"/>
            </a:xfrm>
            <a:custGeom>
              <a:avLst/>
              <a:gdLst/>
              <a:ahLst/>
              <a:cxnLst/>
              <a:rect l="l" t="t" r="r" b="b"/>
              <a:pathLst>
                <a:path w="15501" h="10751" extrusionOk="0">
                  <a:moveTo>
                    <a:pt x="2656" y="0"/>
                  </a:moveTo>
                  <a:cubicBezTo>
                    <a:pt x="1920" y="342"/>
                    <a:pt x="1270" y="811"/>
                    <a:pt x="907" y="1483"/>
                  </a:cubicBezTo>
                  <a:cubicBezTo>
                    <a:pt x="224" y="2742"/>
                    <a:pt x="0" y="4225"/>
                    <a:pt x="107" y="5654"/>
                  </a:cubicBezTo>
                  <a:cubicBezTo>
                    <a:pt x="224" y="7212"/>
                    <a:pt x="203" y="8769"/>
                    <a:pt x="1547" y="9825"/>
                  </a:cubicBezTo>
                  <a:cubicBezTo>
                    <a:pt x="2336" y="10444"/>
                    <a:pt x="3531" y="10636"/>
                    <a:pt x="4502" y="10689"/>
                  </a:cubicBezTo>
                  <a:cubicBezTo>
                    <a:pt x="5239" y="10728"/>
                    <a:pt x="5982" y="10751"/>
                    <a:pt x="6728" y="10751"/>
                  </a:cubicBezTo>
                  <a:cubicBezTo>
                    <a:pt x="7839" y="10751"/>
                    <a:pt x="8955" y="10699"/>
                    <a:pt x="10060" y="10572"/>
                  </a:cubicBezTo>
                  <a:cubicBezTo>
                    <a:pt x="11638" y="10401"/>
                    <a:pt x="13399" y="10177"/>
                    <a:pt x="14433" y="8780"/>
                  </a:cubicBezTo>
                  <a:cubicBezTo>
                    <a:pt x="15148" y="7820"/>
                    <a:pt x="15479" y="6614"/>
                    <a:pt x="15500" y="5409"/>
                  </a:cubicBezTo>
                  <a:cubicBezTo>
                    <a:pt x="15500" y="5249"/>
                    <a:pt x="15500" y="5089"/>
                    <a:pt x="15479" y="4929"/>
                  </a:cubicBezTo>
                  <a:cubicBezTo>
                    <a:pt x="14711" y="5185"/>
                    <a:pt x="13943" y="5494"/>
                    <a:pt x="13175" y="5729"/>
                  </a:cubicBezTo>
                  <a:cubicBezTo>
                    <a:pt x="12339" y="6014"/>
                    <a:pt x="11449" y="6225"/>
                    <a:pt x="10565" y="6225"/>
                  </a:cubicBezTo>
                  <a:cubicBezTo>
                    <a:pt x="10162" y="6225"/>
                    <a:pt x="9761" y="6181"/>
                    <a:pt x="9366" y="6081"/>
                  </a:cubicBezTo>
                  <a:cubicBezTo>
                    <a:pt x="7798" y="5675"/>
                    <a:pt x="6571" y="4470"/>
                    <a:pt x="5590" y="3201"/>
                  </a:cubicBezTo>
                  <a:cubicBezTo>
                    <a:pt x="4843" y="2251"/>
                    <a:pt x="4161" y="1238"/>
                    <a:pt x="3254" y="448"/>
                  </a:cubicBezTo>
                  <a:cubicBezTo>
                    <a:pt x="3072" y="288"/>
                    <a:pt x="2870" y="150"/>
                    <a:pt x="2656" y="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1755;p37"/>
          <p:cNvGrpSpPr/>
          <p:nvPr/>
        </p:nvGrpSpPr>
        <p:grpSpPr>
          <a:xfrm>
            <a:off x="3436307" y="2390104"/>
            <a:ext cx="865229" cy="588779"/>
            <a:chOff x="3492675" y="2373759"/>
            <a:chExt cx="943441" cy="642001"/>
          </a:xfrm>
        </p:grpSpPr>
        <p:sp>
          <p:nvSpPr>
            <p:cNvPr id="1756" name="Google Shape;1756;p37"/>
            <p:cNvSpPr/>
            <p:nvPr/>
          </p:nvSpPr>
          <p:spPr>
            <a:xfrm>
              <a:off x="3492675" y="2373759"/>
              <a:ext cx="943440" cy="642001"/>
            </a:xfrm>
            <a:custGeom>
              <a:avLst/>
              <a:gdLst/>
              <a:ahLst/>
              <a:cxnLst/>
              <a:rect l="l" t="t" r="r" b="b"/>
              <a:pathLst>
                <a:path w="15458" h="10519" extrusionOk="0">
                  <a:moveTo>
                    <a:pt x="6448" y="1"/>
                  </a:moveTo>
                  <a:cubicBezTo>
                    <a:pt x="5834" y="1"/>
                    <a:pt x="5213" y="33"/>
                    <a:pt x="4576" y="82"/>
                  </a:cubicBezTo>
                  <a:cubicBezTo>
                    <a:pt x="2304" y="242"/>
                    <a:pt x="1088" y="1533"/>
                    <a:pt x="661" y="3719"/>
                  </a:cubicBezTo>
                  <a:cubicBezTo>
                    <a:pt x="373" y="5224"/>
                    <a:pt x="0" y="7634"/>
                    <a:pt x="1227" y="8797"/>
                  </a:cubicBezTo>
                  <a:cubicBezTo>
                    <a:pt x="2790" y="10296"/>
                    <a:pt x="5436" y="10519"/>
                    <a:pt x="7649" y="10519"/>
                  </a:cubicBezTo>
                  <a:cubicBezTo>
                    <a:pt x="8035" y="10519"/>
                    <a:pt x="8407" y="10512"/>
                    <a:pt x="8758" y="10504"/>
                  </a:cubicBezTo>
                  <a:cubicBezTo>
                    <a:pt x="10081" y="10483"/>
                    <a:pt x="11084" y="9811"/>
                    <a:pt x="11745" y="8840"/>
                  </a:cubicBezTo>
                  <a:cubicBezTo>
                    <a:pt x="12172" y="9075"/>
                    <a:pt x="12652" y="9224"/>
                    <a:pt x="13142" y="9224"/>
                  </a:cubicBezTo>
                  <a:cubicBezTo>
                    <a:pt x="14049" y="9224"/>
                    <a:pt x="14935" y="8755"/>
                    <a:pt x="15457" y="8029"/>
                  </a:cubicBezTo>
                  <a:lnTo>
                    <a:pt x="15457" y="8029"/>
                  </a:lnTo>
                  <a:cubicBezTo>
                    <a:pt x="15067" y="8172"/>
                    <a:pt x="14651" y="8257"/>
                    <a:pt x="14241" y="8257"/>
                  </a:cubicBezTo>
                  <a:cubicBezTo>
                    <a:pt x="13946" y="8257"/>
                    <a:pt x="13654" y="8213"/>
                    <a:pt x="13377" y="8114"/>
                  </a:cubicBezTo>
                  <a:cubicBezTo>
                    <a:pt x="13004" y="7997"/>
                    <a:pt x="12673" y="7773"/>
                    <a:pt x="12406" y="7496"/>
                  </a:cubicBezTo>
                  <a:cubicBezTo>
                    <a:pt x="12705" y="6589"/>
                    <a:pt x="12812" y="5576"/>
                    <a:pt x="12726" y="4584"/>
                  </a:cubicBezTo>
                  <a:cubicBezTo>
                    <a:pt x="12545" y="2695"/>
                    <a:pt x="11606" y="946"/>
                    <a:pt x="9878" y="455"/>
                  </a:cubicBezTo>
                  <a:cubicBezTo>
                    <a:pt x="8718" y="115"/>
                    <a:pt x="7595" y="1"/>
                    <a:pt x="6448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7"/>
            <p:cNvSpPr/>
            <p:nvPr/>
          </p:nvSpPr>
          <p:spPr>
            <a:xfrm>
              <a:off x="3697075" y="2473609"/>
              <a:ext cx="345810" cy="461284"/>
            </a:xfrm>
            <a:custGeom>
              <a:avLst/>
              <a:gdLst/>
              <a:ahLst/>
              <a:cxnLst/>
              <a:rect l="l" t="t" r="r" b="b"/>
              <a:pathLst>
                <a:path w="5666" h="7558" extrusionOk="0">
                  <a:moveTo>
                    <a:pt x="4380" y="2560"/>
                  </a:moveTo>
                  <a:cubicBezTo>
                    <a:pt x="4710" y="2560"/>
                    <a:pt x="5022" y="2618"/>
                    <a:pt x="5245" y="2784"/>
                  </a:cubicBezTo>
                  <a:lnTo>
                    <a:pt x="5245" y="2784"/>
                  </a:lnTo>
                  <a:cubicBezTo>
                    <a:pt x="4891" y="3172"/>
                    <a:pt x="4289" y="3247"/>
                    <a:pt x="3748" y="3247"/>
                  </a:cubicBezTo>
                  <a:cubicBezTo>
                    <a:pt x="3602" y="3247"/>
                    <a:pt x="3460" y="3242"/>
                    <a:pt x="3329" y="3236"/>
                  </a:cubicBezTo>
                  <a:cubicBezTo>
                    <a:pt x="2972" y="3225"/>
                    <a:pt x="2620" y="3164"/>
                    <a:pt x="2279" y="3061"/>
                  </a:cubicBezTo>
                  <a:lnTo>
                    <a:pt x="2279" y="3061"/>
                  </a:lnTo>
                  <a:cubicBezTo>
                    <a:pt x="2533" y="2944"/>
                    <a:pt x="2798" y="2851"/>
                    <a:pt x="3062" y="2777"/>
                  </a:cubicBezTo>
                  <a:cubicBezTo>
                    <a:pt x="3406" y="2678"/>
                    <a:pt x="3912" y="2560"/>
                    <a:pt x="4380" y="2560"/>
                  </a:cubicBezTo>
                  <a:close/>
                  <a:moveTo>
                    <a:pt x="3906" y="5437"/>
                  </a:moveTo>
                  <a:cubicBezTo>
                    <a:pt x="4033" y="5437"/>
                    <a:pt x="4156" y="5468"/>
                    <a:pt x="4261" y="5537"/>
                  </a:cubicBezTo>
                  <a:lnTo>
                    <a:pt x="4261" y="5537"/>
                  </a:lnTo>
                  <a:cubicBezTo>
                    <a:pt x="3960" y="5912"/>
                    <a:pt x="3513" y="6021"/>
                    <a:pt x="3049" y="6021"/>
                  </a:cubicBezTo>
                  <a:cubicBezTo>
                    <a:pt x="3025" y="6021"/>
                    <a:pt x="3000" y="6020"/>
                    <a:pt x="2976" y="6020"/>
                  </a:cubicBezTo>
                  <a:lnTo>
                    <a:pt x="2976" y="6020"/>
                  </a:lnTo>
                  <a:cubicBezTo>
                    <a:pt x="3125" y="5695"/>
                    <a:pt x="3536" y="5437"/>
                    <a:pt x="3906" y="5437"/>
                  </a:cubicBezTo>
                  <a:close/>
                  <a:moveTo>
                    <a:pt x="3736" y="1"/>
                  </a:moveTo>
                  <a:cubicBezTo>
                    <a:pt x="2739" y="1"/>
                    <a:pt x="1767" y="270"/>
                    <a:pt x="929" y="846"/>
                  </a:cubicBezTo>
                  <a:cubicBezTo>
                    <a:pt x="310" y="1273"/>
                    <a:pt x="1" y="2041"/>
                    <a:pt x="609" y="2606"/>
                  </a:cubicBezTo>
                  <a:cubicBezTo>
                    <a:pt x="836" y="2816"/>
                    <a:pt x="1108" y="2986"/>
                    <a:pt x="1403" y="3121"/>
                  </a:cubicBezTo>
                  <a:lnTo>
                    <a:pt x="1403" y="3121"/>
                  </a:lnTo>
                  <a:cubicBezTo>
                    <a:pt x="950" y="3435"/>
                    <a:pt x="568" y="3837"/>
                    <a:pt x="417" y="4313"/>
                  </a:cubicBezTo>
                  <a:cubicBezTo>
                    <a:pt x="65" y="5390"/>
                    <a:pt x="971" y="6030"/>
                    <a:pt x="1921" y="6233"/>
                  </a:cubicBezTo>
                  <a:cubicBezTo>
                    <a:pt x="2122" y="6274"/>
                    <a:pt x="2333" y="6310"/>
                    <a:pt x="2547" y="6332"/>
                  </a:cubicBezTo>
                  <a:lnTo>
                    <a:pt x="2547" y="6332"/>
                  </a:lnTo>
                  <a:cubicBezTo>
                    <a:pt x="2549" y="6579"/>
                    <a:pt x="2641" y="6832"/>
                    <a:pt x="2817" y="7001"/>
                  </a:cubicBezTo>
                  <a:cubicBezTo>
                    <a:pt x="3222" y="7417"/>
                    <a:pt x="3745" y="7492"/>
                    <a:pt x="4310" y="7556"/>
                  </a:cubicBezTo>
                  <a:cubicBezTo>
                    <a:pt x="4320" y="7557"/>
                    <a:pt x="4329" y="7558"/>
                    <a:pt x="4338" y="7558"/>
                  </a:cubicBezTo>
                  <a:cubicBezTo>
                    <a:pt x="4534" y="7558"/>
                    <a:pt x="4525" y="7235"/>
                    <a:pt x="4310" y="7215"/>
                  </a:cubicBezTo>
                  <a:cubicBezTo>
                    <a:pt x="3776" y="7155"/>
                    <a:pt x="2911" y="7022"/>
                    <a:pt x="2908" y="6356"/>
                  </a:cubicBezTo>
                  <a:lnTo>
                    <a:pt x="2908" y="6356"/>
                  </a:lnTo>
                  <a:cubicBezTo>
                    <a:pt x="2936" y="6356"/>
                    <a:pt x="2963" y="6357"/>
                    <a:pt x="2990" y="6357"/>
                  </a:cubicBezTo>
                  <a:cubicBezTo>
                    <a:pt x="3640" y="6357"/>
                    <a:pt x="4264" y="6179"/>
                    <a:pt x="4641" y="5582"/>
                  </a:cubicBezTo>
                  <a:cubicBezTo>
                    <a:pt x="4684" y="5518"/>
                    <a:pt x="4662" y="5433"/>
                    <a:pt x="4609" y="5369"/>
                  </a:cubicBezTo>
                  <a:cubicBezTo>
                    <a:pt x="4415" y="5155"/>
                    <a:pt x="4179" y="5066"/>
                    <a:pt x="3936" y="5066"/>
                  </a:cubicBezTo>
                  <a:cubicBezTo>
                    <a:pt x="3430" y="5066"/>
                    <a:pt x="2895" y="5452"/>
                    <a:pt x="2657" y="5892"/>
                  </a:cubicBezTo>
                  <a:cubicBezTo>
                    <a:pt x="2638" y="5924"/>
                    <a:pt x="2622" y="5958"/>
                    <a:pt x="2608" y="5993"/>
                  </a:cubicBezTo>
                  <a:lnTo>
                    <a:pt x="2608" y="5993"/>
                  </a:lnTo>
                  <a:cubicBezTo>
                    <a:pt x="2406" y="5970"/>
                    <a:pt x="2209" y="5935"/>
                    <a:pt x="2027" y="5902"/>
                  </a:cubicBezTo>
                  <a:cubicBezTo>
                    <a:pt x="1611" y="5838"/>
                    <a:pt x="1238" y="5689"/>
                    <a:pt x="929" y="5401"/>
                  </a:cubicBezTo>
                  <a:cubicBezTo>
                    <a:pt x="374" y="4868"/>
                    <a:pt x="854" y="4164"/>
                    <a:pt x="1270" y="3748"/>
                  </a:cubicBezTo>
                  <a:cubicBezTo>
                    <a:pt x="1444" y="3574"/>
                    <a:pt x="1638" y="3424"/>
                    <a:pt x="1845" y="3295"/>
                  </a:cubicBezTo>
                  <a:lnTo>
                    <a:pt x="1845" y="3295"/>
                  </a:lnTo>
                  <a:cubicBezTo>
                    <a:pt x="2334" y="3458"/>
                    <a:pt x="2853" y="3544"/>
                    <a:pt x="3318" y="3577"/>
                  </a:cubicBezTo>
                  <a:cubicBezTo>
                    <a:pt x="3433" y="3585"/>
                    <a:pt x="3554" y="3589"/>
                    <a:pt x="3677" y="3589"/>
                  </a:cubicBezTo>
                  <a:cubicBezTo>
                    <a:pt x="4398" y="3589"/>
                    <a:pt x="5212" y="3432"/>
                    <a:pt x="5622" y="2830"/>
                  </a:cubicBezTo>
                  <a:cubicBezTo>
                    <a:pt x="5665" y="2766"/>
                    <a:pt x="5654" y="2670"/>
                    <a:pt x="5601" y="2617"/>
                  </a:cubicBezTo>
                  <a:cubicBezTo>
                    <a:pt x="5306" y="2297"/>
                    <a:pt x="4866" y="2191"/>
                    <a:pt x="4397" y="2191"/>
                  </a:cubicBezTo>
                  <a:cubicBezTo>
                    <a:pt x="3833" y="2191"/>
                    <a:pt x="3228" y="2345"/>
                    <a:pt x="2785" y="2468"/>
                  </a:cubicBezTo>
                  <a:cubicBezTo>
                    <a:pt x="2475" y="2558"/>
                    <a:pt x="2125" y="2698"/>
                    <a:pt x="1789" y="2883"/>
                  </a:cubicBezTo>
                  <a:lnTo>
                    <a:pt x="1789" y="2883"/>
                  </a:lnTo>
                  <a:cubicBezTo>
                    <a:pt x="1620" y="2811"/>
                    <a:pt x="1453" y="2729"/>
                    <a:pt x="1291" y="2638"/>
                  </a:cubicBezTo>
                  <a:cubicBezTo>
                    <a:pt x="1185" y="2574"/>
                    <a:pt x="1078" y="2521"/>
                    <a:pt x="971" y="2436"/>
                  </a:cubicBezTo>
                  <a:cubicBezTo>
                    <a:pt x="427" y="2094"/>
                    <a:pt x="587" y="1710"/>
                    <a:pt x="897" y="1347"/>
                  </a:cubicBezTo>
                  <a:cubicBezTo>
                    <a:pt x="1121" y="1081"/>
                    <a:pt x="1451" y="931"/>
                    <a:pt x="1761" y="771"/>
                  </a:cubicBezTo>
                  <a:cubicBezTo>
                    <a:pt x="2393" y="455"/>
                    <a:pt x="3103" y="344"/>
                    <a:pt x="3816" y="344"/>
                  </a:cubicBezTo>
                  <a:cubicBezTo>
                    <a:pt x="3849" y="344"/>
                    <a:pt x="3882" y="344"/>
                    <a:pt x="3916" y="345"/>
                  </a:cubicBezTo>
                  <a:cubicBezTo>
                    <a:pt x="3922" y="345"/>
                    <a:pt x="3928" y="346"/>
                    <a:pt x="3934" y="346"/>
                  </a:cubicBezTo>
                  <a:cubicBezTo>
                    <a:pt x="4129" y="346"/>
                    <a:pt x="4122" y="14"/>
                    <a:pt x="3905" y="3"/>
                  </a:cubicBezTo>
                  <a:cubicBezTo>
                    <a:pt x="3849" y="2"/>
                    <a:pt x="3792" y="1"/>
                    <a:pt x="3736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7"/>
            <p:cNvSpPr/>
            <p:nvPr/>
          </p:nvSpPr>
          <p:spPr>
            <a:xfrm>
              <a:off x="3521299" y="2441872"/>
              <a:ext cx="914816" cy="573217"/>
            </a:xfrm>
            <a:custGeom>
              <a:avLst/>
              <a:gdLst/>
              <a:ahLst/>
              <a:cxnLst/>
              <a:rect l="l" t="t" r="r" b="b"/>
              <a:pathLst>
                <a:path w="14989" h="9392" extrusionOk="0">
                  <a:moveTo>
                    <a:pt x="10657" y="1"/>
                  </a:moveTo>
                  <a:cubicBezTo>
                    <a:pt x="9591" y="758"/>
                    <a:pt x="9089" y="2081"/>
                    <a:pt x="8342" y="3158"/>
                  </a:cubicBezTo>
                  <a:cubicBezTo>
                    <a:pt x="7148" y="4918"/>
                    <a:pt x="5174" y="6124"/>
                    <a:pt x="3062" y="6390"/>
                  </a:cubicBezTo>
                  <a:cubicBezTo>
                    <a:pt x="2755" y="6429"/>
                    <a:pt x="2445" y="6448"/>
                    <a:pt x="2135" y="6448"/>
                  </a:cubicBezTo>
                  <a:cubicBezTo>
                    <a:pt x="1411" y="6448"/>
                    <a:pt x="687" y="6343"/>
                    <a:pt x="0" y="6134"/>
                  </a:cubicBezTo>
                  <a:lnTo>
                    <a:pt x="0" y="6134"/>
                  </a:lnTo>
                  <a:cubicBezTo>
                    <a:pt x="107" y="6732"/>
                    <a:pt x="342" y="7265"/>
                    <a:pt x="758" y="7671"/>
                  </a:cubicBezTo>
                  <a:cubicBezTo>
                    <a:pt x="2321" y="9170"/>
                    <a:pt x="4967" y="9392"/>
                    <a:pt x="7180" y="9392"/>
                  </a:cubicBezTo>
                  <a:cubicBezTo>
                    <a:pt x="7566" y="9392"/>
                    <a:pt x="7938" y="9385"/>
                    <a:pt x="8289" y="9377"/>
                  </a:cubicBezTo>
                  <a:cubicBezTo>
                    <a:pt x="9612" y="9345"/>
                    <a:pt x="10615" y="8684"/>
                    <a:pt x="11276" y="7713"/>
                  </a:cubicBezTo>
                  <a:cubicBezTo>
                    <a:pt x="11703" y="7948"/>
                    <a:pt x="12183" y="8097"/>
                    <a:pt x="12673" y="8097"/>
                  </a:cubicBezTo>
                  <a:cubicBezTo>
                    <a:pt x="13580" y="8097"/>
                    <a:pt x="14466" y="7628"/>
                    <a:pt x="14988" y="6892"/>
                  </a:cubicBezTo>
                  <a:lnTo>
                    <a:pt x="14988" y="6892"/>
                  </a:lnTo>
                  <a:cubicBezTo>
                    <a:pt x="14593" y="7049"/>
                    <a:pt x="14171" y="7139"/>
                    <a:pt x="13757" y="7139"/>
                  </a:cubicBezTo>
                  <a:cubicBezTo>
                    <a:pt x="13467" y="7139"/>
                    <a:pt x="13180" y="7095"/>
                    <a:pt x="12908" y="6998"/>
                  </a:cubicBezTo>
                  <a:cubicBezTo>
                    <a:pt x="12535" y="6881"/>
                    <a:pt x="12204" y="6657"/>
                    <a:pt x="11937" y="6380"/>
                  </a:cubicBezTo>
                  <a:cubicBezTo>
                    <a:pt x="12236" y="5473"/>
                    <a:pt x="12343" y="4460"/>
                    <a:pt x="12257" y="3468"/>
                  </a:cubicBezTo>
                  <a:cubicBezTo>
                    <a:pt x="12119" y="2091"/>
                    <a:pt x="11585" y="801"/>
                    <a:pt x="10657" y="1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1759;p37"/>
          <p:cNvGrpSpPr/>
          <p:nvPr/>
        </p:nvGrpSpPr>
        <p:grpSpPr>
          <a:xfrm>
            <a:off x="887274" y="1039746"/>
            <a:ext cx="1104681" cy="721939"/>
            <a:chOff x="713225" y="901338"/>
            <a:chExt cx="1204537" cy="787197"/>
          </a:xfrm>
        </p:grpSpPr>
        <p:sp>
          <p:nvSpPr>
            <p:cNvPr id="1760" name="Google Shape;1760;p37"/>
            <p:cNvSpPr/>
            <p:nvPr/>
          </p:nvSpPr>
          <p:spPr>
            <a:xfrm>
              <a:off x="713225" y="901338"/>
              <a:ext cx="1204537" cy="787197"/>
            </a:xfrm>
            <a:custGeom>
              <a:avLst/>
              <a:gdLst/>
              <a:ahLst/>
              <a:cxnLst/>
              <a:rect l="l" t="t" r="r" b="b"/>
              <a:pathLst>
                <a:path w="19736" h="12898" extrusionOk="0">
                  <a:moveTo>
                    <a:pt x="8387" y="0"/>
                  </a:moveTo>
                  <a:cubicBezTo>
                    <a:pt x="7405" y="0"/>
                    <a:pt x="6377" y="208"/>
                    <a:pt x="5708" y="909"/>
                  </a:cubicBezTo>
                  <a:cubicBezTo>
                    <a:pt x="4673" y="1976"/>
                    <a:pt x="4054" y="3491"/>
                    <a:pt x="3702" y="5027"/>
                  </a:cubicBezTo>
                  <a:cubicBezTo>
                    <a:pt x="2984" y="5271"/>
                    <a:pt x="2231" y="5395"/>
                    <a:pt x="1480" y="5395"/>
                  </a:cubicBezTo>
                  <a:cubicBezTo>
                    <a:pt x="982" y="5395"/>
                    <a:pt x="485" y="5340"/>
                    <a:pt x="1" y="5229"/>
                  </a:cubicBezTo>
                  <a:lnTo>
                    <a:pt x="1" y="5229"/>
                  </a:lnTo>
                  <a:cubicBezTo>
                    <a:pt x="43" y="5645"/>
                    <a:pt x="459" y="5891"/>
                    <a:pt x="833" y="6051"/>
                  </a:cubicBezTo>
                  <a:cubicBezTo>
                    <a:pt x="1462" y="6316"/>
                    <a:pt x="2149" y="6446"/>
                    <a:pt x="2839" y="6446"/>
                  </a:cubicBezTo>
                  <a:cubicBezTo>
                    <a:pt x="3038" y="6446"/>
                    <a:pt x="3237" y="6435"/>
                    <a:pt x="3435" y="6414"/>
                  </a:cubicBezTo>
                  <a:lnTo>
                    <a:pt x="3435" y="6414"/>
                  </a:lnTo>
                  <a:cubicBezTo>
                    <a:pt x="3393" y="6659"/>
                    <a:pt x="3361" y="6894"/>
                    <a:pt x="3339" y="7139"/>
                  </a:cubicBezTo>
                  <a:cubicBezTo>
                    <a:pt x="3286" y="7640"/>
                    <a:pt x="3254" y="8163"/>
                    <a:pt x="3457" y="8632"/>
                  </a:cubicBezTo>
                  <a:cubicBezTo>
                    <a:pt x="3756" y="9326"/>
                    <a:pt x="4481" y="9710"/>
                    <a:pt x="5174" y="10019"/>
                  </a:cubicBezTo>
                  <a:cubicBezTo>
                    <a:pt x="8087" y="11310"/>
                    <a:pt x="11009" y="12281"/>
                    <a:pt x="14124" y="12857"/>
                  </a:cubicBezTo>
                  <a:cubicBezTo>
                    <a:pt x="14292" y="12887"/>
                    <a:pt x="14462" y="12897"/>
                    <a:pt x="14632" y="12897"/>
                  </a:cubicBezTo>
                  <a:cubicBezTo>
                    <a:pt x="14942" y="12897"/>
                    <a:pt x="15254" y="12864"/>
                    <a:pt x="15556" y="12864"/>
                  </a:cubicBezTo>
                  <a:cubicBezTo>
                    <a:pt x="15606" y="12864"/>
                    <a:pt x="15654" y="12865"/>
                    <a:pt x="15703" y="12867"/>
                  </a:cubicBezTo>
                  <a:cubicBezTo>
                    <a:pt x="15752" y="12870"/>
                    <a:pt x="15800" y="12872"/>
                    <a:pt x="15847" y="12872"/>
                  </a:cubicBezTo>
                  <a:cubicBezTo>
                    <a:pt x="16338" y="12872"/>
                    <a:pt x="16756" y="12719"/>
                    <a:pt x="17165" y="12398"/>
                  </a:cubicBezTo>
                  <a:cubicBezTo>
                    <a:pt x="18157" y="11619"/>
                    <a:pt x="18509" y="10670"/>
                    <a:pt x="18925" y="9539"/>
                  </a:cubicBezTo>
                  <a:cubicBezTo>
                    <a:pt x="19351" y="8334"/>
                    <a:pt x="19735" y="7118"/>
                    <a:pt x="19714" y="5859"/>
                  </a:cubicBezTo>
                  <a:cubicBezTo>
                    <a:pt x="19714" y="5784"/>
                    <a:pt x="19714" y="5731"/>
                    <a:pt x="19703" y="5667"/>
                  </a:cubicBezTo>
                  <a:cubicBezTo>
                    <a:pt x="19661" y="5037"/>
                    <a:pt x="19458" y="4408"/>
                    <a:pt x="19063" y="3949"/>
                  </a:cubicBezTo>
                  <a:cubicBezTo>
                    <a:pt x="18007" y="2733"/>
                    <a:pt x="16204" y="2147"/>
                    <a:pt x="14754" y="1624"/>
                  </a:cubicBezTo>
                  <a:cubicBezTo>
                    <a:pt x="12972" y="994"/>
                    <a:pt x="11201" y="269"/>
                    <a:pt x="9313" y="56"/>
                  </a:cubicBezTo>
                  <a:cubicBezTo>
                    <a:pt x="9018" y="22"/>
                    <a:pt x="8705" y="0"/>
                    <a:pt x="8387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7"/>
            <p:cNvSpPr/>
            <p:nvPr/>
          </p:nvSpPr>
          <p:spPr>
            <a:xfrm>
              <a:off x="1132523" y="1090845"/>
              <a:ext cx="552161" cy="474955"/>
            </a:xfrm>
            <a:custGeom>
              <a:avLst/>
              <a:gdLst/>
              <a:ahLst/>
              <a:cxnLst/>
              <a:rect l="l" t="t" r="r" b="b"/>
              <a:pathLst>
                <a:path w="9047" h="7782" extrusionOk="0">
                  <a:moveTo>
                    <a:pt x="4753" y="1002"/>
                  </a:moveTo>
                  <a:cubicBezTo>
                    <a:pt x="5254" y="1002"/>
                    <a:pt x="5753" y="1052"/>
                    <a:pt x="6241" y="1132"/>
                  </a:cubicBezTo>
                  <a:cubicBezTo>
                    <a:pt x="6892" y="1250"/>
                    <a:pt x="7681" y="1442"/>
                    <a:pt x="8182" y="1879"/>
                  </a:cubicBezTo>
                  <a:cubicBezTo>
                    <a:pt x="8513" y="2199"/>
                    <a:pt x="8417" y="2508"/>
                    <a:pt x="7916" y="2775"/>
                  </a:cubicBezTo>
                  <a:cubicBezTo>
                    <a:pt x="7857" y="2781"/>
                    <a:pt x="7798" y="2783"/>
                    <a:pt x="7740" y="2783"/>
                  </a:cubicBezTo>
                  <a:cubicBezTo>
                    <a:pt x="7681" y="2783"/>
                    <a:pt x="7622" y="2781"/>
                    <a:pt x="7564" y="2775"/>
                  </a:cubicBezTo>
                  <a:cubicBezTo>
                    <a:pt x="7190" y="2775"/>
                    <a:pt x="6817" y="2733"/>
                    <a:pt x="6444" y="2679"/>
                  </a:cubicBezTo>
                  <a:cubicBezTo>
                    <a:pt x="5868" y="2583"/>
                    <a:pt x="5291" y="2423"/>
                    <a:pt x="4747" y="2210"/>
                  </a:cubicBezTo>
                  <a:cubicBezTo>
                    <a:pt x="4105" y="1986"/>
                    <a:pt x="3503" y="1654"/>
                    <a:pt x="2952" y="1248"/>
                  </a:cubicBezTo>
                  <a:lnTo>
                    <a:pt x="2952" y="1248"/>
                  </a:lnTo>
                  <a:cubicBezTo>
                    <a:pt x="3316" y="1150"/>
                    <a:pt x="3689" y="1086"/>
                    <a:pt x="4054" y="1036"/>
                  </a:cubicBezTo>
                  <a:cubicBezTo>
                    <a:pt x="4287" y="1013"/>
                    <a:pt x="4520" y="1002"/>
                    <a:pt x="4753" y="1002"/>
                  </a:cubicBezTo>
                  <a:close/>
                  <a:moveTo>
                    <a:pt x="4767" y="4769"/>
                  </a:moveTo>
                  <a:cubicBezTo>
                    <a:pt x="4954" y="4769"/>
                    <a:pt x="5141" y="4786"/>
                    <a:pt x="5323" y="4813"/>
                  </a:cubicBezTo>
                  <a:cubicBezTo>
                    <a:pt x="5612" y="4866"/>
                    <a:pt x="6614" y="5218"/>
                    <a:pt x="5910" y="5463"/>
                  </a:cubicBezTo>
                  <a:cubicBezTo>
                    <a:pt x="5663" y="5549"/>
                    <a:pt x="5386" y="5579"/>
                    <a:pt x="5103" y="5579"/>
                  </a:cubicBezTo>
                  <a:cubicBezTo>
                    <a:pt x="4677" y="5579"/>
                    <a:pt x="4235" y="5510"/>
                    <a:pt x="3851" y="5453"/>
                  </a:cubicBezTo>
                  <a:cubicBezTo>
                    <a:pt x="3695" y="5429"/>
                    <a:pt x="3516" y="5395"/>
                    <a:pt x="3324" y="5348"/>
                  </a:cubicBezTo>
                  <a:lnTo>
                    <a:pt x="3324" y="5348"/>
                  </a:lnTo>
                  <a:cubicBezTo>
                    <a:pt x="3472" y="5196"/>
                    <a:pt x="3636" y="5068"/>
                    <a:pt x="3787" y="4983"/>
                  </a:cubicBezTo>
                  <a:cubicBezTo>
                    <a:pt x="4090" y="4825"/>
                    <a:pt x="4428" y="4769"/>
                    <a:pt x="4767" y="4769"/>
                  </a:cubicBezTo>
                  <a:close/>
                  <a:moveTo>
                    <a:pt x="1535" y="0"/>
                  </a:moveTo>
                  <a:cubicBezTo>
                    <a:pt x="1395" y="0"/>
                    <a:pt x="1263" y="190"/>
                    <a:pt x="1387" y="322"/>
                  </a:cubicBezTo>
                  <a:cubicBezTo>
                    <a:pt x="1642" y="611"/>
                    <a:pt x="1913" y="878"/>
                    <a:pt x="2200" y="1125"/>
                  </a:cubicBezTo>
                  <a:lnTo>
                    <a:pt x="2200" y="1125"/>
                  </a:lnTo>
                  <a:cubicBezTo>
                    <a:pt x="1872" y="1261"/>
                    <a:pt x="1556" y="1426"/>
                    <a:pt x="1259" y="1623"/>
                  </a:cubicBezTo>
                  <a:cubicBezTo>
                    <a:pt x="747" y="1975"/>
                    <a:pt x="320" y="2444"/>
                    <a:pt x="160" y="3042"/>
                  </a:cubicBezTo>
                  <a:cubicBezTo>
                    <a:pt x="0" y="3650"/>
                    <a:pt x="427" y="4183"/>
                    <a:pt x="864" y="4546"/>
                  </a:cubicBezTo>
                  <a:cubicBezTo>
                    <a:pt x="1402" y="5003"/>
                    <a:pt x="2030" y="5322"/>
                    <a:pt x="2695" y="5538"/>
                  </a:cubicBezTo>
                  <a:lnTo>
                    <a:pt x="2695" y="5538"/>
                  </a:lnTo>
                  <a:cubicBezTo>
                    <a:pt x="2567" y="5783"/>
                    <a:pt x="2494" y="6059"/>
                    <a:pt x="2497" y="6359"/>
                  </a:cubicBezTo>
                  <a:cubicBezTo>
                    <a:pt x="2507" y="7545"/>
                    <a:pt x="4424" y="7782"/>
                    <a:pt x="5390" y="7782"/>
                  </a:cubicBezTo>
                  <a:cubicBezTo>
                    <a:pt x="5458" y="7782"/>
                    <a:pt x="5522" y="7780"/>
                    <a:pt x="5580" y="7778"/>
                  </a:cubicBezTo>
                  <a:cubicBezTo>
                    <a:pt x="5814" y="7757"/>
                    <a:pt x="5814" y="7405"/>
                    <a:pt x="5580" y="7405"/>
                  </a:cubicBezTo>
                  <a:cubicBezTo>
                    <a:pt x="5524" y="7406"/>
                    <a:pt x="5469" y="7407"/>
                    <a:pt x="5414" y="7407"/>
                  </a:cubicBezTo>
                  <a:cubicBezTo>
                    <a:pt x="4685" y="7407"/>
                    <a:pt x="3994" y="7273"/>
                    <a:pt x="3339" y="6946"/>
                  </a:cubicBezTo>
                  <a:cubicBezTo>
                    <a:pt x="2697" y="6638"/>
                    <a:pt x="2775" y="6101"/>
                    <a:pt x="3077" y="5651"/>
                  </a:cubicBezTo>
                  <a:lnTo>
                    <a:pt x="3077" y="5651"/>
                  </a:lnTo>
                  <a:cubicBezTo>
                    <a:pt x="3536" y="5771"/>
                    <a:pt x="4006" y="5848"/>
                    <a:pt x="4470" y="5890"/>
                  </a:cubicBezTo>
                  <a:cubicBezTo>
                    <a:pt x="4665" y="5909"/>
                    <a:pt x="4947" y="5939"/>
                    <a:pt x="5241" y="5939"/>
                  </a:cubicBezTo>
                  <a:cubicBezTo>
                    <a:pt x="5787" y="5939"/>
                    <a:pt x="6373" y="5835"/>
                    <a:pt x="6518" y="5357"/>
                  </a:cubicBezTo>
                  <a:cubicBezTo>
                    <a:pt x="6764" y="4546"/>
                    <a:pt x="5206" y="4397"/>
                    <a:pt x="4737" y="4397"/>
                  </a:cubicBezTo>
                  <a:cubicBezTo>
                    <a:pt x="4729" y="4397"/>
                    <a:pt x="4722" y="4397"/>
                    <a:pt x="4715" y="4397"/>
                  </a:cubicBezTo>
                  <a:cubicBezTo>
                    <a:pt x="4023" y="4397"/>
                    <a:pt x="3322" y="4710"/>
                    <a:pt x="2898" y="5232"/>
                  </a:cubicBezTo>
                  <a:lnTo>
                    <a:pt x="2898" y="5232"/>
                  </a:lnTo>
                  <a:cubicBezTo>
                    <a:pt x="1831" y="4905"/>
                    <a:pt x="595" y="4260"/>
                    <a:pt x="523" y="3266"/>
                  </a:cubicBezTo>
                  <a:cubicBezTo>
                    <a:pt x="470" y="2519"/>
                    <a:pt x="1419" y="1932"/>
                    <a:pt x="1974" y="1623"/>
                  </a:cubicBezTo>
                  <a:cubicBezTo>
                    <a:pt x="2149" y="1530"/>
                    <a:pt x="2330" y="1451"/>
                    <a:pt x="2517" y="1384"/>
                  </a:cubicBezTo>
                  <a:lnTo>
                    <a:pt x="2517" y="1384"/>
                  </a:lnTo>
                  <a:cubicBezTo>
                    <a:pt x="3311" y="2001"/>
                    <a:pt x="4210" y="2468"/>
                    <a:pt x="5185" y="2786"/>
                  </a:cubicBezTo>
                  <a:cubicBezTo>
                    <a:pt x="5878" y="3021"/>
                    <a:pt x="6614" y="3127"/>
                    <a:pt x="7350" y="3159"/>
                  </a:cubicBezTo>
                  <a:cubicBezTo>
                    <a:pt x="7446" y="3166"/>
                    <a:pt x="7557" y="3173"/>
                    <a:pt x="7675" y="3173"/>
                  </a:cubicBezTo>
                  <a:cubicBezTo>
                    <a:pt x="8096" y="3173"/>
                    <a:pt x="8594" y="3089"/>
                    <a:pt x="8694" y="2647"/>
                  </a:cubicBezTo>
                  <a:cubicBezTo>
                    <a:pt x="9046" y="1218"/>
                    <a:pt x="6828" y="855"/>
                    <a:pt x="5878" y="716"/>
                  </a:cubicBezTo>
                  <a:cubicBezTo>
                    <a:pt x="5519" y="665"/>
                    <a:pt x="5152" y="638"/>
                    <a:pt x="4783" y="638"/>
                  </a:cubicBezTo>
                  <a:cubicBezTo>
                    <a:pt x="4046" y="638"/>
                    <a:pt x="3302" y="745"/>
                    <a:pt x="2604" y="976"/>
                  </a:cubicBezTo>
                  <a:lnTo>
                    <a:pt x="2604" y="976"/>
                  </a:lnTo>
                  <a:cubicBezTo>
                    <a:pt x="2264" y="694"/>
                    <a:pt x="1946" y="384"/>
                    <a:pt x="1654" y="55"/>
                  </a:cubicBezTo>
                  <a:cubicBezTo>
                    <a:pt x="1618" y="16"/>
                    <a:pt x="1576" y="0"/>
                    <a:pt x="1535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7"/>
            <p:cNvSpPr/>
            <p:nvPr/>
          </p:nvSpPr>
          <p:spPr>
            <a:xfrm>
              <a:off x="713225" y="902131"/>
              <a:ext cx="1141369" cy="786404"/>
            </a:xfrm>
            <a:custGeom>
              <a:avLst/>
              <a:gdLst/>
              <a:ahLst/>
              <a:cxnLst/>
              <a:rect l="l" t="t" r="r" b="b"/>
              <a:pathLst>
                <a:path w="18701" h="12885" extrusionOk="0">
                  <a:moveTo>
                    <a:pt x="7841" y="0"/>
                  </a:moveTo>
                  <a:cubicBezTo>
                    <a:pt x="7041" y="64"/>
                    <a:pt x="6252" y="320"/>
                    <a:pt x="5708" y="885"/>
                  </a:cubicBezTo>
                  <a:cubicBezTo>
                    <a:pt x="4673" y="1963"/>
                    <a:pt x="4054" y="3478"/>
                    <a:pt x="3702" y="5014"/>
                  </a:cubicBezTo>
                  <a:cubicBezTo>
                    <a:pt x="2984" y="5258"/>
                    <a:pt x="2231" y="5382"/>
                    <a:pt x="1480" y="5382"/>
                  </a:cubicBezTo>
                  <a:cubicBezTo>
                    <a:pt x="982" y="5382"/>
                    <a:pt x="485" y="5327"/>
                    <a:pt x="1" y="5216"/>
                  </a:cubicBezTo>
                  <a:lnTo>
                    <a:pt x="1" y="5216"/>
                  </a:lnTo>
                  <a:cubicBezTo>
                    <a:pt x="43" y="5632"/>
                    <a:pt x="459" y="5878"/>
                    <a:pt x="833" y="6038"/>
                  </a:cubicBezTo>
                  <a:cubicBezTo>
                    <a:pt x="1462" y="6303"/>
                    <a:pt x="2149" y="6433"/>
                    <a:pt x="2839" y="6433"/>
                  </a:cubicBezTo>
                  <a:cubicBezTo>
                    <a:pt x="3038" y="6433"/>
                    <a:pt x="3237" y="6422"/>
                    <a:pt x="3435" y="6401"/>
                  </a:cubicBezTo>
                  <a:lnTo>
                    <a:pt x="3435" y="6401"/>
                  </a:lnTo>
                  <a:cubicBezTo>
                    <a:pt x="3393" y="6646"/>
                    <a:pt x="3361" y="6881"/>
                    <a:pt x="3339" y="7126"/>
                  </a:cubicBezTo>
                  <a:cubicBezTo>
                    <a:pt x="3286" y="7627"/>
                    <a:pt x="3254" y="8150"/>
                    <a:pt x="3457" y="8619"/>
                  </a:cubicBezTo>
                  <a:cubicBezTo>
                    <a:pt x="3756" y="9313"/>
                    <a:pt x="4481" y="9697"/>
                    <a:pt x="5174" y="10006"/>
                  </a:cubicBezTo>
                  <a:cubicBezTo>
                    <a:pt x="8087" y="11297"/>
                    <a:pt x="11009" y="12268"/>
                    <a:pt x="14124" y="12844"/>
                  </a:cubicBezTo>
                  <a:cubicBezTo>
                    <a:pt x="14292" y="12874"/>
                    <a:pt x="14462" y="12884"/>
                    <a:pt x="14632" y="12884"/>
                  </a:cubicBezTo>
                  <a:cubicBezTo>
                    <a:pt x="14942" y="12884"/>
                    <a:pt x="15254" y="12851"/>
                    <a:pt x="15556" y="12851"/>
                  </a:cubicBezTo>
                  <a:cubicBezTo>
                    <a:pt x="15606" y="12851"/>
                    <a:pt x="15654" y="12852"/>
                    <a:pt x="15703" y="12854"/>
                  </a:cubicBezTo>
                  <a:cubicBezTo>
                    <a:pt x="15752" y="12857"/>
                    <a:pt x="15800" y="12859"/>
                    <a:pt x="15847" y="12859"/>
                  </a:cubicBezTo>
                  <a:cubicBezTo>
                    <a:pt x="16338" y="12859"/>
                    <a:pt x="16756" y="12706"/>
                    <a:pt x="17165" y="12385"/>
                  </a:cubicBezTo>
                  <a:cubicBezTo>
                    <a:pt x="17975" y="11745"/>
                    <a:pt x="18370" y="10998"/>
                    <a:pt x="18701" y="10123"/>
                  </a:cubicBezTo>
                  <a:cubicBezTo>
                    <a:pt x="17602" y="9931"/>
                    <a:pt x="16471" y="9931"/>
                    <a:pt x="15362" y="9857"/>
                  </a:cubicBezTo>
                  <a:cubicBezTo>
                    <a:pt x="14252" y="9761"/>
                    <a:pt x="13100" y="9579"/>
                    <a:pt x="12215" y="8886"/>
                  </a:cubicBezTo>
                  <a:cubicBezTo>
                    <a:pt x="11255" y="8118"/>
                    <a:pt x="10796" y="6913"/>
                    <a:pt x="10508" y="5718"/>
                  </a:cubicBezTo>
                  <a:cubicBezTo>
                    <a:pt x="10231" y="4523"/>
                    <a:pt x="10081" y="3286"/>
                    <a:pt x="9580" y="2166"/>
                  </a:cubicBezTo>
                  <a:cubicBezTo>
                    <a:pt x="9185" y="1312"/>
                    <a:pt x="8588" y="576"/>
                    <a:pt x="7841" y="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1763;p37"/>
          <p:cNvGrpSpPr/>
          <p:nvPr/>
        </p:nvGrpSpPr>
        <p:grpSpPr>
          <a:xfrm>
            <a:off x="936810" y="2446525"/>
            <a:ext cx="852132" cy="695744"/>
            <a:chOff x="767239" y="2435280"/>
            <a:chExt cx="929159" cy="758634"/>
          </a:xfrm>
        </p:grpSpPr>
        <p:sp>
          <p:nvSpPr>
            <p:cNvPr id="1764" name="Google Shape;1764;p37"/>
            <p:cNvSpPr/>
            <p:nvPr/>
          </p:nvSpPr>
          <p:spPr>
            <a:xfrm>
              <a:off x="767239" y="2435280"/>
              <a:ext cx="929159" cy="758634"/>
            </a:xfrm>
            <a:custGeom>
              <a:avLst/>
              <a:gdLst/>
              <a:ahLst/>
              <a:cxnLst/>
              <a:rect l="l" t="t" r="r" b="b"/>
              <a:pathLst>
                <a:path w="15224" h="12430" extrusionOk="0">
                  <a:moveTo>
                    <a:pt x="8295" y="1"/>
                  </a:moveTo>
                  <a:cubicBezTo>
                    <a:pt x="7303" y="1"/>
                    <a:pt x="6312" y="86"/>
                    <a:pt x="5345" y="247"/>
                  </a:cubicBezTo>
                  <a:cubicBezTo>
                    <a:pt x="3905" y="471"/>
                    <a:pt x="2689" y="1282"/>
                    <a:pt x="2145" y="2701"/>
                  </a:cubicBezTo>
                  <a:cubicBezTo>
                    <a:pt x="1569" y="4194"/>
                    <a:pt x="1452" y="5816"/>
                    <a:pt x="1676" y="7394"/>
                  </a:cubicBezTo>
                  <a:cubicBezTo>
                    <a:pt x="1729" y="7725"/>
                    <a:pt x="1782" y="8067"/>
                    <a:pt x="1878" y="8408"/>
                  </a:cubicBezTo>
                  <a:cubicBezTo>
                    <a:pt x="1356" y="8835"/>
                    <a:pt x="897" y="9293"/>
                    <a:pt x="577" y="9869"/>
                  </a:cubicBezTo>
                  <a:cubicBezTo>
                    <a:pt x="129" y="10648"/>
                    <a:pt x="1" y="11661"/>
                    <a:pt x="438" y="12430"/>
                  </a:cubicBezTo>
                  <a:cubicBezTo>
                    <a:pt x="801" y="11320"/>
                    <a:pt x="1590" y="10349"/>
                    <a:pt x="2582" y="9752"/>
                  </a:cubicBezTo>
                  <a:cubicBezTo>
                    <a:pt x="2657" y="9827"/>
                    <a:pt x="2732" y="9901"/>
                    <a:pt x="2817" y="9965"/>
                  </a:cubicBezTo>
                  <a:cubicBezTo>
                    <a:pt x="4012" y="10936"/>
                    <a:pt x="5388" y="11480"/>
                    <a:pt x="6924" y="11640"/>
                  </a:cubicBezTo>
                  <a:cubicBezTo>
                    <a:pt x="7447" y="11698"/>
                    <a:pt x="7984" y="11727"/>
                    <a:pt x="8524" y="11727"/>
                  </a:cubicBezTo>
                  <a:cubicBezTo>
                    <a:pt x="9668" y="11727"/>
                    <a:pt x="10829" y="11599"/>
                    <a:pt x="11917" y="11352"/>
                  </a:cubicBezTo>
                  <a:cubicBezTo>
                    <a:pt x="14039" y="10872"/>
                    <a:pt x="14871" y="9261"/>
                    <a:pt x="15149" y="7256"/>
                  </a:cubicBezTo>
                  <a:cubicBezTo>
                    <a:pt x="15213" y="6808"/>
                    <a:pt x="15223" y="6338"/>
                    <a:pt x="15213" y="5869"/>
                  </a:cubicBezTo>
                  <a:cubicBezTo>
                    <a:pt x="15191" y="4994"/>
                    <a:pt x="15202" y="3874"/>
                    <a:pt x="14893" y="3042"/>
                  </a:cubicBezTo>
                  <a:cubicBezTo>
                    <a:pt x="14551" y="2114"/>
                    <a:pt x="13890" y="1293"/>
                    <a:pt x="13058" y="759"/>
                  </a:cubicBezTo>
                  <a:cubicBezTo>
                    <a:pt x="12205" y="215"/>
                    <a:pt x="10658" y="151"/>
                    <a:pt x="9655" y="55"/>
                  </a:cubicBezTo>
                  <a:cubicBezTo>
                    <a:pt x="9203" y="18"/>
                    <a:pt x="8749" y="1"/>
                    <a:pt x="8295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7"/>
            <p:cNvSpPr/>
            <p:nvPr/>
          </p:nvSpPr>
          <p:spPr>
            <a:xfrm>
              <a:off x="1025104" y="2552647"/>
              <a:ext cx="524025" cy="468974"/>
            </a:xfrm>
            <a:custGeom>
              <a:avLst/>
              <a:gdLst/>
              <a:ahLst/>
              <a:cxnLst/>
              <a:rect l="l" t="t" r="r" b="b"/>
              <a:pathLst>
                <a:path w="8586" h="7684" extrusionOk="0">
                  <a:moveTo>
                    <a:pt x="4368" y="1"/>
                  </a:moveTo>
                  <a:cubicBezTo>
                    <a:pt x="3721" y="1"/>
                    <a:pt x="3071" y="120"/>
                    <a:pt x="2518" y="319"/>
                  </a:cubicBezTo>
                  <a:cubicBezTo>
                    <a:pt x="1344" y="746"/>
                    <a:pt x="544" y="1599"/>
                    <a:pt x="203" y="2773"/>
                  </a:cubicBezTo>
                  <a:cubicBezTo>
                    <a:pt x="0" y="3455"/>
                    <a:pt x="54" y="4191"/>
                    <a:pt x="214" y="4885"/>
                  </a:cubicBezTo>
                  <a:cubicBezTo>
                    <a:pt x="310" y="5279"/>
                    <a:pt x="427" y="5685"/>
                    <a:pt x="640" y="6037"/>
                  </a:cubicBezTo>
                  <a:cubicBezTo>
                    <a:pt x="1003" y="6624"/>
                    <a:pt x="1590" y="7082"/>
                    <a:pt x="2230" y="7349"/>
                  </a:cubicBezTo>
                  <a:cubicBezTo>
                    <a:pt x="2765" y="7577"/>
                    <a:pt x="3330" y="7683"/>
                    <a:pt x="3889" y="7683"/>
                  </a:cubicBezTo>
                  <a:cubicBezTo>
                    <a:pt x="6283" y="7683"/>
                    <a:pt x="8585" y="5737"/>
                    <a:pt x="8118" y="3082"/>
                  </a:cubicBezTo>
                  <a:cubicBezTo>
                    <a:pt x="7948" y="2111"/>
                    <a:pt x="7361" y="1162"/>
                    <a:pt x="6518" y="586"/>
                  </a:cubicBezTo>
                  <a:cubicBezTo>
                    <a:pt x="5919" y="173"/>
                    <a:pt x="5145" y="1"/>
                    <a:pt x="4368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7"/>
            <p:cNvSpPr/>
            <p:nvPr/>
          </p:nvSpPr>
          <p:spPr>
            <a:xfrm>
              <a:off x="1133194" y="2746426"/>
              <a:ext cx="24108" cy="67990"/>
            </a:xfrm>
            <a:custGeom>
              <a:avLst/>
              <a:gdLst/>
              <a:ahLst/>
              <a:cxnLst/>
              <a:rect l="l" t="t" r="r" b="b"/>
              <a:pathLst>
                <a:path w="395" h="1114" extrusionOk="0">
                  <a:moveTo>
                    <a:pt x="78" y="0"/>
                  </a:moveTo>
                  <a:cubicBezTo>
                    <a:pt x="73" y="0"/>
                    <a:pt x="68" y="1"/>
                    <a:pt x="64" y="3"/>
                  </a:cubicBezTo>
                  <a:cubicBezTo>
                    <a:pt x="0" y="14"/>
                    <a:pt x="11" y="280"/>
                    <a:pt x="85" y="579"/>
                  </a:cubicBezTo>
                  <a:cubicBezTo>
                    <a:pt x="147" y="866"/>
                    <a:pt x="218" y="1114"/>
                    <a:pt x="290" y="1114"/>
                  </a:cubicBezTo>
                  <a:cubicBezTo>
                    <a:pt x="293" y="1114"/>
                    <a:pt x="296" y="1113"/>
                    <a:pt x="299" y="1112"/>
                  </a:cubicBezTo>
                  <a:cubicBezTo>
                    <a:pt x="363" y="1102"/>
                    <a:pt x="395" y="846"/>
                    <a:pt x="320" y="536"/>
                  </a:cubicBezTo>
                  <a:cubicBezTo>
                    <a:pt x="260" y="235"/>
                    <a:pt x="152" y="0"/>
                    <a:pt x="78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7"/>
            <p:cNvSpPr/>
            <p:nvPr/>
          </p:nvSpPr>
          <p:spPr>
            <a:xfrm>
              <a:off x="1368843" y="2708769"/>
              <a:ext cx="21544" cy="63962"/>
            </a:xfrm>
            <a:custGeom>
              <a:avLst/>
              <a:gdLst/>
              <a:ahLst/>
              <a:cxnLst/>
              <a:rect l="l" t="t" r="r" b="b"/>
              <a:pathLst>
                <a:path w="353" h="1048" extrusionOk="0">
                  <a:moveTo>
                    <a:pt x="69" y="1"/>
                  </a:moveTo>
                  <a:cubicBezTo>
                    <a:pt x="67" y="1"/>
                    <a:pt x="66" y="1"/>
                    <a:pt x="65" y="1"/>
                  </a:cubicBezTo>
                  <a:cubicBezTo>
                    <a:pt x="1" y="23"/>
                    <a:pt x="22" y="257"/>
                    <a:pt x="65" y="535"/>
                  </a:cubicBezTo>
                  <a:cubicBezTo>
                    <a:pt x="117" y="827"/>
                    <a:pt x="169" y="1047"/>
                    <a:pt x="241" y="1047"/>
                  </a:cubicBezTo>
                  <a:cubicBezTo>
                    <a:pt x="243" y="1047"/>
                    <a:pt x="244" y="1047"/>
                    <a:pt x="246" y="1047"/>
                  </a:cubicBezTo>
                  <a:cubicBezTo>
                    <a:pt x="321" y="1047"/>
                    <a:pt x="353" y="791"/>
                    <a:pt x="299" y="492"/>
                  </a:cubicBezTo>
                  <a:cubicBezTo>
                    <a:pt x="247" y="211"/>
                    <a:pt x="124" y="1"/>
                    <a:pt x="69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7"/>
            <p:cNvSpPr/>
            <p:nvPr/>
          </p:nvSpPr>
          <p:spPr>
            <a:xfrm>
              <a:off x="1094133" y="2691009"/>
              <a:ext cx="87948" cy="33568"/>
            </a:xfrm>
            <a:custGeom>
              <a:avLst/>
              <a:gdLst/>
              <a:ahLst/>
              <a:cxnLst/>
              <a:rect l="l" t="t" r="r" b="b"/>
              <a:pathLst>
                <a:path w="1441" h="550" extrusionOk="0">
                  <a:moveTo>
                    <a:pt x="111" y="1"/>
                  </a:moveTo>
                  <a:cubicBezTo>
                    <a:pt x="66" y="1"/>
                    <a:pt x="38" y="9"/>
                    <a:pt x="32" y="26"/>
                  </a:cubicBezTo>
                  <a:cubicBezTo>
                    <a:pt x="0" y="90"/>
                    <a:pt x="299" y="250"/>
                    <a:pt x="683" y="388"/>
                  </a:cubicBezTo>
                  <a:cubicBezTo>
                    <a:pt x="950" y="492"/>
                    <a:pt x="1187" y="550"/>
                    <a:pt x="1317" y="550"/>
                  </a:cubicBezTo>
                  <a:cubicBezTo>
                    <a:pt x="1373" y="550"/>
                    <a:pt x="1409" y="539"/>
                    <a:pt x="1419" y="516"/>
                  </a:cubicBezTo>
                  <a:cubicBezTo>
                    <a:pt x="1440" y="452"/>
                    <a:pt x="1152" y="292"/>
                    <a:pt x="768" y="164"/>
                  </a:cubicBezTo>
                  <a:cubicBezTo>
                    <a:pt x="494" y="62"/>
                    <a:pt x="236" y="1"/>
                    <a:pt x="111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7"/>
            <p:cNvSpPr/>
            <p:nvPr/>
          </p:nvSpPr>
          <p:spPr>
            <a:xfrm>
              <a:off x="1336984" y="2640107"/>
              <a:ext cx="44981" cy="64328"/>
            </a:xfrm>
            <a:custGeom>
              <a:avLst/>
              <a:gdLst/>
              <a:ahLst/>
              <a:cxnLst/>
              <a:rect l="l" t="t" r="r" b="b"/>
              <a:pathLst>
                <a:path w="737" h="1054" extrusionOk="0">
                  <a:moveTo>
                    <a:pt x="664" y="0"/>
                  </a:moveTo>
                  <a:cubicBezTo>
                    <a:pt x="590" y="0"/>
                    <a:pt x="399" y="182"/>
                    <a:pt x="235" y="444"/>
                  </a:cubicBezTo>
                  <a:cubicBezTo>
                    <a:pt x="64" y="742"/>
                    <a:pt x="0" y="1009"/>
                    <a:pt x="53" y="1052"/>
                  </a:cubicBezTo>
                  <a:cubicBezTo>
                    <a:pt x="56" y="1053"/>
                    <a:pt x="59" y="1053"/>
                    <a:pt x="63" y="1053"/>
                  </a:cubicBezTo>
                  <a:cubicBezTo>
                    <a:pt x="132" y="1053"/>
                    <a:pt x="285" y="847"/>
                    <a:pt x="437" y="582"/>
                  </a:cubicBezTo>
                  <a:cubicBezTo>
                    <a:pt x="608" y="284"/>
                    <a:pt x="736" y="49"/>
                    <a:pt x="683" y="6"/>
                  </a:cubicBezTo>
                  <a:cubicBezTo>
                    <a:pt x="678" y="2"/>
                    <a:pt x="671" y="0"/>
                    <a:pt x="66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7"/>
            <p:cNvSpPr/>
            <p:nvPr/>
          </p:nvSpPr>
          <p:spPr>
            <a:xfrm>
              <a:off x="1196974" y="2773281"/>
              <a:ext cx="169365" cy="119868"/>
            </a:xfrm>
            <a:custGeom>
              <a:avLst/>
              <a:gdLst/>
              <a:ahLst/>
              <a:cxnLst/>
              <a:rect l="l" t="t" r="r" b="b"/>
              <a:pathLst>
                <a:path w="2775" h="1964" extrusionOk="0">
                  <a:moveTo>
                    <a:pt x="1387" y="0"/>
                  </a:moveTo>
                  <a:cubicBezTo>
                    <a:pt x="630" y="0"/>
                    <a:pt x="0" y="662"/>
                    <a:pt x="0" y="1483"/>
                  </a:cubicBezTo>
                  <a:cubicBezTo>
                    <a:pt x="0" y="1654"/>
                    <a:pt x="22" y="1814"/>
                    <a:pt x="75" y="1963"/>
                  </a:cubicBezTo>
                  <a:cubicBezTo>
                    <a:pt x="107" y="1931"/>
                    <a:pt x="150" y="1921"/>
                    <a:pt x="171" y="1910"/>
                  </a:cubicBezTo>
                  <a:cubicBezTo>
                    <a:pt x="705" y="1536"/>
                    <a:pt x="1494" y="1408"/>
                    <a:pt x="2091" y="1376"/>
                  </a:cubicBezTo>
                  <a:cubicBezTo>
                    <a:pt x="2203" y="1366"/>
                    <a:pt x="2318" y="1360"/>
                    <a:pt x="2433" y="1360"/>
                  </a:cubicBezTo>
                  <a:cubicBezTo>
                    <a:pt x="2547" y="1360"/>
                    <a:pt x="2662" y="1366"/>
                    <a:pt x="2774" y="1376"/>
                  </a:cubicBezTo>
                  <a:cubicBezTo>
                    <a:pt x="2721" y="598"/>
                    <a:pt x="2123" y="0"/>
                    <a:pt x="1387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7"/>
            <p:cNvSpPr/>
            <p:nvPr/>
          </p:nvSpPr>
          <p:spPr>
            <a:xfrm>
              <a:off x="1213270" y="2810389"/>
              <a:ext cx="143915" cy="74948"/>
            </a:xfrm>
            <a:custGeom>
              <a:avLst/>
              <a:gdLst/>
              <a:ahLst/>
              <a:cxnLst/>
              <a:rect l="l" t="t" r="r" b="b"/>
              <a:pathLst>
                <a:path w="2358" h="1228" extrusionOk="0">
                  <a:moveTo>
                    <a:pt x="1227" y="0"/>
                  </a:moveTo>
                  <a:cubicBezTo>
                    <a:pt x="555" y="22"/>
                    <a:pt x="11" y="566"/>
                    <a:pt x="0" y="1227"/>
                  </a:cubicBezTo>
                  <a:cubicBezTo>
                    <a:pt x="523" y="907"/>
                    <a:pt x="1248" y="790"/>
                    <a:pt x="1824" y="747"/>
                  </a:cubicBezTo>
                  <a:cubicBezTo>
                    <a:pt x="1910" y="742"/>
                    <a:pt x="2000" y="739"/>
                    <a:pt x="2091" y="739"/>
                  </a:cubicBezTo>
                  <a:cubicBezTo>
                    <a:pt x="2182" y="739"/>
                    <a:pt x="2272" y="742"/>
                    <a:pt x="2358" y="747"/>
                  </a:cubicBezTo>
                  <a:cubicBezTo>
                    <a:pt x="2176" y="310"/>
                    <a:pt x="1728" y="0"/>
                    <a:pt x="1227" y="0"/>
                  </a:cubicBezTo>
                  <a:close/>
                </a:path>
              </a:pathLst>
            </a:custGeom>
            <a:solidFill>
              <a:srgbClr val="4C6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7"/>
            <p:cNvSpPr/>
            <p:nvPr/>
          </p:nvSpPr>
          <p:spPr>
            <a:xfrm>
              <a:off x="767911" y="2497229"/>
              <a:ext cx="918051" cy="696686"/>
            </a:xfrm>
            <a:custGeom>
              <a:avLst/>
              <a:gdLst/>
              <a:ahLst/>
              <a:cxnLst/>
              <a:rect l="l" t="t" r="r" b="b"/>
              <a:pathLst>
                <a:path w="15042" h="11415" extrusionOk="0">
                  <a:moveTo>
                    <a:pt x="3425" y="0"/>
                  </a:moveTo>
                  <a:cubicBezTo>
                    <a:pt x="2870" y="416"/>
                    <a:pt x="2433" y="971"/>
                    <a:pt x="2145" y="1675"/>
                  </a:cubicBezTo>
                  <a:cubicBezTo>
                    <a:pt x="1579" y="3179"/>
                    <a:pt x="1451" y="4801"/>
                    <a:pt x="1686" y="6379"/>
                  </a:cubicBezTo>
                  <a:cubicBezTo>
                    <a:pt x="1739" y="6710"/>
                    <a:pt x="1793" y="7052"/>
                    <a:pt x="1878" y="7393"/>
                  </a:cubicBezTo>
                  <a:cubicBezTo>
                    <a:pt x="1366" y="7820"/>
                    <a:pt x="897" y="8278"/>
                    <a:pt x="577" y="8854"/>
                  </a:cubicBezTo>
                  <a:cubicBezTo>
                    <a:pt x="139" y="9633"/>
                    <a:pt x="1" y="10646"/>
                    <a:pt x="438" y="11415"/>
                  </a:cubicBezTo>
                  <a:cubicBezTo>
                    <a:pt x="801" y="10305"/>
                    <a:pt x="1590" y="9334"/>
                    <a:pt x="2593" y="8737"/>
                  </a:cubicBezTo>
                  <a:cubicBezTo>
                    <a:pt x="2657" y="8812"/>
                    <a:pt x="2731" y="8886"/>
                    <a:pt x="2817" y="8950"/>
                  </a:cubicBezTo>
                  <a:cubicBezTo>
                    <a:pt x="4012" y="9921"/>
                    <a:pt x="5388" y="10465"/>
                    <a:pt x="6924" y="10625"/>
                  </a:cubicBezTo>
                  <a:cubicBezTo>
                    <a:pt x="7450" y="10683"/>
                    <a:pt x="7989" y="10712"/>
                    <a:pt x="8531" y="10712"/>
                  </a:cubicBezTo>
                  <a:cubicBezTo>
                    <a:pt x="9679" y="10712"/>
                    <a:pt x="10840" y="10584"/>
                    <a:pt x="11927" y="10337"/>
                  </a:cubicBezTo>
                  <a:cubicBezTo>
                    <a:pt x="13826" y="9910"/>
                    <a:pt x="14700" y="8545"/>
                    <a:pt x="15042" y="6817"/>
                  </a:cubicBezTo>
                  <a:cubicBezTo>
                    <a:pt x="14251" y="6317"/>
                    <a:pt x="13312" y="6128"/>
                    <a:pt x="12349" y="6128"/>
                  </a:cubicBezTo>
                  <a:cubicBezTo>
                    <a:pt x="11543" y="6128"/>
                    <a:pt x="10721" y="6260"/>
                    <a:pt x="9953" y="6454"/>
                  </a:cubicBezTo>
                  <a:cubicBezTo>
                    <a:pt x="9489" y="6574"/>
                    <a:pt x="9004" y="6710"/>
                    <a:pt x="8534" y="6710"/>
                  </a:cubicBezTo>
                  <a:cubicBezTo>
                    <a:pt x="8335" y="6710"/>
                    <a:pt x="8139" y="6685"/>
                    <a:pt x="7948" y="6625"/>
                  </a:cubicBezTo>
                  <a:cubicBezTo>
                    <a:pt x="7393" y="6454"/>
                    <a:pt x="6945" y="6006"/>
                    <a:pt x="6668" y="5483"/>
                  </a:cubicBezTo>
                  <a:cubicBezTo>
                    <a:pt x="6390" y="4971"/>
                    <a:pt x="6230" y="4395"/>
                    <a:pt x="6060" y="3841"/>
                  </a:cubicBezTo>
                  <a:cubicBezTo>
                    <a:pt x="5793" y="2945"/>
                    <a:pt x="5452" y="2070"/>
                    <a:pt x="4908" y="1312"/>
                  </a:cubicBezTo>
                  <a:cubicBezTo>
                    <a:pt x="4513" y="779"/>
                    <a:pt x="4001" y="331"/>
                    <a:pt x="3425" y="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3" name="Google Shape;1773;p37"/>
          <p:cNvSpPr/>
          <p:nvPr/>
        </p:nvSpPr>
        <p:spPr>
          <a:xfrm>
            <a:off x="1400206" y="3573444"/>
            <a:ext cx="2260159" cy="530307"/>
          </a:xfrm>
          <a:custGeom>
            <a:avLst/>
            <a:gdLst/>
            <a:ahLst/>
            <a:cxnLst/>
            <a:rect l="l" t="t" r="r" b="b"/>
            <a:pathLst>
              <a:path w="40378" h="9474" extrusionOk="0">
                <a:moveTo>
                  <a:pt x="20184" y="0"/>
                </a:moveTo>
                <a:cubicBezTo>
                  <a:pt x="9036" y="0"/>
                  <a:pt x="1" y="2123"/>
                  <a:pt x="1" y="4737"/>
                </a:cubicBezTo>
                <a:cubicBezTo>
                  <a:pt x="1" y="7350"/>
                  <a:pt x="9036" y="9473"/>
                  <a:pt x="20184" y="9473"/>
                </a:cubicBezTo>
                <a:cubicBezTo>
                  <a:pt x="31342" y="9473"/>
                  <a:pt x="40377" y="7350"/>
                  <a:pt x="40377" y="4737"/>
                </a:cubicBezTo>
                <a:cubicBezTo>
                  <a:pt x="40377" y="2123"/>
                  <a:pt x="31342" y="0"/>
                  <a:pt x="20184" y="0"/>
                </a:cubicBezTo>
                <a:close/>
              </a:path>
            </a:pathLst>
          </a:custGeom>
          <a:solidFill>
            <a:srgbClr val="6FA0A4">
              <a:alpha val="31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1774;p37"/>
          <p:cNvGrpSpPr/>
          <p:nvPr/>
        </p:nvGrpSpPr>
        <p:grpSpPr>
          <a:xfrm>
            <a:off x="1698162" y="1225970"/>
            <a:ext cx="1675447" cy="2814730"/>
            <a:chOff x="1597412" y="1104394"/>
            <a:chExt cx="1826897" cy="3069164"/>
          </a:xfrm>
        </p:grpSpPr>
        <p:sp>
          <p:nvSpPr>
            <p:cNvPr id="1775" name="Google Shape;1775;p37"/>
            <p:cNvSpPr/>
            <p:nvPr/>
          </p:nvSpPr>
          <p:spPr>
            <a:xfrm>
              <a:off x="2121504" y="2848169"/>
              <a:ext cx="309984" cy="278369"/>
            </a:xfrm>
            <a:custGeom>
              <a:avLst/>
              <a:gdLst/>
              <a:ahLst/>
              <a:cxnLst/>
              <a:rect l="l" t="t" r="r" b="b"/>
              <a:pathLst>
                <a:path w="5079" h="4561" extrusionOk="0">
                  <a:moveTo>
                    <a:pt x="4715" y="0"/>
                  </a:moveTo>
                  <a:lnTo>
                    <a:pt x="1291" y="779"/>
                  </a:lnTo>
                  <a:cubicBezTo>
                    <a:pt x="768" y="1888"/>
                    <a:pt x="342" y="3040"/>
                    <a:pt x="0" y="4214"/>
                  </a:cubicBezTo>
                  <a:cubicBezTo>
                    <a:pt x="1042" y="4387"/>
                    <a:pt x="2106" y="4561"/>
                    <a:pt x="3161" y="4561"/>
                  </a:cubicBezTo>
                  <a:cubicBezTo>
                    <a:pt x="3726" y="4561"/>
                    <a:pt x="4289" y="4511"/>
                    <a:pt x="4843" y="4384"/>
                  </a:cubicBezTo>
                  <a:cubicBezTo>
                    <a:pt x="5003" y="3403"/>
                    <a:pt x="5078" y="2400"/>
                    <a:pt x="5067" y="1408"/>
                  </a:cubicBezTo>
                  <a:cubicBezTo>
                    <a:pt x="5057" y="918"/>
                    <a:pt x="5014" y="395"/>
                    <a:pt x="4715" y="0"/>
                  </a:cubicBezTo>
                  <a:close/>
                </a:path>
              </a:pathLst>
            </a:custGeom>
            <a:solidFill>
              <a:srgbClr val="9E7B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7"/>
            <p:cNvSpPr/>
            <p:nvPr/>
          </p:nvSpPr>
          <p:spPr>
            <a:xfrm>
              <a:off x="2146894" y="2517736"/>
              <a:ext cx="1190195" cy="966022"/>
            </a:xfrm>
            <a:custGeom>
              <a:avLst/>
              <a:gdLst/>
              <a:ahLst/>
              <a:cxnLst/>
              <a:rect l="l" t="t" r="r" b="b"/>
              <a:pathLst>
                <a:path w="19501" h="15828" extrusionOk="0">
                  <a:moveTo>
                    <a:pt x="14442" y="0"/>
                  </a:moveTo>
                  <a:cubicBezTo>
                    <a:pt x="13988" y="0"/>
                    <a:pt x="13530" y="42"/>
                    <a:pt x="13079" y="91"/>
                  </a:cubicBezTo>
                  <a:cubicBezTo>
                    <a:pt x="12460" y="155"/>
                    <a:pt x="11841" y="208"/>
                    <a:pt x="11223" y="294"/>
                  </a:cubicBezTo>
                  <a:cubicBezTo>
                    <a:pt x="10743" y="347"/>
                    <a:pt x="10422" y="550"/>
                    <a:pt x="9985" y="688"/>
                  </a:cubicBezTo>
                  <a:cubicBezTo>
                    <a:pt x="9036" y="998"/>
                    <a:pt x="8065" y="1008"/>
                    <a:pt x="7073" y="1062"/>
                  </a:cubicBezTo>
                  <a:cubicBezTo>
                    <a:pt x="6965" y="1067"/>
                    <a:pt x="6856" y="1069"/>
                    <a:pt x="6747" y="1069"/>
                  </a:cubicBezTo>
                  <a:cubicBezTo>
                    <a:pt x="6382" y="1069"/>
                    <a:pt x="6008" y="1047"/>
                    <a:pt x="5637" y="1047"/>
                  </a:cubicBezTo>
                  <a:cubicBezTo>
                    <a:pt x="5214" y="1047"/>
                    <a:pt x="4794" y="1076"/>
                    <a:pt x="4395" y="1200"/>
                  </a:cubicBezTo>
                  <a:cubicBezTo>
                    <a:pt x="3659" y="1424"/>
                    <a:pt x="3094" y="1969"/>
                    <a:pt x="2582" y="2545"/>
                  </a:cubicBezTo>
                  <a:cubicBezTo>
                    <a:pt x="1494" y="3814"/>
                    <a:pt x="619" y="5275"/>
                    <a:pt x="64" y="6854"/>
                  </a:cubicBezTo>
                  <a:cubicBezTo>
                    <a:pt x="0" y="7036"/>
                    <a:pt x="1953" y="7921"/>
                    <a:pt x="2155" y="8017"/>
                  </a:cubicBezTo>
                  <a:cubicBezTo>
                    <a:pt x="2902" y="8348"/>
                    <a:pt x="3702" y="8518"/>
                    <a:pt x="4502" y="8732"/>
                  </a:cubicBezTo>
                  <a:cubicBezTo>
                    <a:pt x="4605" y="8756"/>
                    <a:pt x="4723" y="8776"/>
                    <a:pt x="4835" y="8776"/>
                  </a:cubicBezTo>
                  <a:cubicBezTo>
                    <a:pt x="5006" y="8776"/>
                    <a:pt x="5163" y="8730"/>
                    <a:pt x="5229" y="8585"/>
                  </a:cubicBezTo>
                  <a:lnTo>
                    <a:pt x="5229" y="8585"/>
                  </a:lnTo>
                  <a:cubicBezTo>
                    <a:pt x="5087" y="8941"/>
                    <a:pt x="5037" y="9338"/>
                    <a:pt x="5121" y="9724"/>
                  </a:cubicBezTo>
                  <a:cubicBezTo>
                    <a:pt x="5195" y="10118"/>
                    <a:pt x="5387" y="10492"/>
                    <a:pt x="5387" y="10897"/>
                  </a:cubicBezTo>
                  <a:cubicBezTo>
                    <a:pt x="5387" y="11303"/>
                    <a:pt x="5185" y="11697"/>
                    <a:pt x="4961" y="12049"/>
                  </a:cubicBezTo>
                  <a:cubicBezTo>
                    <a:pt x="4726" y="12401"/>
                    <a:pt x="4481" y="12743"/>
                    <a:pt x="4374" y="13148"/>
                  </a:cubicBezTo>
                  <a:cubicBezTo>
                    <a:pt x="4011" y="14492"/>
                    <a:pt x="5291" y="14769"/>
                    <a:pt x="6273" y="15015"/>
                  </a:cubicBezTo>
                  <a:cubicBezTo>
                    <a:pt x="7649" y="15346"/>
                    <a:pt x="9068" y="15516"/>
                    <a:pt x="10455" y="15772"/>
                  </a:cubicBezTo>
                  <a:cubicBezTo>
                    <a:pt x="10651" y="15810"/>
                    <a:pt x="10845" y="15827"/>
                    <a:pt x="11036" y="15827"/>
                  </a:cubicBezTo>
                  <a:cubicBezTo>
                    <a:pt x="11543" y="15827"/>
                    <a:pt x="12034" y="15708"/>
                    <a:pt x="12513" y="15538"/>
                  </a:cubicBezTo>
                  <a:cubicBezTo>
                    <a:pt x="13473" y="15175"/>
                    <a:pt x="14039" y="14396"/>
                    <a:pt x="14850" y="13831"/>
                  </a:cubicBezTo>
                  <a:cubicBezTo>
                    <a:pt x="15628" y="13265"/>
                    <a:pt x="16599" y="13041"/>
                    <a:pt x="17367" y="12465"/>
                  </a:cubicBezTo>
                  <a:cubicBezTo>
                    <a:pt x="17580" y="12305"/>
                    <a:pt x="17783" y="12113"/>
                    <a:pt x="17890" y="11879"/>
                  </a:cubicBezTo>
                  <a:cubicBezTo>
                    <a:pt x="17975" y="11708"/>
                    <a:pt x="17996" y="11505"/>
                    <a:pt x="17996" y="11303"/>
                  </a:cubicBezTo>
                  <a:cubicBezTo>
                    <a:pt x="18039" y="9990"/>
                    <a:pt x="17367" y="8582"/>
                    <a:pt x="17943" y="7388"/>
                  </a:cubicBezTo>
                  <a:cubicBezTo>
                    <a:pt x="18252" y="6748"/>
                    <a:pt x="18860" y="6310"/>
                    <a:pt x="19159" y="5681"/>
                  </a:cubicBezTo>
                  <a:cubicBezTo>
                    <a:pt x="19501" y="4955"/>
                    <a:pt x="19394" y="4081"/>
                    <a:pt x="19063" y="3355"/>
                  </a:cubicBezTo>
                  <a:cubicBezTo>
                    <a:pt x="18572" y="2278"/>
                    <a:pt x="17623" y="1008"/>
                    <a:pt x="16546" y="454"/>
                  </a:cubicBezTo>
                  <a:cubicBezTo>
                    <a:pt x="15883" y="106"/>
                    <a:pt x="15168" y="0"/>
                    <a:pt x="14442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7"/>
            <p:cNvSpPr/>
            <p:nvPr/>
          </p:nvSpPr>
          <p:spPr>
            <a:xfrm>
              <a:off x="2404087" y="2819483"/>
              <a:ext cx="61887" cy="120051"/>
            </a:xfrm>
            <a:custGeom>
              <a:avLst/>
              <a:gdLst/>
              <a:ahLst/>
              <a:cxnLst/>
              <a:rect l="l" t="t" r="r" b="b"/>
              <a:pathLst>
                <a:path w="1014" h="1967" extrusionOk="0">
                  <a:moveTo>
                    <a:pt x="32" y="1"/>
                  </a:moveTo>
                  <a:cubicBezTo>
                    <a:pt x="0" y="1"/>
                    <a:pt x="21" y="523"/>
                    <a:pt x="288" y="1078"/>
                  </a:cubicBezTo>
                  <a:cubicBezTo>
                    <a:pt x="551" y="1613"/>
                    <a:pt x="899" y="1967"/>
                    <a:pt x="963" y="1967"/>
                  </a:cubicBezTo>
                  <a:cubicBezTo>
                    <a:pt x="966" y="1967"/>
                    <a:pt x="969" y="1966"/>
                    <a:pt x="971" y="1964"/>
                  </a:cubicBezTo>
                  <a:cubicBezTo>
                    <a:pt x="1013" y="1932"/>
                    <a:pt x="693" y="1548"/>
                    <a:pt x="437" y="1014"/>
                  </a:cubicBezTo>
                  <a:cubicBezTo>
                    <a:pt x="181" y="481"/>
                    <a:pt x="85" y="1"/>
                    <a:pt x="32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7"/>
            <p:cNvSpPr/>
            <p:nvPr/>
          </p:nvSpPr>
          <p:spPr>
            <a:xfrm>
              <a:off x="2475679" y="3186047"/>
              <a:ext cx="2014" cy="5249"/>
            </a:xfrm>
            <a:custGeom>
              <a:avLst/>
              <a:gdLst/>
              <a:ahLst/>
              <a:cxnLst/>
              <a:rect l="l" t="t" r="r" b="b"/>
              <a:pathLst>
                <a:path w="33" h="86" extrusionOk="0">
                  <a:moveTo>
                    <a:pt x="0" y="1"/>
                  </a:moveTo>
                  <a:lnTo>
                    <a:pt x="0" y="65"/>
                  </a:lnTo>
                  <a:cubicBezTo>
                    <a:pt x="11" y="75"/>
                    <a:pt x="22" y="86"/>
                    <a:pt x="32" y="86"/>
                  </a:cubicBezTo>
                  <a:cubicBezTo>
                    <a:pt x="32" y="75"/>
                    <a:pt x="22" y="43"/>
                    <a:pt x="0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7"/>
            <p:cNvSpPr/>
            <p:nvPr/>
          </p:nvSpPr>
          <p:spPr>
            <a:xfrm>
              <a:off x="2433994" y="2736783"/>
              <a:ext cx="45652" cy="377730"/>
            </a:xfrm>
            <a:custGeom>
              <a:avLst/>
              <a:gdLst/>
              <a:ahLst/>
              <a:cxnLst/>
              <a:rect l="l" t="t" r="r" b="b"/>
              <a:pathLst>
                <a:path w="748" h="6189" extrusionOk="0">
                  <a:moveTo>
                    <a:pt x="65" y="1"/>
                  </a:moveTo>
                  <a:cubicBezTo>
                    <a:pt x="54" y="1"/>
                    <a:pt x="22" y="108"/>
                    <a:pt x="11" y="289"/>
                  </a:cubicBezTo>
                  <a:cubicBezTo>
                    <a:pt x="1" y="492"/>
                    <a:pt x="1" y="769"/>
                    <a:pt x="54" y="1121"/>
                  </a:cubicBezTo>
                  <a:cubicBezTo>
                    <a:pt x="107" y="1462"/>
                    <a:pt x="203" y="1868"/>
                    <a:pt x="310" y="2305"/>
                  </a:cubicBezTo>
                  <a:cubicBezTo>
                    <a:pt x="363" y="2529"/>
                    <a:pt x="417" y="2753"/>
                    <a:pt x="449" y="2999"/>
                  </a:cubicBezTo>
                  <a:cubicBezTo>
                    <a:pt x="491" y="3233"/>
                    <a:pt x="523" y="3489"/>
                    <a:pt x="523" y="3745"/>
                  </a:cubicBezTo>
                  <a:cubicBezTo>
                    <a:pt x="523" y="4236"/>
                    <a:pt x="417" y="4705"/>
                    <a:pt x="342" y="5143"/>
                  </a:cubicBezTo>
                  <a:cubicBezTo>
                    <a:pt x="421" y="5123"/>
                    <a:pt x="490" y="5058"/>
                    <a:pt x="526" y="4981"/>
                  </a:cubicBezTo>
                  <a:lnTo>
                    <a:pt x="526" y="4981"/>
                  </a:lnTo>
                  <a:cubicBezTo>
                    <a:pt x="383" y="5329"/>
                    <a:pt x="333" y="5737"/>
                    <a:pt x="417" y="6113"/>
                  </a:cubicBezTo>
                  <a:cubicBezTo>
                    <a:pt x="417" y="6145"/>
                    <a:pt x="427" y="6156"/>
                    <a:pt x="427" y="6188"/>
                  </a:cubicBezTo>
                  <a:cubicBezTo>
                    <a:pt x="438" y="5900"/>
                    <a:pt x="481" y="5569"/>
                    <a:pt x="545" y="5228"/>
                  </a:cubicBezTo>
                  <a:cubicBezTo>
                    <a:pt x="630" y="4780"/>
                    <a:pt x="747" y="4289"/>
                    <a:pt x="747" y="3745"/>
                  </a:cubicBezTo>
                  <a:cubicBezTo>
                    <a:pt x="747" y="3479"/>
                    <a:pt x="715" y="3212"/>
                    <a:pt x="683" y="2956"/>
                  </a:cubicBezTo>
                  <a:cubicBezTo>
                    <a:pt x="641" y="2700"/>
                    <a:pt x="577" y="2476"/>
                    <a:pt x="523" y="2252"/>
                  </a:cubicBezTo>
                  <a:cubicBezTo>
                    <a:pt x="395" y="1804"/>
                    <a:pt x="289" y="1420"/>
                    <a:pt x="214" y="1089"/>
                  </a:cubicBezTo>
                  <a:cubicBezTo>
                    <a:pt x="65" y="428"/>
                    <a:pt x="107" y="1"/>
                    <a:pt x="65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7"/>
            <p:cNvSpPr/>
            <p:nvPr/>
          </p:nvSpPr>
          <p:spPr>
            <a:xfrm>
              <a:off x="2171002" y="2872887"/>
              <a:ext cx="306688" cy="135492"/>
            </a:xfrm>
            <a:custGeom>
              <a:avLst/>
              <a:gdLst/>
              <a:ahLst/>
              <a:cxnLst/>
              <a:rect l="l" t="t" r="r" b="b"/>
              <a:pathLst>
                <a:path w="5025" h="2220" extrusionOk="0">
                  <a:moveTo>
                    <a:pt x="75" y="0"/>
                  </a:moveTo>
                  <a:cubicBezTo>
                    <a:pt x="53" y="54"/>
                    <a:pt x="21" y="107"/>
                    <a:pt x="0" y="182"/>
                  </a:cubicBezTo>
                  <a:cubicBezTo>
                    <a:pt x="587" y="673"/>
                    <a:pt x="1430" y="1195"/>
                    <a:pt x="2422" y="1579"/>
                  </a:cubicBezTo>
                  <a:cubicBezTo>
                    <a:pt x="3350" y="1931"/>
                    <a:pt x="4235" y="2113"/>
                    <a:pt x="4971" y="2219"/>
                  </a:cubicBezTo>
                  <a:cubicBezTo>
                    <a:pt x="5003" y="2155"/>
                    <a:pt x="5014" y="2091"/>
                    <a:pt x="5024" y="2038"/>
                  </a:cubicBezTo>
                  <a:cubicBezTo>
                    <a:pt x="4310" y="1899"/>
                    <a:pt x="3446" y="1697"/>
                    <a:pt x="2518" y="1355"/>
                  </a:cubicBezTo>
                  <a:cubicBezTo>
                    <a:pt x="1526" y="982"/>
                    <a:pt x="683" y="470"/>
                    <a:pt x="75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1597412" y="3671077"/>
              <a:ext cx="537818" cy="363326"/>
            </a:xfrm>
            <a:custGeom>
              <a:avLst/>
              <a:gdLst/>
              <a:ahLst/>
              <a:cxnLst/>
              <a:rect l="l" t="t" r="r" b="b"/>
              <a:pathLst>
                <a:path w="8812" h="5953" extrusionOk="0">
                  <a:moveTo>
                    <a:pt x="3894" y="1"/>
                  </a:moveTo>
                  <a:lnTo>
                    <a:pt x="3115" y="2113"/>
                  </a:lnTo>
                  <a:cubicBezTo>
                    <a:pt x="3115" y="2113"/>
                    <a:pt x="2286" y="1612"/>
                    <a:pt x="1404" y="1612"/>
                  </a:cubicBezTo>
                  <a:cubicBezTo>
                    <a:pt x="1013" y="1612"/>
                    <a:pt x="611" y="1710"/>
                    <a:pt x="267" y="1996"/>
                  </a:cubicBezTo>
                  <a:cubicBezTo>
                    <a:pt x="0" y="2220"/>
                    <a:pt x="11" y="2646"/>
                    <a:pt x="288" y="2860"/>
                  </a:cubicBezTo>
                  <a:cubicBezTo>
                    <a:pt x="1237" y="3606"/>
                    <a:pt x="3584" y="5292"/>
                    <a:pt x="5942" y="5932"/>
                  </a:cubicBezTo>
                  <a:cubicBezTo>
                    <a:pt x="6000" y="5946"/>
                    <a:pt x="6059" y="5953"/>
                    <a:pt x="6117" y="5953"/>
                  </a:cubicBezTo>
                  <a:cubicBezTo>
                    <a:pt x="6366" y="5953"/>
                    <a:pt x="6599" y="5826"/>
                    <a:pt x="6721" y="5601"/>
                  </a:cubicBezTo>
                  <a:lnTo>
                    <a:pt x="8811" y="1782"/>
                  </a:lnTo>
                  <a:lnTo>
                    <a:pt x="3894" y="1"/>
                  </a:ln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1784235" y="2954305"/>
              <a:ext cx="914816" cy="897849"/>
            </a:xfrm>
            <a:custGeom>
              <a:avLst/>
              <a:gdLst/>
              <a:ahLst/>
              <a:cxnLst/>
              <a:rect l="l" t="t" r="r" b="b"/>
              <a:pathLst>
                <a:path w="14989" h="14711" extrusionOk="0">
                  <a:moveTo>
                    <a:pt x="8860" y="0"/>
                  </a:moveTo>
                  <a:cubicBezTo>
                    <a:pt x="7888" y="0"/>
                    <a:pt x="6923" y="427"/>
                    <a:pt x="6166" y="1045"/>
                  </a:cubicBezTo>
                  <a:cubicBezTo>
                    <a:pt x="5281" y="1771"/>
                    <a:pt x="4641" y="2731"/>
                    <a:pt x="4044" y="3691"/>
                  </a:cubicBezTo>
                  <a:cubicBezTo>
                    <a:pt x="2369" y="6422"/>
                    <a:pt x="1014" y="9345"/>
                    <a:pt x="1" y="12385"/>
                  </a:cubicBezTo>
                  <a:cubicBezTo>
                    <a:pt x="1953" y="13217"/>
                    <a:pt x="3916" y="14038"/>
                    <a:pt x="5910" y="14710"/>
                  </a:cubicBezTo>
                  <a:cubicBezTo>
                    <a:pt x="7020" y="12673"/>
                    <a:pt x="8204" y="10689"/>
                    <a:pt x="9463" y="8737"/>
                  </a:cubicBezTo>
                  <a:cubicBezTo>
                    <a:pt x="9975" y="7958"/>
                    <a:pt x="10529" y="7136"/>
                    <a:pt x="11329" y="6646"/>
                  </a:cubicBezTo>
                  <a:cubicBezTo>
                    <a:pt x="11511" y="6539"/>
                    <a:pt x="11713" y="6432"/>
                    <a:pt x="11799" y="6230"/>
                  </a:cubicBezTo>
                  <a:cubicBezTo>
                    <a:pt x="11948" y="5942"/>
                    <a:pt x="11788" y="5611"/>
                    <a:pt x="11681" y="5302"/>
                  </a:cubicBezTo>
                  <a:cubicBezTo>
                    <a:pt x="11622" y="5126"/>
                    <a:pt x="11579" y="4944"/>
                    <a:pt x="11555" y="4760"/>
                  </a:cubicBezTo>
                  <a:lnTo>
                    <a:pt x="11555" y="4760"/>
                  </a:lnTo>
                  <a:lnTo>
                    <a:pt x="11788" y="5451"/>
                  </a:lnTo>
                  <a:cubicBezTo>
                    <a:pt x="12855" y="5398"/>
                    <a:pt x="13943" y="5270"/>
                    <a:pt x="14988" y="5088"/>
                  </a:cubicBezTo>
                  <a:cubicBezTo>
                    <a:pt x="14423" y="4832"/>
                    <a:pt x="14135" y="4203"/>
                    <a:pt x="13836" y="3659"/>
                  </a:cubicBezTo>
                  <a:cubicBezTo>
                    <a:pt x="12962" y="2155"/>
                    <a:pt x="11095" y="288"/>
                    <a:pt x="9313" y="32"/>
                  </a:cubicBezTo>
                  <a:cubicBezTo>
                    <a:pt x="9162" y="10"/>
                    <a:pt x="9011" y="0"/>
                    <a:pt x="8860" y="0"/>
                  </a:cubicBezTo>
                  <a:close/>
                </a:path>
              </a:pathLst>
            </a:custGeom>
            <a:solidFill>
              <a:srgbClr val="E2B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7"/>
            <p:cNvSpPr/>
            <p:nvPr/>
          </p:nvSpPr>
          <p:spPr>
            <a:xfrm>
              <a:off x="1807000" y="3635311"/>
              <a:ext cx="379012" cy="147821"/>
            </a:xfrm>
            <a:custGeom>
              <a:avLst/>
              <a:gdLst/>
              <a:ahLst/>
              <a:cxnLst/>
              <a:rect l="l" t="t" r="r" b="b"/>
              <a:pathLst>
                <a:path w="6210" h="2422" extrusionOk="0">
                  <a:moveTo>
                    <a:pt x="65" y="0"/>
                  </a:moveTo>
                  <a:cubicBezTo>
                    <a:pt x="44" y="64"/>
                    <a:pt x="33" y="117"/>
                    <a:pt x="1" y="181"/>
                  </a:cubicBezTo>
                  <a:cubicBezTo>
                    <a:pt x="204" y="299"/>
                    <a:pt x="417" y="437"/>
                    <a:pt x="641" y="565"/>
                  </a:cubicBezTo>
                  <a:cubicBezTo>
                    <a:pt x="1100" y="821"/>
                    <a:pt x="1601" y="1077"/>
                    <a:pt x="2156" y="1312"/>
                  </a:cubicBezTo>
                  <a:cubicBezTo>
                    <a:pt x="2700" y="1558"/>
                    <a:pt x="3233" y="1739"/>
                    <a:pt x="3735" y="1899"/>
                  </a:cubicBezTo>
                  <a:cubicBezTo>
                    <a:pt x="4236" y="2048"/>
                    <a:pt x="4684" y="2166"/>
                    <a:pt x="5068" y="2251"/>
                  </a:cubicBezTo>
                  <a:cubicBezTo>
                    <a:pt x="5601" y="2358"/>
                    <a:pt x="5996" y="2411"/>
                    <a:pt x="6188" y="2422"/>
                  </a:cubicBezTo>
                  <a:cubicBezTo>
                    <a:pt x="6177" y="2411"/>
                    <a:pt x="6188" y="2400"/>
                    <a:pt x="6209" y="2368"/>
                  </a:cubicBezTo>
                  <a:cubicBezTo>
                    <a:pt x="6028" y="2315"/>
                    <a:pt x="5633" y="2240"/>
                    <a:pt x="5100" y="2091"/>
                  </a:cubicBezTo>
                  <a:cubicBezTo>
                    <a:pt x="4727" y="1995"/>
                    <a:pt x="4289" y="1867"/>
                    <a:pt x="3788" y="1707"/>
                  </a:cubicBezTo>
                  <a:cubicBezTo>
                    <a:pt x="3308" y="1547"/>
                    <a:pt x="2774" y="1344"/>
                    <a:pt x="2230" y="1099"/>
                  </a:cubicBezTo>
                  <a:cubicBezTo>
                    <a:pt x="1686" y="864"/>
                    <a:pt x="1185" y="619"/>
                    <a:pt x="737" y="373"/>
                  </a:cubicBezTo>
                  <a:cubicBezTo>
                    <a:pt x="492" y="235"/>
                    <a:pt x="268" y="117"/>
                    <a:pt x="65" y="0"/>
                  </a:cubicBezTo>
                  <a:close/>
                </a:path>
              </a:pathLst>
            </a:custGeom>
            <a:solidFill>
              <a:srgbClr val="C69F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7"/>
            <p:cNvSpPr/>
            <p:nvPr/>
          </p:nvSpPr>
          <p:spPr>
            <a:xfrm>
              <a:off x="1922292" y="3049333"/>
              <a:ext cx="670625" cy="656344"/>
            </a:xfrm>
            <a:custGeom>
              <a:avLst/>
              <a:gdLst/>
              <a:ahLst/>
              <a:cxnLst/>
              <a:rect l="l" t="t" r="r" b="b"/>
              <a:pathLst>
                <a:path w="10988" h="10754" extrusionOk="0">
                  <a:moveTo>
                    <a:pt x="7270" y="0"/>
                  </a:moveTo>
                  <a:cubicBezTo>
                    <a:pt x="7194" y="0"/>
                    <a:pt x="7117" y="4"/>
                    <a:pt x="7041" y="11"/>
                  </a:cubicBezTo>
                  <a:cubicBezTo>
                    <a:pt x="6689" y="32"/>
                    <a:pt x="6347" y="139"/>
                    <a:pt x="6027" y="320"/>
                  </a:cubicBezTo>
                  <a:cubicBezTo>
                    <a:pt x="5366" y="662"/>
                    <a:pt x="4854" y="1227"/>
                    <a:pt x="4395" y="1846"/>
                  </a:cubicBezTo>
                  <a:cubicBezTo>
                    <a:pt x="3947" y="2475"/>
                    <a:pt x="3531" y="3126"/>
                    <a:pt x="3104" y="3819"/>
                  </a:cubicBezTo>
                  <a:cubicBezTo>
                    <a:pt x="1611" y="6316"/>
                    <a:pt x="608" y="8780"/>
                    <a:pt x="0" y="10732"/>
                  </a:cubicBezTo>
                  <a:cubicBezTo>
                    <a:pt x="19" y="10729"/>
                    <a:pt x="38" y="10727"/>
                    <a:pt x="56" y="10727"/>
                  </a:cubicBezTo>
                  <a:cubicBezTo>
                    <a:pt x="102" y="10727"/>
                    <a:pt x="147" y="10735"/>
                    <a:pt x="192" y="10743"/>
                  </a:cubicBezTo>
                  <a:cubicBezTo>
                    <a:pt x="213" y="10743"/>
                    <a:pt x="224" y="10753"/>
                    <a:pt x="235" y="10753"/>
                  </a:cubicBezTo>
                  <a:cubicBezTo>
                    <a:pt x="885" y="8833"/>
                    <a:pt x="1899" y="6422"/>
                    <a:pt x="3371" y="3969"/>
                  </a:cubicBezTo>
                  <a:cubicBezTo>
                    <a:pt x="3787" y="3286"/>
                    <a:pt x="4214" y="2625"/>
                    <a:pt x="4640" y="2006"/>
                  </a:cubicBezTo>
                  <a:cubicBezTo>
                    <a:pt x="5078" y="1408"/>
                    <a:pt x="5569" y="875"/>
                    <a:pt x="6155" y="555"/>
                  </a:cubicBezTo>
                  <a:cubicBezTo>
                    <a:pt x="6454" y="395"/>
                    <a:pt x="6753" y="299"/>
                    <a:pt x="7062" y="267"/>
                  </a:cubicBezTo>
                  <a:cubicBezTo>
                    <a:pt x="7145" y="258"/>
                    <a:pt x="7229" y="254"/>
                    <a:pt x="7312" y="254"/>
                  </a:cubicBezTo>
                  <a:cubicBezTo>
                    <a:pt x="7540" y="254"/>
                    <a:pt x="7766" y="284"/>
                    <a:pt x="7969" y="331"/>
                  </a:cubicBezTo>
                  <a:cubicBezTo>
                    <a:pt x="8545" y="480"/>
                    <a:pt x="8982" y="854"/>
                    <a:pt x="9345" y="1206"/>
                  </a:cubicBezTo>
                  <a:cubicBezTo>
                    <a:pt x="9526" y="1398"/>
                    <a:pt x="9707" y="1579"/>
                    <a:pt x="9846" y="1760"/>
                  </a:cubicBezTo>
                  <a:cubicBezTo>
                    <a:pt x="9996" y="1942"/>
                    <a:pt x="10134" y="2113"/>
                    <a:pt x="10241" y="2294"/>
                  </a:cubicBezTo>
                  <a:cubicBezTo>
                    <a:pt x="10465" y="2635"/>
                    <a:pt x="10614" y="2955"/>
                    <a:pt x="10721" y="3233"/>
                  </a:cubicBezTo>
                  <a:cubicBezTo>
                    <a:pt x="10796" y="3446"/>
                    <a:pt x="10860" y="3627"/>
                    <a:pt x="10902" y="3766"/>
                  </a:cubicBezTo>
                  <a:cubicBezTo>
                    <a:pt x="10934" y="3766"/>
                    <a:pt x="10956" y="3766"/>
                    <a:pt x="10988" y="3755"/>
                  </a:cubicBezTo>
                  <a:cubicBezTo>
                    <a:pt x="10956" y="3627"/>
                    <a:pt x="10913" y="3435"/>
                    <a:pt x="10838" y="3211"/>
                  </a:cubicBezTo>
                  <a:cubicBezTo>
                    <a:pt x="10742" y="2934"/>
                    <a:pt x="10593" y="2582"/>
                    <a:pt x="10380" y="2219"/>
                  </a:cubicBezTo>
                  <a:cubicBezTo>
                    <a:pt x="10273" y="2038"/>
                    <a:pt x="10156" y="1846"/>
                    <a:pt x="9996" y="1664"/>
                  </a:cubicBezTo>
                  <a:cubicBezTo>
                    <a:pt x="9846" y="1472"/>
                    <a:pt x="9675" y="1280"/>
                    <a:pt x="9505" y="1088"/>
                  </a:cubicBezTo>
                  <a:cubicBezTo>
                    <a:pt x="9313" y="886"/>
                    <a:pt x="9121" y="694"/>
                    <a:pt x="8875" y="512"/>
                  </a:cubicBezTo>
                  <a:cubicBezTo>
                    <a:pt x="8641" y="342"/>
                    <a:pt x="8342" y="192"/>
                    <a:pt x="8033" y="107"/>
                  </a:cubicBezTo>
                  <a:cubicBezTo>
                    <a:pt x="7785" y="41"/>
                    <a:pt x="7530" y="0"/>
                    <a:pt x="7270" y="0"/>
                  </a:cubicBezTo>
                  <a:close/>
                </a:path>
              </a:pathLst>
            </a:custGeom>
            <a:solidFill>
              <a:srgbClr val="C69F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7"/>
            <p:cNvSpPr/>
            <p:nvPr/>
          </p:nvSpPr>
          <p:spPr>
            <a:xfrm>
              <a:off x="1807671" y="3827992"/>
              <a:ext cx="531349" cy="345566"/>
            </a:xfrm>
            <a:custGeom>
              <a:avLst/>
              <a:gdLst/>
              <a:ahLst/>
              <a:cxnLst/>
              <a:rect l="l" t="t" r="r" b="b"/>
              <a:pathLst>
                <a:path w="8706" h="5662" extrusionOk="0">
                  <a:moveTo>
                    <a:pt x="3606" y="1"/>
                  </a:moveTo>
                  <a:lnTo>
                    <a:pt x="3084" y="2198"/>
                  </a:lnTo>
                  <a:cubicBezTo>
                    <a:pt x="3084" y="2198"/>
                    <a:pt x="2385" y="1875"/>
                    <a:pt x="1616" y="1875"/>
                  </a:cubicBezTo>
                  <a:cubicBezTo>
                    <a:pt x="1135" y="1875"/>
                    <a:pt x="628" y="2001"/>
                    <a:pt x="246" y="2411"/>
                  </a:cubicBezTo>
                  <a:cubicBezTo>
                    <a:pt x="1" y="2668"/>
                    <a:pt x="75" y="3094"/>
                    <a:pt x="363" y="3265"/>
                  </a:cubicBezTo>
                  <a:cubicBezTo>
                    <a:pt x="1398" y="3894"/>
                    <a:pt x="3916" y="5302"/>
                    <a:pt x="6337" y="5654"/>
                  </a:cubicBezTo>
                  <a:cubicBezTo>
                    <a:pt x="6370" y="5659"/>
                    <a:pt x="6403" y="5661"/>
                    <a:pt x="6436" y="5661"/>
                  </a:cubicBezTo>
                  <a:cubicBezTo>
                    <a:pt x="6710" y="5661"/>
                    <a:pt x="6968" y="5505"/>
                    <a:pt x="7073" y="5238"/>
                  </a:cubicBezTo>
                  <a:lnTo>
                    <a:pt x="8705" y="1206"/>
                  </a:lnTo>
                  <a:lnTo>
                    <a:pt x="3606" y="1"/>
                  </a:ln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7"/>
            <p:cNvSpPr/>
            <p:nvPr/>
          </p:nvSpPr>
          <p:spPr>
            <a:xfrm>
              <a:off x="1971729" y="3127578"/>
              <a:ext cx="1358217" cy="902304"/>
            </a:xfrm>
            <a:custGeom>
              <a:avLst/>
              <a:gdLst/>
              <a:ahLst/>
              <a:cxnLst/>
              <a:rect l="l" t="t" r="r" b="b"/>
              <a:pathLst>
                <a:path w="22254" h="14784" extrusionOk="0">
                  <a:moveTo>
                    <a:pt x="7493" y="0"/>
                  </a:moveTo>
                  <a:cubicBezTo>
                    <a:pt x="6606" y="0"/>
                    <a:pt x="5742" y="474"/>
                    <a:pt x="5068" y="1076"/>
                  </a:cubicBezTo>
                  <a:cubicBezTo>
                    <a:pt x="3329" y="2591"/>
                    <a:pt x="2518" y="4884"/>
                    <a:pt x="1761" y="7060"/>
                  </a:cubicBezTo>
                  <a:cubicBezTo>
                    <a:pt x="1153" y="8820"/>
                    <a:pt x="609" y="10591"/>
                    <a:pt x="1" y="12351"/>
                  </a:cubicBezTo>
                  <a:cubicBezTo>
                    <a:pt x="1953" y="13258"/>
                    <a:pt x="3958" y="14058"/>
                    <a:pt x="5996" y="14784"/>
                  </a:cubicBezTo>
                  <a:cubicBezTo>
                    <a:pt x="5996" y="14784"/>
                    <a:pt x="5996" y="14784"/>
                    <a:pt x="5996" y="14784"/>
                  </a:cubicBezTo>
                  <a:cubicBezTo>
                    <a:pt x="6012" y="14784"/>
                    <a:pt x="8108" y="10655"/>
                    <a:pt x="8343" y="10261"/>
                  </a:cubicBezTo>
                  <a:cubicBezTo>
                    <a:pt x="8801" y="10837"/>
                    <a:pt x="9260" y="11423"/>
                    <a:pt x="9815" y="11914"/>
                  </a:cubicBezTo>
                  <a:cubicBezTo>
                    <a:pt x="11352" y="13311"/>
                    <a:pt x="13338" y="14088"/>
                    <a:pt x="15374" y="14088"/>
                  </a:cubicBezTo>
                  <a:cubicBezTo>
                    <a:pt x="15981" y="14088"/>
                    <a:pt x="16592" y="14019"/>
                    <a:pt x="17197" y="13877"/>
                  </a:cubicBezTo>
                  <a:cubicBezTo>
                    <a:pt x="18456" y="13578"/>
                    <a:pt x="19650" y="12949"/>
                    <a:pt x="20578" y="12042"/>
                  </a:cubicBezTo>
                  <a:cubicBezTo>
                    <a:pt x="21656" y="10965"/>
                    <a:pt x="21976" y="9834"/>
                    <a:pt x="22104" y="8340"/>
                  </a:cubicBezTo>
                  <a:cubicBezTo>
                    <a:pt x="22253" y="6570"/>
                    <a:pt x="22253" y="4777"/>
                    <a:pt x="22104" y="3017"/>
                  </a:cubicBezTo>
                  <a:cubicBezTo>
                    <a:pt x="21944" y="3071"/>
                    <a:pt x="21784" y="3124"/>
                    <a:pt x="21613" y="3177"/>
                  </a:cubicBezTo>
                  <a:cubicBezTo>
                    <a:pt x="20613" y="3514"/>
                    <a:pt x="19467" y="3914"/>
                    <a:pt x="18483" y="3914"/>
                  </a:cubicBezTo>
                  <a:cubicBezTo>
                    <a:pt x="18471" y="3914"/>
                    <a:pt x="18458" y="3914"/>
                    <a:pt x="18445" y="3913"/>
                  </a:cubicBezTo>
                  <a:cubicBezTo>
                    <a:pt x="17303" y="3903"/>
                    <a:pt x="16109" y="3849"/>
                    <a:pt x="15085" y="3316"/>
                  </a:cubicBezTo>
                  <a:cubicBezTo>
                    <a:pt x="14125" y="2825"/>
                    <a:pt x="13090" y="2591"/>
                    <a:pt x="12130" y="2100"/>
                  </a:cubicBezTo>
                  <a:cubicBezTo>
                    <a:pt x="10818" y="1417"/>
                    <a:pt x="9452" y="329"/>
                    <a:pt x="7991" y="52"/>
                  </a:cubicBezTo>
                  <a:cubicBezTo>
                    <a:pt x="7825" y="17"/>
                    <a:pt x="7658" y="0"/>
                    <a:pt x="7493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7"/>
            <p:cNvSpPr/>
            <p:nvPr/>
          </p:nvSpPr>
          <p:spPr>
            <a:xfrm>
              <a:off x="2144269" y="3345038"/>
              <a:ext cx="1080825" cy="542945"/>
            </a:xfrm>
            <a:custGeom>
              <a:avLst/>
              <a:gdLst/>
              <a:ahLst/>
              <a:cxnLst/>
              <a:rect l="l" t="t" r="r" b="b"/>
              <a:pathLst>
                <a:path w="17709" h="8896" extrusionOk="0">
                  <a:moveTo>
                    <a:pt x="17655" y="0"/>
                  </a:moveTo>
                  <a:cubicBezTo>
                    <a:pt x="17613" y="0"/>
                    <a:pt x="17576" y="15"/>
                    <a:pt x="17538" y="30"/>
                  </a:cubicBezTo>
                  <a:cubicBezTo>
                    <a:pt x="17442" y="777"/>
                    <a:pt x="17293" y="1673"/>
                    <a:pt x="17015" y="2676"/>
                  </a:cubicBezTo>
                  <a:cubicBezTo>
                    <a:pt x="16909" y="3049"/>
                    <a:pt x="16791" y="3444"/>
                    <a:pt x="16642" y="3849"/>
                  </a:cubicBezTo>
                  <a:cubicBezTo>
                    <a:pt x="16493" y="4244"/>
                    <a:pt x="16322" y="4649"/>
                    <a:pt x="16066" y="5023"/>
                  </a:cubicBezTo>
                  <a:cubicBezTo>
                    <a:pt x="15810" y="5375"/>
                    <a:pt x="15479" y="5716"/>
                    <a:pt x="15053" y="5908"/>
                  </a:cubicBezTo>
                  <a:cubicBezTo>
                    <a:pt x="14839" y="6004"/>
                    <a:pt x="14615" y="6068"/>
                    <a:pt x="14370" y="6090"/>
                  </a:cubicBezTo>
                  <a:cubicBezTo>
                    <a:pt x="14339" y="6091"/>
                    <a:pt x="14309" y="6092"/>
                    <a:pt x="14278" y="6092"/>
                  </a:cubicBezTo>
                  <a:cubicBezTo>
                    <a:pt x="14072" y="6092"/>
                    <a:pt x="13859" y="6061"/>
                    <a:pt x="13655" y="6015"/>
                  </a:cubicBezTo>
                  <a:cubicBezTo>
                    <a:pt x="13175" y="5898"/>
                    <a:pt x="12706" y="5663"/>
                    <a:pt x="12236" y="5364"/>
                  </a:cubicBezTo>
                  <a:cubicBezTo>
                    <a:pt x="11767" y="5087"/>
                    <a:pt x="11330" y="4756"/>
                    <a:pt x="10882" y="4415"/>
                  </a:cubicBezTo>
                  <a:cubicBezTo>
                    <a:pt x="9975" y="3743"/>
                    <a:pt x="9079" y="2964"/>
                    <a:pt x="8097" y="2260"/>
                  </a:cubicBezTo>
                  <a:cubicBezTo>
                    <a:pt x="7596" y="1908"/>
                    <a:pt x="7095" y="1577"/>
                    <a:pt x="6561" y="1310"/>
                  </a:cubicBezTo>
                  <a:cubicBezTo>
                    <a:pt x="6295" y="1161"/>
                    <a:pt x="6028" y="1054"/>
                    <a:pt x="5761" y="937"/>
                  </a:cubicBezTo>
                  <a:cubicBezTo>
                    <a:pt x="5484" y="841"/>
                    <a:pt x="5217" y="724"/>
                    <a:pt x="4918" y="660"/>
                  </a:cubicBezTo>
                  <a:cubicBezTo>
                    <a:pt x="4796" y="633"/>
                    <a:pt x="4665" y="614"/>
                    <a:pt x="4546" y="614"/>
                  </a:cubicBezTo>
                  <a:cubicBezTo>
                    <a:pt x="4520" y="614"/>
                    <a:pt x="4495" y="615"/>
                    <a:pt x="4470" y="617"/>
                  </a:cubicBezTo>
                  <a:cubicBezTo>
                    <a:pt x="4310" y="628"/>
                    <a:pt x="4161" y="660"/>
                    <a:pt x="4012" y="724"/>
                  </a:cubicBezTo>
                  <a:cubicBezTo>
                    <a:pt x="3724" y="841"/>
                    <a:pt x="3489" y="1033"/>
                    <a:pt x="3297" y="1236"/>
                  </a:cubicBezTo>
                  <a:cubicBezTo>
                    <a:pt x="3094" y="1428"/>
                    <a:pt x="2934" y="1663"/>
                    <a:pt x="2774" y="1887"/>
                  </a:cubicBezTo>
                  <a:cubicBezTo>
                    <a:pt x="2614" y="2111"/>
                    <a:pt x="2476" y="2335"/>
                    <a:pt x="2348" y="2569"/>
                  </a:cubicBezTo>
                  <a:cubicBezTo>
                    <a:pt x="1814" y="3487"/>
                    <a:pt x="1441" y="4404"/>
                    <a:pt x="1121" y="5289"/>
                  </a:cubicBezTo>
                  <a:cubicBezTo>
                    <a:pt x="811" y="6164"/>
                    <a:pt x="577" y="7007"/>
                    <a:pt x="331" y="7754"/>
                  </a:cubicBezTo>
                  <a:cubicBezTo>
                    <a:pt x="214" y="8127"/>
                    <a:pt x="107" y="8490"/>
                    <a:pt x="1" y="8831"/>
                  </a:cubicBezTo>
                  <a:cubicBezTo>
                    <a:pt x="65" y="8842"/>
                    <a:pt x="118" y="8874"/>
                    <a:pt x="182" y="8895"/>
                  </a:cubicBezTo>
                  <a:cubicBezTo>
                    <a:pt x="310" y="8564"/>
                    <a:pt x="427" y="8202"/>
                    <a:pt x="545" y="7828"/>
                  </a:cubicBezTo>
                  <a:cubicBezTo>
                    <a:pt x="801" y="7082"/>
                    <a:pt x="1035" y="6260"/>
                    <a:pt x="1355" y="5396"/>
                  </a:cubicBezTo>
                  <a:cubicBezTo>
                    <a:pt x="1675" y="4521"/>
                    <a:pt x="2070" y="3615"/>
                    <a:pt x="2582" y="2729"/>
                  </a:cubicBezTo>
                  <a:cubicBezTo>
                    <a:pt x="2721" y="2495"/>
                    <a:pt x="2849" y="2281"/>
                    <a:pt x="3009" y="2068"/>
                  </a:cubicBezTo>
                  <a:cubicBezTo>
                    <a:pt x="3158" y="1855"/>
                    <a:pt x="3318" y="1641"/>
                    <a:pt x="3500" y="1460"/>
                  </a:cubicBezTo>
                  <a:cubicBezTo>
                    <a:pt x="3692" y="1268"/>
                    <a:pt x="3894" y="1108"/>
                    <a:pt x="4129" y="1022"/>
                  </a:cubicBezTo>
                  <a:cubicBezTo>
                    <a:pt x="4246" y="980"/>
                    <a:pt x="4374" y="948"/>
                    <a:pt x="4492" y="937"/>
                  </a:cubicBezTo>
                  <a:cubicBezTo>
                    <a:pt x="4609" y="937"/>
                    <a:pt x="4748" y="948"/>
                    <a:pt x="4876" y="980"/>
                  </a:cubicBezTo>
                  <a:cubicBezTo>
                    <a:pt x="5132" y="1033"/>
                    <a:pt x="5398" y="1150"/>
                    <a:pt x="5665" y="1246"/>
                  </a:cubicBezTo>
                  <a:cubicBezTo>
                    <a:pt x="5932" y="1353"/>
                    <a:pt x="6188" y="1471"/>
                    <a:pt x="6433" y="1609"/>
                  </a:cubicBezTo>
                  <a:cubicBezTo>
                    <a:pt x="6945" y="1876"/>
                    <a:pt x="7447" y="2185"/>
                    <a:pt x="7927" y="2537"/>
                  </a:cubicBezTo>
                  <a:cubicBezTo>
                    <a:pt x="8908" y="3231"/>
                    <a:pt x="9793" y="3988"/>
                    <a:pt x="10722" y="4681"/>
                  </a:cubicBezTo>
                  <a:cubicBezTo>
                    <a:pt x="11170" y="5033"/>
                    <a:pt x="11639" y="5353"/>
                    <a:pt x="12108" y="5641"/>
                  </a:cubicBezTo>
                  <a:cubicBezTo>
                    <a:pt x="12567" y="5940"/>
                    <a:pt x="13068" y="6196"/>
                    <a:pt x="13602" y="6324"/>
                  </a:cubicBezTo>
                  <a:cubicBezTo>
                    <a:pt x="13835" y="6380"/>
                    <a:pt x="14067" y="6412"/>
                    <a:pt x="14307" y="6412"/>
                  </a:cubicBezTo>
                  <a:cubicBezTo>
                    <a:pt x="14342" y="6412"/>
                    <a:pt x="14377" y="6411"/>
                    <a:pt x="14412" y="6410"/>
                  </a:cubicBezTo>
                  <a:cubicBezTo>
                    <a:pt x="14679" y="6378"/>
                    <a:pt x="14946" y="6314"/>
                    <a:pt x="15181" y="6196"/>
                  </a:cubicBezTo>
                  <a:cubicBezTo>
                    <a:pt x="15661" y="5962"/>
                    <a:pt x="16023" y="5588"/>
                    <a:pt x="16290" y="5193"/>
                  </a:cubicBezTo>
                  <a:cubicBezTo>
                    <a:pt x="16557" y="4788"/>
                    <a:pt x="16727" y="4361"/>
                    <a:pt x="16877" y="3956"/>
                  </a:cubicBezTo>
                  <a:cubicBezTo>
                    <a:pt x="17026" y="3540"/>
                    <a:pt x="17133" y="3135"/>
                    <a:pt x="17239" y="2751"/>
                  </a:cubicBezTo>
                  <a:cubicBezTo>
                    <a:pt x="17506" y="1695"/>
                    <a:pt x="17634" y="766"/>
                    <a:pt x="17709" y="9"/>
                  </a:cubicBezTo>
                  <a:cubicBezTo>
                    <a:pt x="17690" y="3"/>
                    <a:pt x="17672" y="0"/>
                    <a:pt x="17655" y="0"/>
                  </a:cubicBezTo>
                  <a:close/>
                </a:path>
              </a:pathLst>
            </a:custGeom>
            <a:solidFill>
              <a:srgbClr val="C69F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7"/>
            <p:cNvSpPr/>
            <p:nvPr/>
          </p:nvSpPr>
          <p:spPr>
            <a:xfrm>
              <a:off x="1992602" y="3808462"/>
              <a:ext cx="382857" cy="160210"/>
            </a:xfrm>
            <a:custGeom>
              <a:avLst/>
              <a:gdLst/>
              <a:ahLst/>
              <a:cxnLst/>
              <a:rect l="l" t="t" r="r" b="b"/>
              <a:pathLst>
                <a:path w="6273" h="2625" extrusionOk="0">
                  <a:moveTo>
                    <a:pt x="75" y="1"/>
                  </a:moveTo>
                  <a:cubicBezTo>
                    <a:pt x="43" y="65"/>
                    <a:pt x="32" y="129"/>
                    <a:pt x="0" y="182"/>
                  </a:cubicBezTo>
                  <a:cubicBezTo>
                    <a:pt x="214" y="289"/>
                    <a:pt x="448" y="385"/>
                    <a:pt x="672" y="491"/>
                  </a:cubicBezTo>
                  <a:cubicBezTo>
                    <a:pt x="1419" y="843"/>
                    <a:pt x="2262" y="1195"/>
                    <a:pt x="3147" y="1547"/>
                  </a:cubicBezTo>
                  <a:cubicBezTo>
                    <a:pt x="4043" y="1889"/>
                    <a:pt x="4897" y="2198"/>
                    <a:pt x="5675" y="2465"/>
                  </a:cubicBezTo>
                  <a:cubicBezTo>
                    <a:pt x="5846" y="2518"/>
                    <a:pt x="6017" y="2571"/>
                    <a:pt x="6177" y="2625"/>
                  </a:cubicBezTo>
                  <a:cubicBezTo>
                    <a:pt x="6209" y="2571"/>
                    <a:pt x="6241" y="2507"/>
                    <a:pt x="6273" y="2433"/>
                  </a:cubicBezTo>
                  <a:cubicBezTo>
                    <a:pt x="6102" y="2390"/>
                    <a:pt x="5921" y="2315"/>
                    <a:pt x="5739" y="2262"/>
                  </a:cubicBezTo>
                  <a:cubicBezTo>
                    <a:pt x="4961" y="1995"/>
                    <a:pt x="4107" y="1675"/>
                    <a:pt x="3232" y="1334"/>
                  </a:cubicBezTo>
                  <a:cubicBezTo>
                    <a:pt x="2347" y="982"/>
                    <a:pt x="1515" y="630"/>
                    <a:pt x="768" y="310"/>
                  </a:cubicBezTo>
                  <a:cubicBezTo>
                    <a:pt x="523" y="203"/>
                    <a:pt x="299" y="97"/>
                    <a:pt x="75" y="1"/>
                  </a:cubicBezTo>
                  <a:close/>
                </a:path>
              </a:pathLst>
            </a:custGeom>
            <a:solidFill>
              <a:srgbClr val="C69F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7"/>
            <p:cNvSpPr/>
            <p:nvPr/>
          </p:nvSpPr>
          <p:spPr>
            <a:xfrm>
              <a:off x="2636502" y="2592379"/>
              <a:ext cx="787808" cy="969013"/>
            </a:xfrm>
            <a:custGeom>
              <a:avLst/>
              <a:gdLst/>
              <a:ahLst/>
              <a:cxnLst/>
              <a:rect l="l" t="t" r="r" b="b"/>
              <a:pathLst>
                <a:path w="12908" h="15877" extrusionOk="0">
                  <a:moveTo>
                    <a:pt x="7968" y="0"/>
                  </a:moveTo>
                  <a:cubicBezTo>
                    <a:pt x="6372" y="0"/>
                    <a:pt x="5056" y="1387"/>
                    <a:pt x="5131" y="3178"/>
                  </a:cubicBezTo>
                  <a:cubicBezTo>
                    <a:pt x="5185" y="4394"/>
                    <a:pt x="5654" y="5290"/>
                    <a:pt x="6038" y="6399"/>
                  </a:cubicBezTo>
                  <a:cubicBezTo>
                    <a:pt x="6251" y="7029"/>
                    <a:pt x="6635" y="8031"/>
                    <a:pt x="6262" y="8639"/>
                  </a:cubicBezTo>
                  <a:cubicBezTo>
                    <a:pt x="5889" y="9258"/>
                    <a:pt x="4897" y="9493"/>
                    <a:pt x="4278" y="9760"/>
                  </a:cubicBezTo>
                  <a:cubicBezTo>
                    <a:pt x="2870" y="10378"/>
                    <a:pt x="1440" y="10944"/>
                    <a:pt x="0" y="11477"/>
                  </a:cubicBezTo>
                  <a:cubicBezTo>
                    <a:pt x="22" y="12085"/>
                    <a:pt x="96" y="12682"/>
                    <a:pt x="203" y="13269"/>
                  </a:cubicBezTo>
                  <a:cubicBezTo>
                    <a:pt x="363" y="14123"/>
                    <a:pt x="587" y="14987"/>
                    <a:pt x="960" y="15787"/>
                  </a:cubicBezTo>
                  <a:cubicBezTo>
                    <a:pt x="1510" y="15847"/>
                    <a:pt x="2063" y="15877"/>
                    <a:pt x="2616" y="15877"/>
                  </a:cubicBezTo>
                  <a:cubicBezTo>
                    <a:pt x="4786" y="15877"/>
                    <a:pt x="6957" y="15423"/>
                    <a:pt x="8972" y="14624"/>
                  </a:cubicBezTo>
                  <a:cubicBezTo>
                    <a:pt x="10913" y="13867"/>
                    <a:pt x="12684" y="12480"/>
                    <a:pt x="12887" y="10293"/>
                  </a:cubicBezTo>
                  <a:cubicBezTo>
                    <a:pt x="12897" y="10101"/>
                    <a:pt x="12908" y="9909"/>
                    <a:pt x="12908" y="9728"/>
                  </a:cubicBezTo>
                  <a:cubicBezTo>
                    <a:pt x="12908" y="8415"/>
                    <a:pt x="12556" y="6965"/>
                    <a:pt x="12204" y="5770"/>
                  </a:cubicBezTo>
                  <a:cubicBezTo>
                    <a:pt x="11756" y="4287"/>
                    <a:pt x="11308" y="2559"/>
                    <a:pt x="10422" y="1290"/>
                  </a:cubicBezTo>
                  <a:cubicBezTo>
                    <a:pt x="10145" y="895"/>
                    <a:pt x="9782" y="575"/>
                    <a:pt x="9356" y="351"/>
                  </a:cubicBezTo>
                  <a:cubicBezTo>
                    <a:pt x="8888" y="110"/>
                    <a:pt x="8417" y="0"/>
                    <a:pt x="7968" y="0"/>
                  </a:cubicBezTo>
                  <a:close/>
                </a:path>
              </a:pathLst>
            </a:custGeom>
            <a:solidFill>
              <a:srgbClr val="9E7B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7"/>
            <p:cNvSpPr/>
            <p:nvPr/>
          </p:nvSpPr>
          <p:spPr>
            <a:xfrm>
              <a:off x="2402134" y="3542175"/>
              <a:ext cx="153008" cy="345932"/>
            </a:xfrm>
            <a:custGeom>
              <a:avLst/>
              <a:gdLst/>
              <a:ahLst/>
              <a:cxnLst/>
              <a:rect l="l" t="t" r="r" b="b"/>
              <a:pathLst>
                <a:path w="2507" h="5668" extrusionOk="0">
                  <a:moveTo>
                    <a:pt x="2484" y="0"/>
                  </a:moveTo>
                  <a:cubicBezTo>
                    <a:pt x="2405" y="0"/>
                    <a:pt x="2011" y="1325"/>
                    <a:pt x="1344" y="2870"/>
                  </a:cubicBezTo>
                  <a:cubicBezTo>
                    <a:pt x="683" y="4428"/>
                    <a:pt x="0" y="5644"/>
                    <a:pt x="64" y="5665"/>
                  </a:cubicBezTo>
                  <a:cubicBezTo>
                    <a:pt x="66" y="5667"/>
                    <a:pt x="68" y="5668"/>
                    <a:pt x="71" y="5668"/>
                  </a:cubicBezTo>
                  <a:cubicBezTo>
                    <a:pt x="98" y="5668"/>
                    <a:pt x="170" y="5564"/>
                    <a:pt x="277" y="5398"/>
                  </a:cubicBezTo>
                  <a:cubicBezTo>
                    <a:pt x="747" y="4481"/>
                    <a:pt x="1205" y="3628"/>
                    <a:pt x="1291" y="3457"/>
                  </a:cubicBezTo>
                  <a:cubicBezTo>
                    <a:pt x="1312" y="3468"/>
                    <a:pt x="1312" y="3478"/>
                    <a:pt x="1323" y="3500"/>
                  </a:cubicBezTo>
                  <a:cubicBezTo>
                    <a:pt x="1397" y="3318"/>
                    <a:pt x="1483" y="3148"/>
                    <a:pt x="1557" y="2966"/>
                  </a:cubicBezTo>
                  <a:cubicBezTo>
                    <a:pt x="1899" y="2177"/>
                    <a:pt x="2144" y="1430"/>
                    <a:pt x="2294" y="897"/>
                  </a:cubicBezTo>
                  <a:cubicBezTo>
                    <a:pt x="2443" y="353"/>
                    <a:pt x="2507" y="11"/>
                    <a:pt x="2486" y="1"/>
                  </a:cubicBezTo>
                  <a:cubicBezTo>
                    <a:pt x="2485" y="0"/>
                    <a:pt x="2484" y="0"/>
                    <a:pt x="2484" y="0"/>
                  </a:cubicBezTo>
                  <a:close/>
                </a:path>
              </a:pathLst>
            </a:custGeom>
            <a:solidFill>
              <a:srgbClr val="C69F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7"/>
            <p:cNvSpPr/>
            <p:nvPr/>
          </p:nvSpPr>
          <p:spPr>
            <a:xfrm>
              <a:off x="2487398" y="2528478"/>
              <a:ext cx="405683" cy="132990"/>
            </a:xfrm>
            <a:custGeom>
              <a:avLst/>
              <a:gdLst/>
              <a:ahLst/>
              <a:cxnLst/>
              <a:rect l="l" t="t" r="r" b="b"/>
              <a:pathLst>
                <a:path w="6647" h="2179" extrusionOk="0">
                  <a:moveTo>
                    <a:pt x="6646" y="0"/>
                  </a:moveTo>
                  <a:cubicBezTo>
                    <a:pt x="6316" y="32"/>
                    <a:pt x="5974" y="64"/>
                    <a:pt x="5644" y="107"/>
                  </a:cubicBezTo>
                  <a:cubicBezTo>
                    <a:pt x="5164" y="160"/>
                    <a:pt x="4843" y="352"/>
                    <a:pt x="4406" y="502"/>
                  </a:cubicBezTo>
                  <a:cubicBezTo>
                    <a:pt x="3457" y="811"/>
                    <a:pt x="2486" y="822"/>
                    <a:pt x="1494" y="875"/>
                  </a:cubicBezTo>
                  <a:cubicBezTo>
                    <a:pt x="1380" y="883"/>
                    <a:pt x="1266" y="885"/>
                    <a:pt x="1150" y="885"/>
                  </a:cubicBezTo>
                  <a:cubicBezTo>
                    <a:pt x="822" y="885"/>
                    <a:pt x="486" y="863"/>
                    <a:pt x="144" y="863"/>
                  </a:cubicBezTo>
                  <a:cubicBezTo>
                    <a:pt x="96" y="863"/>
                    <a:pt x="48" y="863"/>
                    <a:pt x="0" y="864"/>
                  </a:cubicBezTo>
                  <a:cubicBezTo>
                    <a:pt x="512" y="1408"/>
                    <a:pt x="1153" y="1814"/>
                    <a:pt x="1857" y="2027"/>
                  </a:cubicBezTo>
                  <a:cubicBezTo>
                    <a:pt x="2212" y="2128"/>
                    <a:pt x="2582" y="2178"/>
                    <a:pt x="2953" y="2178"/>
                  </a:cubicBezTo>
                  <a:cubicBezTo>
                    <a:pt x="3639" y="2178"/>
                    <a:pt x="4326" y="2008"/>
                    <a:pt x="4929" y="1675"/>
                  </a:cubicBezTo>
                  <a:cubicBezTo>
                    <a:pt x="5633" y="1259"/>
                    <a:pt x="6188" y="672"/>
                    <a:pt x="6646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7"/>
            <p:cNvSpPr/>
            <p:nvPr/>
          </p:nvSpPr>
          <p:spPr>
            <a:xfrm>
              <a:off x="2550567" y="2384562"/>
              <a:ext cx="282580" cy="240895"/>
            </a:xfrm>
            <a:custGeom>
              <a:avLst/>
              <a:gdLst/>
              <a:ahLst/>
              <a:cxnLst/>
              <a:rect l="l" t="t" r="r" b="b"/>
              <a:pathLst>
                <a:path w="4630" h="3947" extrusionOk="0">
                  <a:moveTo>
                    <a:pt x="3808" y="1"/>
                  </a:moveTo>
                  <a:lnTo>
                    <a:pt x="864" y="1420"/>
                  </a:lnTo>
                  <a:cubicBezTo>
                    <a:pt x="598" y="1462"/>
                    <a:pt x="331" y="1526"/>
                    <a:pt x="75" y="1633"/>
                  </a:cubicBezTo>
                  <a:cubicBezTo>
                    <a:pt x="54" y="1644"/>
                    <a:pt x="22" y="1654"/>
                    <a:pt x="11" y="1686"/>
                  </a:cubicBezTo>
                  <a:cubicBezTo>
                    <a:pt x="0" y="1708"/>
                    <a:pt x="0" y="1740"/>
                    <a:pt x="11" y="1772"/>
                  </a:cubicBezTo>
                  <a:cubicBezTo>
                    <a:pt x="86" y="2412"/>
                    <a:pt x="299" y="2966"/>
                    <a:pt x="459" y="3574"/>
                  </a:cubicBezTo>
                  <a:cubicBezTo>
                    <a:pt x="459" y="3606"/>
                    <a:pt x="480" y="3638"/>
                    <a:pt x="491" y="3649"/>
                  </a:cubicBezTo>
                  <a:cubicBezTo>
                    <a:pt x="502" y="3660"/>
                    <a:pt x="534" y="3670"/>
                    <a:pt x="544" y="3670"/>
                  </a:cubicBezTo>
                  <a:cubicBezTo>
                    <a:pt x="1006" y="3846"/>
                    <a:pt x="1533" y="3947"/>
                    <a:pt x="2059" y="3947"/>
                  </a:cubicBezTo>
                  <a:cubicBezTo>
                    <a:pt x="2943" y="3947"/>
                    <a:pt x="3823" y="3662"/>
                    <a:pt x="4385" y="2966"/>
                  </a:cubicBezTo>
                  <a:cubicBezTo>
                    <a:pt x="4630" y="2646"/>
                    <a:pt x="4609" y="2486"/>
                    <a:pt x="4502" y="2113"/>
                  </a:cubicBezTo>
                  <a:cubicBezTo>
                    <a:pt x="4449" y="1910"/>
                    <a:pt x="4043" y="1"/>
                    <a:pt x="3958" y="1"/>
                  </a:cubicBezTo>
                  <a:close/>
                </a:path>
              </a:pathLst>
            </a:custGeom>
            <a:solidFill>
              <a:srgbClr val="9E7B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7"/>
            <p:cNvSpPr/>
            <p:nvPr/>
          </p:nvSpPr>
          <p:spPr>
            <a:xfrm>
              <a:off x="2432041" y="1104394"/>
              <a:ext cx="741606" cy="589452"/>
            </a:xfrm>
            <a:custGeom>
              <a:avLst/>
              <a:gdLst/>
              <a:ahLst/>
              <a:cxnLst/>
              <a:rect l="l" t="t" r="r" b="b"/>
              <a:pathLst>
                <a:path w="12151" h="9658" extrusionOk="0">
                  <a:moveTo>
                    <a:pt x="5576" y="0"/>
                  </a:moveTo>
                  <a:cubicBezTo>
                    <a:pt x="3881" y="0"/>
                    <a:pt x="1169" y="1148"/>
                    <a:pt x="2326" y="3119"/>
                  </a:cubicBezTo>
                  <a:cubicBezTo>
                    <a:pt x="2280" y="3112"/>
                    <a:pt x="2234" y="3110"/>
                    <a:pt x="2189" y="3110"/>
                  </a:cubicBezTo>
                  <a:cubicBezTo>
                    <a:pt x="1834" y="3110"/>
                    <a:pt x="1500" y="3285"/>
                    <a:pt x="1217" y="3503"/>
                  </a:cubicBezTo>
                  <a:cubicBezTo>
                    <a:pt x="790" y="3823"/>
                    <a:pt x="395" y="4217"/>
                    <a:pt x="203" y="4729"/>
                  </a:cubicBezTo>
                  <a:cubicBezTo>
                    <a:pt x="1" y="5252"/>
                    <a:pt x="75" y="5849"/>
                    <a:pt x="353" y="6329"/>
                  </a:cubicBezTo>
                  <a:cubicBezTo>
                    <a:pt x="630" y="6799"/>
                    <a:pt x="1142" y="7130"/>
                    <a:pt x="1686" y="7204"/>
                  </a:cubicBezTo>
                  <a:lnTo>
                    <a:pt x="10370" y="9658"/>
                  </a:lnTo>
                  <a:cubicBezTo>
                    <a:pt x="11234" y="9434"/>
                    <a:pt x="11927" y="8634"/>
                    <a:pt x="12034" y="7738"/>
                  </a:cubicBezTo>
                  <a:cubicBezTo>
                    <a:pt x="12151" y="6852"/>
                    <a:pt x="11671" y="5913"/>
                    <a:pt x="10882" y="5476"/>
                  </a:cubicBezTo>
                  <a:cubicBezTo>
                    <a:pt x="11575" y="4964"/>
                    <a:pt x="11874" y="3972"/>
                    <a:pt x="11564" y="3172"/>
                  </a:cubicBezTo>
                  <a:cubicBezTo>
                    <a:pt x="11394" y="2703"/>
                    <a:pt x="11031" y="2318"/>
                    <a:pt x="10615" y="2009"/>
                  </a:cubicBezTo>
                  <a:cubicBezTo>
                    <a:pt x="10090" y="1622"/>
                    <a:pt x="9417" y="1361"/>
                    <a:pt x="8770" y="1361"/>
                  </a:cubicBezTo>
                  <a:cubicBezTo>
                    <a:pt x="8419" y="1361"/>
                    <a:pt x="8075" y="1438"/>
                    <a:pt x="7767" y="1614"/>
                  </a:cubicBezTo>
                  <a:cubicBezTo>
                    <a:pt x="7809" y="1209"/>
                    <a:pt x="7575" y="793"/>
                    <a:pt x="7255" y="526"/>
                  </a:cubicBezTo>
                  <a:cubicBezTo>
                    <a:pt x="6935" y="260"/>
                    <a:pt x="6529" y="121"/>
                    <a:pt x="6113" y="46"/>
                  </a:cubicBezTo>
                  <a:cubicBezTo>
                    <a:pt x="5953" y="16"/>
                    <a:pt x="5771" y="0"/>
                    <a:pt x="5576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7"/>
            <p:cNvSpPr/>
            <p:nvPr/>
          </p:nvSpPr>
          <p:spPr>
            <a:xfrm>
              <a:off x="2892353" y="1336991"/>
              <a:ext cx="14404" cy="16357"/>
            </a:xfrm>
            <a:custGeom>
              <a:avLst/>
              <a:gdLst/>
              <a:ahLst/>
              <a:cxnLst/>
              <a:rect l="l" t="t" r="r" b="b"/>
              <a:pathLst>
                <a:path w="236" h="268" extrusionOk="0">
                  <a:moveTo>
                    <a:pt x="129" y="1"/>
                  </a:moveTo>
                  <a:cubicBezTo>
                    <a:pt x="86" y="33"/>
                    <a:pt x="33" y="76"/>
                    <a:pt x="1" y="108"/>
                  </a:cubicBezTo>
                  <a:cubicBezTo>
                    <a:pt x="22" y="129"/>
                    <a:pt x="43" y="172"/>
                    <a:pt x="65" y="193"/>
                  </a:cubicBezTo>
                  <a:cubicBezTo>
                    <a:pt x="75" y="225"/>
                    <a:pt x="86" y="236"/>
                    <a:pt x="107" y="268"/>
                  </a:cubicBezTo>
                  <a:cubicBezTo>
                    <a:pt x="161" y="225"/>
                    <a:pt x="193" y="182"/>
                    <a:pt x="235" y="161"/>
                  </a:cubicBezTo>
                  <a:cubicBezTo>
                    <a:pt x="225" y="140"/>
                    <a:pt x="225" y="129"/>
                    <a:pt x="214" y="118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7"/>
            <p:cNvSpPr/>
            <p:nvPr/>
          </p:nvSpPr>
          <p:spPr>
            <a:xfrm>
              <a:off x="3163828" y="1591560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474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7"/>
            <p:cNvSpPr/>
            <p:nvPr/>
          </p:nvSpPr>
          <p:spPr>
            <a:xfrm>
              <a:off x="2659938" y="1107812"/>
              <a:ext cx="130243" cy="398176"/>
            </a:xfrm>
            <a:custGeom>
              <a:avLst/>
              <a:gdLst/>
              <a:ahLst/>
              <a:cxnLst/>
              <a:rect l="l" t="t" r="r" b="b"/>
              <a:pathLst>
                <a:path w="2134" h="6524" extrusionOk="0">
                  <a:moveTo>
                    <a:pt x="1046" y="1"/>
                  </a:moveTo>
                  <a:lnTo>
                    <a:pt x="1046" y="1"/>
                  </a:lnTo>
                  <a:cubicBezTo>
                    <a:pt x="960" y="12"/>
                    <a:pt x="864" y="33"/>
                    <a:pt x="790" y="54"/>
                  </a:cubicBezTo>
                  <a:cubicBezTo>
                    <a:pt x="736" y="108"/>
                    <a:pt x="672" y="150"/>
                    <a:pt x="608" y="204"/>
                  </a:cubicBezTo>
                  <a:cubicBezTo>
                    <a:pt x="502" y="278"/>
                    <a:pt x="384" y="364"/>
                    <a:pt x="288" y="460"/>
                  </a:cubicBezTo>
                  <a:cubicBezTo>
                    <a:pt x="182" y="545"/>
                    <a:pt x="75" y="694"/>
                    <a:pt x="43" y="865"/>
                  </a:cubicBezTo>
                  <a:cubicBezTo>
                    <a:pt x="0" y="1046"/>
                    <a:pt x="75" y="1228"/>
                    <a:pt x="182" y="1366"/>
                  </a:cubicBezTo>
                  <a:cubicBezTo>
                    <a:pt x="267" y="1494"/>
                    <a:pt x="406" y="1601"/>
                    <a:pt x="523" y="1708"/>
                  </a:cubicBezTo>
                  <a:cubicBezTo>
                    <a:pt x="768" y="1921"/>
                    <a:pt x="1003" y="2145"/>
                    <a:pt x="1259" y="2358"/>
                  </a:cubicBezTo>
                  <a:cubicBezTo>
                    <a:pt x="1515" y="2593"/>
                    <a:pt x="1750" y="2817"/>
                    <a:pt x="1846" y="3084"/>
                  </a:cubicBezTo>
                  <a:cubicBezTo>
                    <a:pt x="1899" y="3212"/>
                    <a:pt x="1899" y="3361"/>
                    <a:pt x="1867" y="3500"/>
                  </a:cubicBezTo>
                  <a:cubicBezTo>
                    <a:pt x="1846" y="3628"/>
                    <a:pt x="1792" y="3767"/>
                    <a:pt x="1718" y="3895"/>
                  </a:cubicBezTo>
                  <a:cubicBezTo>
                    <a:pt x="1590" y="4151"/>
                    <a:pt x="1430" y="4385"/>
                    <a:pt x="1334" y="4641"/>
                  </a:cubicBezTo>
                  <a:cubicBezTo>
                    <a:pt x="1248" y="4908"/>
                    <a:pt x="1227" y="5164"/>
                    <a:pt x="1270" y="5399"/>
                  </a:cubicBezTo>
                  <a:cubicBezTo>
                    <a:pt x="1355" y="5868"/>
                    <a:pt x="1600" y="6177"/>
                    <a:pt x="1792" y="6337"/>
                  </a:cubicBezTo>
                  <a:cubicBezTo>
                    <a:pt x="1954" y="6472"/>
                    <a:pt x="2086" y="6524"/>
                    <a:pt x="2123" y="6524"/>
                  </a:cubicBezTo>
                  <a:cubicBezTo>
                    <a:pt x="2130" y="6524"/>
                    <a:pt x="2134" y="6522"/>
                    <a:pt x="2134" y="6519"/>
                  </a:cubicBezTo>
                  <a:lnTo>
                    <a:pt x="2134" y="6519"/>
                  </a:lnTo>
                  <a:cubicBezTo>
                    <a:pt x="2134" y="6519"/>
                    <a:pt x="2133" y="6520"/>
                    <a:pt x="2132" y="6520"/>
                  </a:cubicBezTo>
                  <a:cubicBezTo>
                    <a:pt x="2118" y="6520"/>
                    <a:pt x="1995" y="6444"/>
                    <a:pt x="1835" y="6284"/>
                  </a:cubicBezTo>
                  <a:cubicBezTo>
                    <a:pt x="1654" y="6113"/>
                    <a:pt x="1440" y="5815"/>
                    <a:pt x="1387" y="5388"/>
                  </a:cubicBezTo>
                  <a:cubicBezTo>
                    <a:pt x="1366" y="5175"/>
                    <a:pt x="1376" y="4940"/>
                    <a:pt x="1472" y="4716"/>
                  </a:cubicBezTo>
                  <a:cubicBezTo>
                    <a:pt x="1568" y="4481"/>
                    <a:pt x="1718" y="4257"/>
                    <a:pt x="1867" y="3991"/>
                  </a:cubicBezTo>
                  <a:cubicBezTo>
                    <a:pt x="1942" y="3863"/>
                    <a:pt x="2016" y="3713"/>
                    <a:pt x="2049" y="3553"/>
                  </a:cubicBezTo>
                  <a:cubicBezTo>
                    <a:pt x="2081" y="3393"/>
                    <a:pt x="2070" y="3201"/>
                    <a:pt x="2016" y="3041"/>
                  </a:cubicBezTo>
                  <a:cubicBezTo>
                    <a:pt x="1899" y="2711"/>
                    <a:pt x="1632" y="2476"/>
                    <a:pt x="1376" y="2241"/>
                  </a:cubicBezTo>
                  <a:cubicBezTo>
                    <a:pt x="1120" y="2017"/>
                    <a:pt x="886" y="1804"/>
                    <a:pt x="630" y="1590"/>
                  </a:cubicBezTo>
                  <a:cubicBezTo>
                    <a:pt x="512" y="1484"/>
                    <a:pt x="384" y="1388"/>
                    <a:pt x="310" y="1270"/>
                  </a:cubicBezTo>
                  <a:cubicBezTo>
                    <a:pt x="235" y="1164"/>
                    <a:pt x="192" y="1025"/>
                    <a:pt x="203" y="908"/>
                  </a:cubicBezTo>
                  <a:cubicBezTo>
                    <a:pt x="214" y="790"/>
                    <a:pt x="299" y="684"/>
                    <a:pt x="384" y="588"/>
                  </a:cubicBezTo>
                  <a:cubicBezTo>
                    <a:pt x="480" y="492"/>
                    <a:pt x="587" y="417"/>
                    <a:pt x="694" y="332"/>
                  </a:cubicBezTo>
                  <a:cubicBezTo>
                    <a:pt x="800" y="257"/>
                    <a:pt x="896" y="172"/>
                    <a:pt x="992" y="65"/>
                  </a:cubicBezTo>
                  <a:cubicBezTo>
                    <a:pt x="1003" y="54"/>
                    <a:pt x="1035" y="33"/>
                    <a:pt x="1046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7"/>
            <p:cNvSpPr/>
            <p:nvPr/>
          </p:nvSpPr>
          <p:spPr>
            <a:xfrm>
              <a:off x="2822714" y="1346756"/>
              <a:ext cx="97042" cy="194083"/>
            </a:xfrm>
            <a:custGeom>
              <a:avLst/>
              <a:gdLst/>
              <a:ahLst/>
              <a:cxnLst/>
              <a:rect l="l" t="t" r="r" b="b"/>
              <a:pathLst>
                <a:path w="1590" h="3180" extrusionOk="0">
                  <a:moveTo>
                    <a:pt x="1376" y="1"/>
                  </a:moveTo>
                  <a:cubicBezTo>
                    <a:pt x="1334" y="33"/>
                    <a:pt x="1280" y="76"/>
                    <a:pt x="1248" y="108"/>
                  </a:cubicBezTo>
                  <a:cubicBezTo>
                    <a:pt x="1387" y="385"/>
                    <a:pt x="1419" y="705"/>
                    <a:pt x="1387" y="993"/>
                  </a:cubicBezTo>
                  <a:cubicBezTo>
                    <a:pt x="1366" y="1313"/>
                    <a:pt x="1270" y="1601"/>
                    <a:pt x="1163" y="1846"/>
                  </a:cubicBezTo>
                  <a:cubicBezTo>
                    <a:pt x="939" y="2358"/>
                    <a:pt x="630" y="2678"/>
                    <a:pt x="395" y="2892"/>
                  </a:cubicBezTo>
                  <a:cubicBezTo>
                    <a:pt x="150" y="3095"/>
                    <a:pt x="0" y="3169"/>
                    <a:pt x="22" y="3180"/>
                  </a:cubicBezTo>
                  <a:cubicBezTo>
                    <a:pt x="22" y="3180"/>
                    <a:pt x="54" y="3169"/>
                    <a:pt x="139" y="3127"/>
                  </a:cubicBezTo>
                  <a:cubicBezTo>
                    <a:pt x="214" y="3095"/>
                    <a:pt x="310" y="3020"/>
                    <a:pt x="448" y="2935"/>
                  </a:cubicBezTo>
                  <a:cubicBezTo>
                    <a:pt x="694" y="2774"/>
                    <a:pt x="1046" y="2433"/>
                    <a:pt x="1280" y="1921"/>
                  </a:cubicBezTo>
                  <a:cubicBezTo>
                    <a:pt x="1408" y="1665"/>
                    <a:pt x="1515" y="1356"/>
                    <a:pt x="1547" y="1025"/>
                  </a:cubicBezTo>
                  <a:cubicBezTo>
                    <a:pt x="1590" y="705"/>
                    <a:pt x="1568" y="332"/>
                    <a:pt x="1376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7"/>
            <p:cNvSpPr/>
            <p:nvPr/>
          </p:nvSpPr>
          <p:spPr>
            <a:xfrm>
              <a:off x="2809042" y="1312944"/>
              <a:ext cx="91183" cy="63657"/>
            </a:xfrm>
            <a:custGeom>
              <a:avLst/>
              <a:gdLst/>
              <a:ahLst/>
              <a:cxnLst/>
              <a:rect l="l" t="t" r="r" b="b"/>
              <a:pathLst>
                <a:path w="1494" h="1043" extrusionOk="0">
                  <a:moveTo>
                    <a:pt x="683" y="0"/>
                  </a:moveTo>
                  <a:cubicBezTo>
                    <a:pt x="620" y="0"/>
                    <a:pt x="556" y="7"/>
                    <a:pt x="491" y="22"/>
                  </a:cubicBezTo>
                  <a:cubicBezTo>
                    <a:pt x="384" y="43"/>
                    <a:pt x="278" y="86"/>
                    <a:pt x="171" y="160"/>
                  </a:cubicBezTo>
                  <a:cubicBezTo>
                    <a:pt x="86" y="235"/>
                    <a:pt x="0" y="363"/>
                    <a:pt x="0" y="502"/>
                  </a:cubicBezTo>
                  <a:cubicBezTo>
                    <a:pt x="0" y="630"/>
                    <a:pt x="64" y="747"/>
                    <a:pt x="150" y="843"/>
                  </a:cubicBezTo>
                  <a:cubicBezTo>
                    <a:pt x="224" y="939"/>
                    <a:pt x="352" y="1003"/>
                    <a:pt x="470" y="1035"/>
                  </a:cubicBezTo>
                  <a:cubicBezTo>
                    <a:pt x="511" y="1040"/>
                    <a:pt x="551" y="1043"/>
                    <a:pt x="590" y="1043"/>
                  </a:cubicBezTo>
                  <a:cubicBezTo>
                    <a:pt x="796" y="1043"/>
                    <a:pt x="979" y="977"/>
                    <a:pt x="1131" y="896"/>
                  </a:cubicBezTo>
                  <a:lnTo>
                    <a:pt x="1451" y="694"/>
                  </a:lnTo>
                  <a:cubicBezTo>
                    <a:pt x="1440" y="672"/>
                    <a:pt x="1430" y="662"/>
                    <a:pt x="1408" y="630"/>
                  </a:cubicBezTo>
                  <a:cubicBezTo>
                    <a:pt x="1398" y="566"/>
                    <a:pt x="1387" y="534"/>
                    <a:pt x="1366" y="512"/>
                  </a:cubicBezTo>
                  <a:cubicBezTo>
                    <a:pt x="1270" y="576"/>
                    <a:pt x="1163" y="640"/>
                    <a:pt x="1067" y="715"/>
                  </a:cubicBezTo>
                  <a:cubicBezTo>
                    <a:pt x="930" y="783"/>
                    <a:pt x="780" y="845"/>
                    <a:pt x="633" y="845"/>
                  </a:cubicBezTo>
                  <a:cubicBezTo>
                    <a:pt x="596" y="845"/>
                    <a:pt x="559" y="841"/>
                    <a:pt x="523" y="832"/>
                  </a:cubicBezTo>
                  <a:cubicBezTo>
                    <a:pt x="342" y="800"/>
                    <a:pt x="214" y="640"/>
                    <a:pt x="214" y="502"/>
                  </a:cubicBezTo>
                  <a:cubicBezTo>
                    <a:pt x="203" y="352"/>
                    <a:pt x="374" y="235"/>
                    <a:pt x="544" y="203"/>
                  </a:cubicBezTo>
                  <a:cubicBezTo>
                    <a:pt x="593" y="191"/>
                    <a:pt x="641" y="186"/>
                    <a:pt x="689" y="186"/>
                  </a:cubicBezTo>
                  <a:cubicBezTo>
                    <a:pt x="820" y="186"/>
                    <a:pt x="947" y="226"/>
                    <a:pt x="1056" y="288"/>
                  </a:cubicBezTo>
                  <a:cubicBezTo>
                    <a:pt x="1174" y="320"/>
                    <a:pt x="1280" y="406"/>
                    <a:pt x="1366" y="512"/>
                  </a:cubicBezTo>
                  <a:cubicBezTo>
                    <a:pt x="1408" y="470"/>
                    <a:pt x="1451" y="427"/>
                    <a:pt x="1494" y="406"/>
                  </a:cubicBezTo>
                  <a:cubicBezTo>
                    <a:pt x="1398" y="288"/>
                    <a:pt x="1270" y="182"/>
                    <a:pt x="1131" y="107"/>
                  </a:cubicBezTo>
                  <a:cubicBezTo>
                    <a:pt x="1000" y="45"/>
                    <a:pt x="846" y="0"/>
                    <a:pt x="683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7"/>
            <p:cNvSpPr/>
            <p:nvPr/>
          </p:nvSpPr>
          <p:spPr>
            <a:xfrm>
              <a:off x="2899493" y="1187949"/>
              <a:ext cx="91915" cy="158868"/>
            </a:xfrm>
            <a:custGeom>
              <a:avLst/>
              <a:gdLst/>
              <a:ahLst/>
              <a:cxnLst/>
              <a:rect l="l" t="t" r="r" b="b"/>
              <a:pathLst>
                <a:path w="1506" h="2603" extrusionOk="0">
                  <a:moveTo>
                    <a:pt x="1345" y="0"/>
                  </a:moveTo>
                  <a:cubicBezTo>
                    <a:pt x="1249" y="160"/>
                    <a:pt x="1164" y="341"/>
                    <a:pt x="1089" y="544"/>
                  </a:cubicBezTo>
                  <a:cubicBezTo>
                    <a:pt x="982" y="853"/>
                    <a:pt x="876" y="1184"/>
                    <a:pt x="705" y="1504"/>
                  </a:cubicBezTo>
                  <a:cubicBezTo>
                    <a:pt x="545" y="1824"/>
                    <a:pt x="321" y="2144"/>
                    <a:pt x="44" y="2411"/>
                  </a:cubicBezTo>
                  <a:lnTo>
                    <a:pt x="1" y="2454"/>
                  </a:lnTo>
                  <a:lnTo>
                    <a:pt x="76" y="2571"/>
                  </a:lnTo>
                  <a:cubicBezTo>
                    <a:pt x="108" y="2571"/>
                    <a:pt x="108" y="2582"/>
                    <a:pt x="118" y="2603"/>
                  </a:cubicBezTo>
                  <a:cubicBezTo>
                    <a:pt x="150" y="2582"/>
                    <a:pt x="161" y="2560"/>
                    <a:pt x="182" y="2550"/>
                  </a:cubicBezTo>
                  <a:cubicBezTo>
                    <a:pt x="492" y="2262"/>
                    <a:pt x="716" y="1920"/>
                    <a:pt x="876" y="1590"/>
                  </a:cubicBezTo>
                  <a:cubicBezTo>
                    <a:pt x="1057" y="1248"/>
                    <a:pt x="1164" y="907"/>
                    <a:pt x="1249" y="597"/>
                  </a:cubicBezTo>
                  <a:cubicBezTo>
                    <a:pt x="1324" y="384"/>
                    <a:pt x="1409" y="181"/>
                    <a:pt x="1505" y="21"/>
                  </a:cubicBezTo>
                  <a:cubicBezTo>
                    <a:pt x="1452" y="11"/>
                    <a:pt x="1398" y="11"/>
                    <a:pt x="1345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7"/>
            <p:cNvSpPr/>
            <p:nvPr/>
          </p:nvSpPr>
          <p:spPr>
            <a:xfrm>
              <a:off x="2868244" y="1420362"/>
              <a:ext cx="239675" cy="179741"/>
            </a:xfrm>
            <a:custGeom>
              <a:avLst/>
              <a:gdLst/>
              <a:ahLst/>
              <a:cxnLst/>
              <a:rect l="l" t="t" r="r" b="b"/>
              <a:pathLst>
                <a:path w="3927" h="2945" extrusionOk="0">
                  <a:moveTo>
                    <a:pt x="1" y="2901"/>
                  </a:moveTo>
                  <a:cubicBezTo>
                    <a:pt x="1" y="2901"/>
                    <a:pt x="1" y="2901"/>
                    <a:pt x="1" y="2902"/>
                  </a:cubicBezTo>
                  <a:cubicBezTo>
                    <a:pt x="1" y="2901"/>
                    <a:pt x="1" y="2901"/>
                    <a:pt x="1" y="2901"/>
                  </a:cubicBezTo>
                  <a:close/>
                  <a:moveTo>
                    <a:pt x="2988" y="0"/>
                  </a:moveTo>
                  <a:cubicBezTo>
                    <a:pt x="2838" y="0"/>
                    <a:pt x="2700" y="43"/>
                    <a:pt x="2561" y="107"/>
                  </a:cubicBezTo>
                  <a:cubicBezTo>
                    <a:pt x="2294" y="246"/>
                    <a:pt x="2113" y="480"/>
                    <a:pt x="1974" y="694"/>
                  </a:cubicBezTo>
                  <a:cubicBezTo>
                    <a:pt x="1825" y="928"/>
                    <a:pt x="1718" y="1142"/>
                    <a:pt x="1601" y="1355"/>
                  </a:cubicBezTo>
                  <a:cubicBezTo>
                    <a:pt x="1377" y="1750"/>
                    <a:pt x="1132" y="2113"/>
                    <a:pt x="918" y="2390"/>
                  </a:cubicBezTo>
                  <a:cubicBezTo>
                    <a:pt x="705" y="2667"/>
                    <a:pt x="481" y="2827"/>
                    <a:pt x="300" y="2881"/>
                  </a:cubicBezTo>
                  <a:cubicBezTo>
                    <a:pt x="230" y="2900"/>
                    <a:pt x="172" y="2905"/>
                    <a:pt x="126" y="2905"/>
                  </a:cubicBezTo>
                  <a:cubicBezTo>
                    <a:pt x="68" y="2905"/>
                    <a:pt x="29" y="2897"/>
                    <a:pt x="12" y="2897"/>
                  </a:cubicBezTo>
                  <a:cubicBezTo>
                    <a:pt x="5" y="2897"/>
                    <a:pt x="2" y="2898"/>
                    <a:pt x="1" y="2901"/>
                  </a:cubicBezTo>
                  <a:lnTo>
                    <a:pt x="1" y="2901"/>
                  </a:lnTo>
                  <a:cubicBezTo>
                    <a:pt x="1" y="2899"/>
                    <a:pt x="2" y="2899"/>
                    <a:pt x="4" y="2899"/>
                  </a:cubicBezTo>
                  <a:cubicBezTo>
                    <a:pt x="18" y="2899"/>
                    <a:pt x="82" y="2945"/>
                    <a:pt x="203" y="2945"/>
                  </a:cubicBezTo>
                  <a:cubicBezTo>
                    <a:pt x="235" y="2945"/>
                    <a:pt x="271" y="2942"/>
                    <a:pt x="310" y="2934"/>
                  </a:cubicBezTo>
                  <a:cubicBezTo>
                    <a:pt x="524" y="2913"/>
                    <a:pt x="790" y="2742"/>
                    <a:pt x="1025" y="2454"/>
                  </a:cubicBezTo>
                  <a:cubicBezTo>
                    <a:pt x="1260" y="2177"/>
                    <a:pt x="1505" y="1835"/>
                    <a:pt x="1761" y="1430"/>
                  </a:cubicBezTo>
                  <a:cubicBezTo>
                    <a:pt x="1878" y="1227"/>
                    <a:pt x="2006" y="1003"/>
                    <a:pt x="2134" y="790"/>
                  </a:cubicBezTo>
                  <a:cubicBezTo>
                    <a:pt x="2273" y="576"/>
                    <a:pt x="2433" y="374"/>
                    <a:pt x="2657" y="267"/>
                  </a:cubicBezTo>
                  <a:cubicBezTo>
                    <a:pt x="2772" y="204"/>
                    <a:pt x="2899" y="184"/>
                    <a:pt x="3030" y="184"/>
                  </a:cubicBezTo>
                  <a:cubicBezTo>
                    <a:pt x="3142" y="184"/>
                    <a:pt x="3258" y="199"/>
                    <a:pt x="3372" y="214"/>
                  </a:cubicBezTo>
                  <a:cubicBezTo>
                    <a:pt x="3500" y="224"/>
                    <a:pt x="3617" y="256"/>
                    <a:pt x="3735" y="278"/>
                  </a:cubicBezTo>
                  <a:cubicBezTo>
                    <a:pt x="3799" y="224"/>
                    <a:pt x="3873" y="182"/>
                    <a:pt x="3927" y="118"/>
                  </a:cubicBezTo>
                  <a:cubicBezTo>
                    <a:pt x="3873" y="118"/>
                    <a:pt x="3831" y="107"/>
                    <a:pt x="3777" y="107"/>
                  </a:cubicBezTo>
                  <a:cubicBezTo>
                    <a:pt x="3660" y="96"/>
                    <a:pt x="3532" y="75"/>
                    <a:pt x="3404" y="43"/>
                  </a:cubicBezTo>
                  <a:cubicBezTo>
                    <a:pt x="3265" y="11"/>
                    <a:pt x="3137" y="0"/>
                    <a:pt x="2988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7"/>
            <p:cNvSpPr/>
            <p:nvPr/>
          </p:nvSpPr>
          <p:spPr>
            <a:xfrm>
              <a:off x="2876728" y="1574715"/>
              <a:ext cx="286548" cy="54990"/>
            </a:xfrm>
            <a:custGeom>
              <a:avLst/>
              <a:gdLst/>
              <a:ahLst/>
              <a:cxnLst/>
              <a:rect l="l" t="t" r="r" b="b"/>
              <a:pathLst>
                <a:path w="4695" h="901" extrusionOk="0">
                  <a:moveTo>
                    <a:pt x="2987" y="0"/>
                  </a:moveTo>
                  <a:cubicBezTo>
                    <a:pt x="2903" y="0"/>
                    <a:pt x="2818" y="3"/>
                    <a:pt x="2731" y="10"/>
                  </a:cubicBezTo>
                  <a:cubicBezTo>
                    <a:pt x="2337" y="32"/>
                    <a:pt x="1942" y="117"/>
                    <a:pt x="1611" y="234"/>
                  </a:cubicBezTo>
                  <a:cubicBezTo>
                    <a:pt x="1281" y="352"/>
                    <a:pt x="1014" y="533"/>
                    <a:pt x="790" y="640"/>
                  </a:cubicBezTo>
                  <a:cubicBezTo>
                    <a:pt x="555" y="757"/>
                    <a:pt x="374" y="810"/>
                    <a:pt x="225" y="821"/>
                  </a:cubicBezTo>
                  <a:cubicBezTo>
                    <a:pt x="196" y="823"/>
                    <a:pt x="169" y="824"/>
                    <a:pt x="145" y="824"/>
                  </a:cubicBezTo>
                  <a:cubicBezTo>
                    <a:pt x="101" y="824"/>
                    <a:pt x="66" y="822"/>
                    <a:pt x="41" y="822"/>
                  </a:cubicBezTo>
                  <a:cubicBezTo>
                    <a:pt x="19" y="822"/>
                    <a:pt x="5" y="824"/>
                    <a:pt x="1" y="832"/>
                  </a:cubicBezTo>
                  <a:cubicBezTo>
                    <a:pt x="1" y="842"/>
                    <a:pt x="65" y="885"/>
                    <a:pt x="225" y="896"/>
                  </a:cubicBezTo>
                  <a:cubicBezTo>
                    <a:pt x="246" y="899"/>
                    <a:pt x="270" y="900"/>
                    <a:pt x="295" y="900"/>
                  </a:cubicBezTo>
                  <a:cubicBezTo>
                    <a:pt x="440" y="900"/>
                    <a:pt x="634" y="848"/>
                    <a:pt x="843" y="757"/>
                  </a:cubicBezTo>
                  <a:cubicBezTo>
                    <a:pt x="1078" y="650"/>
                    <a:pt x="1345" y="501"/>
                    <a:pt x="1665" y="394"/>
                  </a:cubicBezTo>
                  <a:cubicBezTo>
                    <a:pt x="1985" y="288"/>
                    <a:pt x="2347" y="202"/>
                    <a:pt x="2731" y="192"/>
                  </a:cubicBezTo>
                  <a:cubicBezTo>
                    <a:pt x="2773" y="190"/>
                    <a:pt x="2814" y="190"/>
                    <a:pt x="2856" y="190"/>
                  </a:cubicBezTo>
                  <a:cubicBezTo>
                    <a:pt x="3196" y="190"/>
                    <a:pt x="3526" y="226"/>
                    <a:pt x="3830" y="245"/>
                  </a:cubicBezTo>
                  <a:cubicBezTo>
                    <a:pt x="4070" y="269"/>
                    <a:pt x="4292" y="281"/>
                    <a:pt x="4496" y="281"/>
                  </a:cubicBezTo>
                  <a:cubicBezTo>
                    <a:pt x="4564" y="281"/>
                    <a:pt x="4630" y="280"/>
                    <a:pt x="4694" y="277"/>
                  </a:cubicBezTo>
                  <a:lnTo>
                    <a:pt x="3852" y="74"/>
                  </a:lnTo>
                  <a:cubicBezTo>
                    <a:pt x="3591" y="41"/>
                    <a:pt x="3298" y="0"/>
                    <a:pt x="2987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7"/>
            <p:cNvSpPr/>
            <p:nvPr/>
          </p:nvSpPr>
          <p:spPr>
            <a:xfrm>
              <a:off x="2521881" y="1304461"/>
              <a:ext cx="184990" cy="213248"/>
            </a:xfrm>
            <a:custGeom>
              <a:avLst/>
              <a:gdLst/>
              <a:ahLst/>
              <a:cxnLst/>
              <a:rect l="l" t="t" r="r" b="b"/>
              <a:pathLst>
                <a:path w="3031" h="3494" extrusionOk="0">
                  <a:moveTo>
                    <a:pt x="2516" y="1348"/>
                  </a:moveTo>
                  <a:cubicBezTo>
                    <a:pt x="2544" y="1348"/>
                    <a:pt x="2573" y="1351"/>
                    <a:pt x="2604" y="1355"/>
                  </a:cubicBezTo>
                  <a:cubicBezTo>
                    <a:pt x="2721" y="1387"/>
                    <a:pt x="2796" y="1494"/>
                    <a:pt x="2774" y="1611"/>
                  </a:cubicBezTo>
                  <a:cubicBezTo>
                    <a:pt x="2764" y="1665"/>
                    <a:pt x="2721" y="1729"/>
                    <a:pt x="2668" y="1771"/>
                  </a:cubicBezTo>
                  <a:cubicBezTo>
                    <a:pt x="2614" y="1814"/>
                    <a:pt x="2550" y="1835"/>
                    <a:pt x="2476" y="1846"/>
                  </a:cubicBezTo>
                  <a:cubicBezTo>
                    <a:pt x="2422" y="1857"/>
                    <a:pt x="2369" y="1862"/>
                    <a:pt x="2314" y="1862"/>
                  </a:cubicBezTo>
                  <a:cubicBezTo>
                    <a:pt x="2260" y="1862"/>
                    <a:pt x="2204" y="1857"/>
                    <a:pt x="2145" y="1846"/>
                  </a:cubicBezTo>
                  <a:cubicBezTo>
                    <a:pt x="2113" y="1846"/>
                    <a:pt x="2134" y="1846"/>
                    <a:pt x="2134" y="1835"/>
                  </a:cubicBezTo>
                  <a:cubicBezTo>
                    <a:pt x="2145" y="1718"/>
                    <a:pt x="2188" y="1579"/>
                    <a:pt x="2262" y="1473"/>
                  </a:cubicBezTo>
                  <a:cubicBezTo>
                    <a:pt x="2305" y="1419"/>
                    <a:pt x="2358" y="1377"/>
                    <a:pt x="2412" y="1366"/>
                  </a:cubicBezTo>
                  <a:cubicBezTo>
                    <a:pt x="2443" y="1354"/>
                    <a:pt x="2478" y="1348"/>
                    <a:pt x="2516" y="1348"/>
                  </a:cubicBezTo>
                  <a:close/>
                  <a:moveTo>
                    <a:pt x="172" y="1"/>
                  </a:moveTo>
                  <a:cubicBezTo>
                    <a:pt x="108" y="22"/>
                    <a:pt x="54" y="54"/>
                    <a:pt x="1" y="86"/>
                  </a:cubicBezTo>
                  <a:cubicBezTo>
                    <a:pt x="12" y="299"/>
                    <a:pt x="22" y="534"/>
                    <a:pt x="97" y="758"/>
                  </a:cubicBezTo>
                  <a:cubicBezTo>
                    <a:pt x="214" y="1131"/>
                    <a:pt x="492" y="1441"/>
                    <a:pt x="822" y="1654"/>
                  </a:cubicBezTo>
                  <a:cubicBezTo>
                    <a:pt x="1174" y="1867"/>
                    <a:pt x="1537" y="1985"/>
                    <a:pt x="1910" y="2049"/>
                  </a:cubicBezTo>
                  <a:lnTo>
                    <a:pt x="1942" y="2049"/>
                  </a:lnTo>
                  <a:cubicBezTo>
                    <a:pt x="1942" y="2134"/>
                    <a:pt x="1964" y="2198"/>
                    <a:pt x="1974" y="2262"/>
                  </a:cubicBezTo>
                  <a:cubicBezTo>
                    <a:pt x="2017" y="2518"/>
                    <a:pt x="2124" y="2742"/>
                    <a:pt x="2241" y="2902"/>
                  </a:cubicBezTo>
                  <a:cubicBezTo>
                    <a:pt x="2358" y="3073"/>
                    <a:pt x="2476" y="3201"/>
                    <a:pt x="2604" y="3286"/>
                  </a:cubicBezTo>
                  <a:cubicBezTo>
                    <a:pt x="2721" y="3382"/>
                    <a:pt x="2817" y="3425"/>
                    <a:pt x="2881" y="3467"/>
                  </a:cubicBezTo>
                  <a:cubicBezTo>
                    <a:pt x="2928" y="3483"/>
                    <a:pt x="2963" y="3493"/>
                    <a:pt x="2979" y="3493"/>
                  </a:cubicBezTo>
                  <a:cubicBezTo>
                    <a:pt x="2985" y="3493"/>
                    <a:pt x="2988" y="3492"/>
                    <a:pt x="2988" y="3489"/>
                  </a:cubicBezTo>
                  <a:cubicBezTo>
                    <a:pt x="3030" y="3446"/>
                    <a:pt x="2881" y="3382"/>
                    <a:pt x="2668" y="3211"/>
                  </a:cubicBezTo>
                  <a:cubicBezTo>
                    <a:pt x="2561" y="3115"/>
                    <a:pt x="2454" y="2998"/>
                    <a:pt x="2348" y="2827"/>
                  </a:cubicBezTo>
                  <a:cubicBezTo>
                    <a:pt x="2252" y="2667"/>
                    <a:pt x="2156" y="2454"/>
                    <a:pt x="2124" y="2209"/>
                  </a:cubicBezTo>
                  <a:cubicBezTo>
                    <a:pt x="2102" y="2155"/>
                    <a:pt x="2102" y="2091"/>
                    <a:pt x="2102" y="2038"/>
                  </a:cubicBezTo>
                  <a:lnTo>
                    <a:pt x="2102" y="2038"/>
                  </a:lnTo>
                  <a:cubicBezTo>
                    <a:pt x="2166" y="2043"/>
                    <a:pt x="2228" y="2046"/>
                    <a:pt x="2289" y="2046"/>
                  </a:cubicBezTo>
                  <a:cubicBezTo>
                    <a:pt x="2350" y="2046"/>
                    <a:pt x="2412" y="2043"/>
                    <a:pt x="2476" y="2038"/>
                  </a:cubicBezTo>
                  <a:cubicBezTo>
                    <a:pt x="2572" y="2027"/>
                    <a:pt x="2678" y="1985"/>
                    <a:pt x="2764" y="1921"/>
                  </a:cubicBezTo>
                  <a:cubicBezTo>
                    <a:pt x="2838" y="1846"/>
                    <a:pt x="2892" y="1771"/>
                    <a:pt x="2924" y="1665"/>
                  </a:cubicBezTo>
                  <a:cubicBezTo>
                    <a:pt x="2945" y="1558"/>
                    <a:pt x="2934" y="1441"/>
                    <a:pt x="2870" y="1355"/>
                  </a:cubicBezTo>
                  <a:cubicBezTo>
                    <a:pt x="2796" y="1259"/>
                    <a:pt x="2710" y="1227"/>
                    <a:pt x="2614" y="1206"/>
                  </a:cubicBezTo>
                  <a:cubicBezTo>
                    <a:pt x="2582" y="1202"/>
                    <a:pt x="2550" y="1200"/>
                    <a:pt x="2519" y="1200"/>
                  </a:cubicBezTo>
                  <a:cubicBezTo>
                    <a:pt x="2456" y="1200"/>
                    <a:pt x="2394" y="1210"/>
                    <a:pt x="2337" y="1238"/>
                  </a:cubicBezTo>
                  <a:cubicBezTo>
                    <a:pt x="2241" y="1281"/>
                    <a:pt x="2177" y="1334"/>
                    <a:pt x="2124" y="1398"/>
                  </a:cubicBezTo>
                  <a:cubicBezTo>
                    <a:pt x="2017" y="1526"/>
                    <a:pt x="1974" y="1686"/>
                    <a:pt x="1964" y="1835"/>
                  </a:cubicBezTo>
                  <a:lnTo>
                    <a:pt x="1964" y="1846"/>
                  </a:lnTo>
                  <a:lnTo>
                    <a:pt x="1942" y="1846"/>
                  </a:lnTo>
                  <a:cubicBezTo>
                    <a:pt x="1601" y="1782"/>
                    <a:pt x="1249" y="1675"/>
                    <a:pt x="929" y="1473"/>
                  </a:cubicBezTo>
                  <a:cubicBezTo>
                    <a:pt x="630" y="1281"/>
                    <a:pt x="374" y="1014"/>
                    <a:pt x="268" y="694"/>
                  </a:cubicBezTo>
                  <a:cubicBezTo>
                    <a:pt x="182" y="459"/>
                    <a:pt x="182" y="235"/>
                    <a:pt x="172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7"/>
            <p:cNvSpPr/>
            <p:nvPr/>
          </p:nvSpPr>
          <p:spPr>
            <a:xfrm>
              <a:off x="2437289" y="1439405"/>
              <a:ext cx="207694" cy="103450"/>
            </a:xfrm>
            <a:custGeom>
              <a:avLst/>
              <a:gdLst/>
              <a:ahLst/>
              <a:cxnLst/>
              <a:rect l="l" t="t" r="r" b="b"/>
              <a:pathLst>
                <a:path w="3403" h="1695" extrusionOk="0">
                  <a:moveTo>
                    <a:pt x="931" y="0"/>
                  </a:moveTo>
                  <a:cubicBezTo>
                    <a:pt x="600" y="0"/>
                    <a:pt x="284" y="53"/>
                    <a:pt x="11" y="62"/>
                  </a:cubicBezTo>
                  <a:lnTo>
                    <a:pt x="0" y="62"/>
                  </a:lnTo>
                  <a:cubicBezTo>
                    <a:pt x="0" y="115"/>
                    <a:pt x="11" y="190"/>
                    <a:pt x="21" y="243"/>
                  </a:cubicBezTo>
                  <a:cubicBezTo>
                    <a:pt x="312" y="243"/>
                    <a:pt x="602" y="188"/>
                    <a:pt x="897" y="188"/>
                  </a:cubicBezTo>
                  <a:cubicBezTo>
                    <a:pt x="971" y="188"/>
                    <a:pt x="1045" y="192"/>
                    <a:pt x="1120" y="200"/>
                  </a:cubicBezTo>
                  <a:cubicBezTo>
                    <a:pt x="1504" y="243"/>
                    <a:pt x="1856" y="360"/>
                    <a:pt x="2144" y="520"/>
                  </a:cubicBezTo>
                  <a:cubicBezTo>
                    <a:pt x="2432" y="680"/>
                    <a:pt x="2678" y="862"/>
                    <a:pt x="2870" y="1043"/>
                  </a:cubicBezTo>
                  <a:cubicBezTo>
                    <a:pt x="3216" y="1389"/>
                    <a:pt x="3356" y="1694"/>
                    <a:pt x="3380" y="1694"/>
                  </a:cubicBezTo>
                  <a:cubicBezTo>
                    <a:pt x="3381" y="1694"/>
                    <a:pt x="3381" y="1694"/>
                    <a:pt x="3382" y="1694"/>
                  </a:cubicBezTo>
                  <a:cubicBezTo>
                    <a:pt x="3403" y="1694"/>
                    <a:pt x="3318" y="1363"/>
                    <a:pt x="2955" y="947"/>
                  </a:cubicBezTo>
                  <a:cubicBezTo>
                    <a:pt x="2795" y="744"/>
                    <a:pt x="2560" y="531"/>
                    <a:pt x="2240" y="360"/>
                  </a:cubicBezTo>
                  <a:cubicBezTo>
                    <a:pt x="1931" y="190"/>
                    <a:pt x="1558" y="51"/>
                    <a:pt x="1141" y="8"/>
                  </a:cubicBezTo>
                  <a:cubicBezTo>
                    <a:pt x="1071" y="3"/>
                    <a:pt x="1000" y="0"/>
                    <a:pt x="931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7"/>
            <p:cNvSpPr/>
            <p:nvPr/>
          </p:nvSpPr>
          <p:spPr>
            <a:xfrm>
              <a:off x="3006973" y="2620271"/>
              <a:ext cx="397810" cy="520851"/>
            </a:xfrm>
            <a:custGeom>
              <a:avLst/>
              <a:gdLst/>
              <a:ahLst/>
              <a:cxnLst/>
              <a:rect l="l" t="t" r="r" b="b"/>
              <a:pathLst>
                <a:path w="6518" h="8534" extrusionOk="0">
                  <a:moveTo>
                    <a:pt x="3488" y="1"/>
                  </a:moveTo>
                  <a:lnTo>
                    <a:pt x="0" y="6081"/>
                  </a:lnTo>
                  <a:cubicBezTo>
                    <a:pt x="213" y="6700"/>
                    <a:pt x="523" y="7596"/>
                    <a:pt x="171" y="8161"/>
                  </a:cubicBezTo>
                  <a:cubicBezTo>
                    <a:pt x="128" y="8246"/>
                    <a:pt x="75" y="8321"/>
                    <a:pt x="11" y="8385"/>
                  </a:cubicBezTo>
                  <a:cubicBezTo>
                    <a:pt x="516" y="8486"/>
                    <a:pt x="1031" y="8534"/>
                    <a:pt x="1546" y="8534"/>
                  </a:cubicBezTo>
                  <a:cubicBezTo>
                    <a:pt x="2338" y="8534"/>
                    <a:pt x="3132" y="8421"/>
                    <a:pt x="3894" y="8214"/>
                  </a:cubicBezTo>
                  <a:cubicBezTo>
                    <a:pt x="4864" y="7948"/>
                    <a:pt x="5835" y="7478"/>
                    <a:pt x="6518" y="6742"/>
                  </a:cubicBezTo>
                  <a:cubicBezTo>
                    <a:pt x="6401" y="6241"/>
                    <a:pt x="6262" y="5761"/>
                    <a:pt x="6134" y="5302"/>
                  </a:cubicBezTo>
                  <a:cubicBezTo>
                    <a:pt x="5697" y="3809"/>
                    <a:pt x="5238" y="2091"/>
                    <a:pt x="4363" y="822"/>
                  </a:cubicBezTo>
                  <a:cubicBezTo>
                    <a:pt x="4128" y="491"/>
                    <a:pt x="3840" y="214"/>
                    <a:pt x="3488" y="1"/>
                  </a:cubicBezTo>
                  <a:close/>
                </a:path>
              </a:pathLst>
            </a:custGeom>
            <a:solidFill>
              <a:srgbClr val="7241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7"/>
            <p:cNvSpPr/>
            <p:nvPr/>
          </p:nvSpPr>
          <p:spPr>
            <a:xfrm>
              <a:off x="2635830" y="1453686"/>
              <a:ext cx="311266" cy="193290"/>
            </a:xfrm>
            <a:custGeom>
              <a:avLst/>
              <a:gdLst/>
              <a:ahLst/>
              <a:cxnLst/>
              <a:rect l="l" t="t" r="r" b="b"/>
              <a:pathLst>
                <a:path w="5100" h="3167" extrusionOk="0">
                  <a:moveTo>
                    <a:pt x="1811" y="1"/>
                  </a:moveTo>
                  <a:cubicBezTo>
                    <a:pt x="1744" y="1"/>
                    <a:pt x="1678" y="4"/>
                    <a:pt x="1611" y="9"/>
                  </a:cubicBezTo>
                  <a:cubicBezTo>
                    <a:pt x="961" y="62"/>
                    <a:pt x="321" y="382"/>
                    <a:pt x="1" y="937"/>
                  </a:cubicBezTo>
                  <a:lnTo>
                    <a:pt x="4854" y="3167"/>
                  </a:lnTo>
                  <a:cubicBezTo>
                    <a:pt x="5100" y="2655"/>
                    <a:pt x="5014" y="2036"/>
                    <a:pt x="4716" y="1556"/>
                  </a:cubicBezTo>
                  <a:cubicBezTo>
                    <a:pt x="4428" y="1076"/>
                    <a:pt x="3958" y="724"/>
                    <a:pt x="3468" y="457"/>
                  </a:cubicBezTo>
                  <a:cubicBezTo>
                    <a:pt x="2951" y="199"/>
                    <a:pt x="2384" y="1"/>
                    <a:pt x="1811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7"/>
            <p:cNvSpPr/>
            <p:nvPr/>
          </p:nvSpPr>
          <p:spPr>
            <a:xfrm>
              <a:off x="2067429" y="1479381"/>
              <a:ext cx="1106885" cy="888084"/>
            </a:xfrm>
            <a:custGeom>
              <a:avLst/>
              <a:gdLst/>
              <a:ahLst/>
              <a:cxnLst/>
              <a:rect l="l" t="t" r="r" b="b"/>
              <a:pathLst>
                <a:path w="18136" h="14551" extrusionOk="0">
                  <a:moveTo>
                    <a:pt x="5593" y="0"/>
                  </a:moveTo>
                  <a:cubicBezTo>
                    <a:pt x="5235" y="0"/>
                    <a:pt x="4879" y="37"/>
                    <a:pt x="4535" y="132"/>
                  </a:cubicBezTo>
                  <a:cubicBezTo>
                    <a:pt x="3543" y="409"/>
                    <a:pt x="2369" y="1775"/>
                    <a:pt x="3297" y="2735"/>
                  </a:cubicBezTo>
                  <a:cubicBezTo>
                    <a:pt x="2220" y="2895"/>
                    <a:pt x="1174" y="3354"/>
                    <a:pt x="630" y="4356"/>
                  </a:cubicBezTo>
                  <a:cubicBezTo>
                    <a:pt x="97" y="5317"/>
                    <a:pt x="182" y="6607"/>
                    <a:pt x="929" y="7407"/>
                  </a:cubicBezTo>
                  <a:cubicBezTo>
                    <a:pt x="257" y="8047"/>
                    <a:pt x="1" y="9082"/>
                    <a:pt x="214" y="9968"/>
                  </a:cubicBezTo>
                  <a:cubicBezTo>
                    <a:pt x="428" y="10874"/>
                    <a:pt x="1068" y="11653"/>
                    <a:pt x="1868" y="12101"/>
                  </a:cubicBezTo>
                  <a:lnTo>
                    <a:pt x="13495" y="14533"/>
                  </a:lnTo>
                  <a:cubicBezTo>
                    <a:pt x="13601" y="14545"/>
                    <a:pt x="13706" y="14550"/>
                    <a:pt x="13812" y="14550"/>
                  </a:cubicBezTo>
                  <a:cubicBezTo>
                    <a:pt x="14702" y="14550"/>
                    <a:pt x="15590" y="14155"/>
                    <a:pt x="16162" y="13488"/>
                  </a:cubicBezTo>
                  <a:cubicBezTo>
                    <a:pt x="16568" y="13029"/>
                    <a:pt x="16802" y="12314"/>
                    <a:pt x="16461" y="11824"/>
                  </a:cubicBezTo>
                  <a:cubicBezTo>
                    <a:pt x="16429" y="11781"/>
                    <a:pt x="16408" y="11749"/>
                    <a:pt x="16408" y="11696"/>
                  </a:cubicBezTo>
                  <a:cubicBezTo>
                    <a:pt x="16408" y="11664"/>
                    <a:pt x="16429" y="11653"/>
                    <a:pt x="16450" y="11621"/>
                  </a:cubicBezTo>
                  <a:cubicBezTo>
                    <a:pt x="17165" y="10821"/>
                    <a:pt x="17634" y="10256"/>
                    <a:pt x="17922" y="9210"/>
                  </a:cubicBezTo>
                  <a:cubicBezTo>
                    <a:pt x="18114" y="8549"/>
                    <a:pt x="18136" y="7589"/>
                    <a:pt x="18018" y="6895"/>
                  </a:cubicBezTo>
                  <a:cubicBezTo>
                    <a:pt x="17954" y="6490"/>
                    <a:pt x="17709" y="6095"/>
                    <a:pt x="17464" y="5786"/>
                  </a:cubicBezTo>
                  <a:cubicBezTo>
                    <a:pt x="17390" y="5702"/>
                    <a:pt x="16666" y="5071"/>
                    <a:pt x="16633" y="5071"/>
                  </a:cubicBezTo>
                  <a:cubicBezTo>
                    <a:pt x="16632" y="5071"/>
                    <a:pt x="16632" y="5071"/>
                    <a:pt x="16632" y="5071"/>
                  </a:cubicBezTo>
                  <a:cubicBezTo>
                    <a:pt x="17005" y="3578"/>
                    <a:pt x="15938" y="2234"/>
                    <a:pt x="14594" y="1711"/>
                  </a:cubicBezTo>
                  <a:cubicBezTo>
                    <a:pt x="14310" y="1603"/>
                    <a:pt x="14010" y="1554"/>
                    <a:pt x="13709" y="1554"/>
                  </a:cubicBezTo>
                  <a:cubicBezTo>
                    <a:pt x="13356" y="1554"/>
                    <a:pt x="13002" y="1622"/>
                    <a:pt x="12674" y="1743"/>
                  </a:cubicBezTo>
                  <a:cubicBezTo>
                    <a:pt x="12343" y="1092"/>
                    <a:pt x="12237" y="665"/>
                    <a:pt x="11522" y="324"/>
                  </a:cubicBezTo>
                  <a:cubicBezTo>
                    <a:pt x="11161" y="154"/>
                    <a:pt x="10761" y="62"/>
                    <a:pt x="10361" y="62"/>
                  </a:cubicBezTo>
                  <a:cubicBezTo>
                    <a:pt x="10134" y="62"/>
                    <a:pt x="9907" y="92"/>
                    <a:pt x="9687" y="153"/>
                  </a:cubicBezTo>
                  <a:cubicBezTo>
                    <a:pt x="9420" y="217"/>
                    <a:pt x="9143" y="313"/>
                    <a:pt x="8855" y="356"/>
                  </a:cubicBezTo>
                  <a:cubicBezTo>
                    <a:pt x="8767" y="367"/>
                    <a:pt x="8678" y="371"/>
                    <a:pt x="8587" y="371"/>
                  </a:cubicBezTo>
                  <a:cubicBezTo>
                    <a:pt x="8317" y="371"/>
                    <a:pt x="8039" y="329"/>
                    <a:pt x="7767" y="281"/>
                  </a:cubicBezTo>
                  <a:cubicBezTo>
                    <a:pt x="7066" y="153"/>
                    <a:pt x="6323" y="0"/>
                    <a:pt x="5593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7"/>
            <p:cNvSpPr/>
            <p:nvPr/>
          </p:nvSpPr>
          <p:spPr>
            <a:xfrm>
              <a:off x="2101302" y="2112416"/>
              <a:ext cx="190177" cy="271045"/>
            </a:xfrm>
            <a:custGeom>
              <a:avLst/>
              <a:gdLst/>
              <a:ahLst/>
              <a:cxnLst/>
              <a:rect l="l" t="t" r="r" b="b"/>
              <a:pathLst>
                <a:path w="3116" h="4441" extrusionOk="0">
                  <a:moveTo>
                    <a:pt x="1804" y="1"/>
                  </a:moveTo>
                  <a:cubicBezTo>
                    <a:pt x="1352" y="1"/>
                    <a:pt x="908" y="296"/>
                    <a:pt x="619" y="652"/>
                  </a:cubicBezTo>
                  <a:cubicBezTo>
                    <a:pt x="214" y="1174"/>
                    <a:pt x="1" y="1857"/>
                    <a:pt x="107" y="2518"/>
                  </a:cubicBezTo>
                  <a:cubicBezTo>
                    <a:pt x="193" y="3169"/>
                    <a:pt x="609" y="3788"/>
                    <a:pt x="1195" y="4097"/>
                  </a:cubicBezTo>
                  <a:cubicBezTo>
                    <a:pt x="1566" y="4286"/>
                    <a:pt x="1982" y="4440"/>
                    <a:pt x="2398" y="4440"/>
                  </a:cubicBezTo>
                  <a:cubicBezTo>
                    <a:pt x="2641" y="4440"/>
                    <a:pt x="2883" y="4387"/>
                    <a:pt x="3116" y="4257"/>
                  </a:cubicBezTo>
                  <a:lnTo>
                    <a:pt x="1953" y="12"/>
                  </a:lnTo>
                  <a:cubicBezTo>
                    <a:pt x="1903" y="4"/>
                    <a:pt x="1854" y="1"/>
                    <a:pt x="1804" y="1"/>
                  </a:cubicBezTo>
                  <a:close/>
                </a:path>
              </a:pathLst>
            </a:custGeom>
            <a:solidFill>
              <a:srgbClr val="9E7B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7"/>
            <p:cNvSpPr/>
            <p:nvPr/>
          </p:nvSpPr>
          <p:spPr>
            <a:xfrm>
              <a:off x="2124128" y="2213669"/>
              <a:ext cx="147149" cy="132563"/>
            </a:xfrm>
            <a:custGeom>
              <a:avLst/>
              <a:gdLst/>
              <a:ahLst/>
              <a:cxnLst/>
              <a:rect l="l" t="t" r="r" b="b"/>
              <a:pathLst>
                <a:path w="2411" h="2172" extrusionOk="0">
                  <a:moveTo>
                    <a:pt x="136" y="1"/>
                  </a:moveTo>
                  <a:cubicBezTo>
                    <a:pt x="48" y="1"/>
                    <a:pt x="0" y="11"/>
                    <a:pt x="0" y="17"/>
                  </a:cubicBezTo>
                  <a:cubicBezTo>
                    <a:pt x="0" y="49"/>
                    <a:pt x="181" y="59"/>
                    <a:pt x="491" y="155"/>
                  </a:cubicBezTo>
                  <a:cubicBezTo>
                    <a:pt x="779" y="241"/>
                    <a:pt x="1184" y="422"/>
                    <a:pt x="1525" y="731"/>
                  </a:cubicBezTo>
                  <a:cubicBezTo>
                    <a:pt x="1877" y="1030"/>
                    <a:pt x="2101" y="1403"/>
                    <a:pt x="2219" y="1702"/>
                  </a:cubicBezTo>
                  <a:cubicBezTo>
                    <a:pt x="2323" y="1972"/>
                    <a:pt x="2366" y="2172"/>
                    <a:pt x="2398" y="2172"/>
                  </a:cubicBezTo>
                  <a:cubicBezTo>
                    <a:pt x="2399" y="2172"/>
                    <a:pt x="2399" y="2172"/>
                    <a:pt x="2400" y="2172"/>
                  </a:cubicBezTo>
                  <a:cubicBezTo>
                    <a:pt x="2411" y="2172"/>
                    <a:pt x="2411" y="1969"/>
                    <a:pt x="2315" y="1659"/>
                  </a:cubicBezTo>
                  <a:cubicBezTo>
                    <a:pt x="2219" y="1350"/>
                    <a:pt x="1995" y="955"/>
                    <a:pt x="1621" y="625"/>
                  </a:cubicBezTo>
                  <a:cubicBezTo>
                    <a:pt x="1248" y="283"/>
                    <a:pt x="821" y="113"/>
                    <a:pt x="512" y="49"/>
                  </a:cubicBezTo>
                  <a:cubicBezTo>
                    <a:pt x="352" y="11"/>
                    <a:pt x="224" y="1"/>
                    <a:pt x="136" y="1"/>
                  </a:cubicBezTo>
                  <a:close/>
                </a:path>
              </a:pathLst>
            </a:custGeom>
            <a:solidFill>
              <a:srgbClr val="54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7"/>
            <p:cNvSpPr/>
            <p:nvPr/>
          </p:nvSpPr>
          <p:spPr>
            <a:xfrm>
              <a:off x="2194438" y="1740969"/>
              <a:ext cx="787808" cy="802577"/>
            </a:xfrm>
            <a:custGeom>
              <a:avLst/>
              <a:gdLst/>
              <a:ahLst/>
              <a:cxnLst/>
              <a:rect l="l" t="t" r="r" b="b"/>
              <a:pathLst>
                <a:path w="12908" h="13150" extrusionOk="0">
                  <a:moveTo>
                    <a:pt x="6294" y="1"/>
                  </a:moveTo>
                  <a:cubicBezTo>
                    <a:pt x="4876" y="1"/>
                    <a:pt x="3399" y="293"/>
                    <a:pt x="2176" y="1009"/>
                  </a:cubicBezTo>
                  <a:cubicBezTo>
                    <a:pt x="363" y="2076"/>
                    <a:pt x="0" y="4337"/>
                    <a:pt x="139" y="6258"/>
                  </a:cubicBezTo>
                  <a:cubicBezTo>
                    <a:pt x="203" y="7271"/>
                    <a:pt x="405" y="8284"/>
                    <a:pt x="693" y="9255"/>
                  </a:cubicBezTo>
                  <a:cubicBezTo>
                    <a:pt x="992" y="10205"/>
                    <a:pt x="1387" y="11154"/>
                    <a:pt x="2059" y="11901"/>
                  </a:cubicBezTo>
                  <a:cubicBezTo>
                    <a:pt x="2933" y="12889"/>
                    <a:pt x="4196" y="13149"/>
                    <a:pt x="5456" y="13149"/>
                  </a:cubicBezTo>
                  <a:cubicBezTo>
                    <a:pt x="5611" y="13149"/>
                    <a:pt x="5766" y="13145"/>
                    <a:pt x="5921" y="13138"/>
                  </a:cubicBezTo>
                  <a:cubicBezTo>
                    <a:pt x="7681" y="13063"/>
                    <a:pt x="9590" y="12690"/>
                    <a:pt x="11009" y="11549"/>
                  </a:cubicBezTo>
                  <a:cubicBezTo>
                    <a:pt x="11670" y="11015"/>
                    <a:pt x="12289" y="10215"/>
                    <a:pt x="12534" y="9404"/>
                  </a:cubicBezTo>
                  <a:cubicBezTo>
                    <a:pt x="12908" y="8178"/>
                    <a:pt x="12620" y="6951"/>
                    <a:pt x="12449" y="5724"/>
                  </a:cubicBezTo>
                  <a:cubicBezTo>
                    <a:pt x="12257" y="4444"/>
                    <a:pt x="11969" y="3196"/>
                    <a:pt x="11233" y="2097"/>
                  </a:cubicBezTo>
                  <a:cubicBezTo>
                    <a:pt x="10316" y="700"/>
                    <a:pt x="8694" y="156"/>
                    <a:pt x="7041" y="28"/>
                  </a:cubicBezTo>
                  <a:cubicBezTo>
                    <a:pt x="6795" y="10"/>
                    <a:pt x="6545" y="1"/>
                    <a:pt x="6294" y="1"/>
                  </a:cubicBezTo>
                  <a:close/>
                </a:path>
              </a:pathLst>
            </a:custGeom>
            <a:solidFill>
              <a:srgbClr val="9E7B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7"/>
            <p:cNvSpPr/>
            <p:nvPr/>
          </p:nvSpPr>
          <p:spPr>
            <a:xfrm>
              <a:off x="2902118" y="1971612"/>
              <a:ext cx="239003" cy="293261"/>
            </a:xfrm>
            <a:custGeom>
              <a:avLst/>
              <a:gdLst/>
              <a:ahLst/>
              <a:cxnLst/>
              <a:rect l="l" t="t" r="r" b="b"/>
              <a:pathLst>
                <a:path w="3916" h="4805" extrusionOk="0">
                  <a:moveTo>
                    <a:pt x="845" y="0"/>
                  </a:moveTo>
                  <a:cubicBezTo>
                    <a:pt x="554" y="0"/>
                    <a:pt x="265" y="58"/>
                    <a:pt x="1" y="174"/>
                  </a:cubicBezTo>
                  <a:lnTo>
                    <a:pt x="726" y="4804"/>
                  </a:lnTo>
                  <a:cubicBezTo>
                    <a:pt x="2646" y="4505"/>
                    <a:pt x="3916" y="1935"/>
                    <a:pt x="2251" y="505"/>
                  </a:cubicBezTo>
                  <a:cubicBezTo>
                    <a:pt x="1859" y="173"/>
                    <a:pt x="1350" y="0"/>
                    <a:pt x="845" y="0"/>
                  </a:cubicBezTo>
                  <a:close/>
                </a:path>
              </a:pathLst>
            </a:custGeom>
            <a:solidFill>
              <a:srgbClr val="9E7B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7"/>
            <p:cNvSpPr/>
            <p:nvPr/>
          </p:nvSpPr>
          <p:spPr>
            <a:xfrm>
              <a:off x="2976334" y="2223129"/>
              <a:ext cx="61" cy="6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noFill/>
            <a:ln w="1075" cap="flat" cmpd="sng">
              <a:solidFill>
                <a:srgbClr val="28455A"/>
              </a:solidFill>
              <a:prstDash val="solid"/>
              <a:miter lim="1066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7"/>
            <p:cNvSpPr/>
            <p:nvPr/>
          </p:nvSpPr>
          <p:spPr>
            <a:xfrm>
              <a:off x="2910601" y="2019279"/>
              <a:ext cx="83370" cy="201346"/>
            </a:xfrm>
            <a:custGeom>
              <a:avLst/>
              <a:gdLst/>
              <a:ahLst/>
              <a:cxnLst/>
              <a:rect l="l" t="t" r="r" b="b"/>
              <a:pathLst>
                <a:path w="1366" h="3299" extrusionOk="0">
                  <a:moveTo>
                    <a:pt x="1352" y="0"/>
                  </a:moveTo>
                  <a:cubicBezTo>
                    <a:pt x="1322" y="0"/>
                    <a:pt x="1101" y="70"/>
                    <a:pt x="843" y="268"/>
                  </a:cubicBezTo>
                  <a:cubicBezTo>
                    <a:pt x="566" y="503"/>
                    <a:pt x="246" y="898"/>
                    <a:pt x="128" y="1442"/>
                  </a:cubicBezTo>
                  <a:cubicBezTo>
                    <a:pt x="0" y="1996"/>
                    <a:pt x="139" y="2498"/>
                    <a:pt x="299" y="2818"/>
                  </a:cubicBezTo>
                  <a:cubicBezTo>
                    <a:pt x="453" y="3157"/>
                    <a:pt x="618" y="3298"/>
                    <a:pt x="639" y="3298"/>
                  </a:cubicBezTo>
                  <a:cubicBezTo>
                    <a:pt x="639" y="3298"/>
                    <a:pt x="640" y="3298"/>
                    <a:pt x="640" y="3298"/>
                  </a:cubicBezTo>
                  <a:cubicBezTo>
                    <a:pt x="672" y="3287"/>
                    <a:pt x="523" y="3116"/>
                    <a:pt x="406" y="2796"/>
                  </a:cubicBezTo>
                  <a:cubicBezTo>
                    <a:pt x="267" y="2487"/>
                    <a:pt x="182" y="2007"/>
                    <a:pt x="288" y="1495"/>
                  </a:cubicBezTo>
                  <a:cubicBezTo>
                    <a:pt x="395" y="994"/>
                    <a:pt x="683" y="609"/>
                    <a:pt x="928" y="364"/>
                  </a:cubicBezTo>
                  <a:cubicBezTo>
                    <a:pt x="1174" y="129"/>
                    <a:pt x="1366" y="33"/>
                    <a:pt x="1355" y="1"/>
                  </a:cubicBezTo>
                  <a:cubicBezTo>
                    <a:pt x="1355" y="1"/>
                    <a:pt x="1354" y="0"/>
                    <a:pt x="1352" y="0"/>
                  </a:cubicBezTo>
                  <a:close/>
                </a:path>
              </a:pathLst>
            </a:custGeom>
            <a:solidFill>
              <a:srgbClr val="54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7"/>
            <p:cNvSpPr/>
            <p:nvPr/>
          </p:nvSpPr>
          <p:spPr>
            <a:xfrm>
              <a:off x="2933367" y="2075552"/>
              <a:ext cx="58042" cy="118403"/>
            </a:xfrm>
            <a:custGeom>
              <a:avLst/>
              <a:gdLst/>
              <a:ahLst/>
              <a:cxnLst/>
              <a:rect l="l" t="t" r="r" b="b"/>
              <a:pathLst>
                <a:path w="951" h="1940" extrusionOk="0">
                  <a:moveTo>
                    <a:pt x="45" y="0"/>
                  </a:moveTo>
                  <a:cubicBezTo>
                    <a:pt x="32" y="0"/>
                    <a:pt x="24" y="3"/>
                    <a:pt x="22" y="8"/>
                  </a:cubicBezTo>
                  <a:cubicBezTo>
                    <a:pt x="1" y="29"/>
                    <a:pt x="129" y="82"/>
                    <a:pt x="289" y="221"/>
                  </a:cubicBezTo>
                  <a:cubicBezTo>
                    <a:pt x="438" y="349"/>
                    <a:pt x="630" y="562"/>
                    <a:pt x="705" y="861"/>
                  </a:cubicBezTo>
                  <a:cubicBezTo>
                    <a:pt x="801" y="1149"/>
                    <a:pt x="758" y="1426"/>
                    <a:pt x="705" y="1629"/>
                  </a:cubicBezTo>
                  <a:cubicBezTo>
                    <a:pt x="630" y="1800"/>
                    <a:pt x="566" y="1928"/>
                    <a:pt x="587" y="1938"/>
                  </a:cubicBezTo>
                  <a:cubicBezTo>
                    <a:pt x="588" y="1939"/>
                    <a:pt x="590" y="1939"/>
                    <a:pt x="591" y="1939"/>
                  </a:cubicBezTo>
                  <a:cubicBezTo>
                    <a:pt x="618" y="1939"/>
                    <a:pt x="710" y="1843"/>
                    <a:pt x="801" y="1661"/>
                  </a:cubicBezTo>
                  <a:cubicBezTo>
                    <a:pt x="897" y="1458"/>
                    <a:pt x="950" y="1138"/>
                    <a:pt x="854" y="808"/>
                  </a:cubicBezTo>
                  <a:cubicBezTo>
                    <a:pt x="747" y="466"/>
                    <a:pt x="523" y="232"/>
                    <a:pt x="353" y="125"/>
                  </a:cubicBezTo>
                  <a:cubicBezTo>
                    <a:pt x="203" y="33"/>
                    <a:pt x="92" y="0"/>
                    <a:pt x="45" y="0"/>
                  </a:cubicBezTo>
                  <a:close/>
                </a:path>
              </a:pathLst>
            </a:custGeom>
            <a:solidFill>
              <a:srgbClr val="54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7"/>
            <p:cNvSpPr/>
            <p:nvPr/>
          </p:nvSpPr>
          <p:spPr>
            <a:xfrm>
              <a:off x="2553863" y="2288801"/>
              <a:ext cx="95699" cy="69272"/>
            </a:xfrm>
            <a:custGeom>
              <a:avLst/>
              <a:gdLst/>
              <a:ahLst/>
              <a:cxnLst/>
              <a:rect l="l" t="t" r="r" b="b"/>
              <a:pathLst>
                <a:path w="1568" h="1135" extrusionOk="0">
                  <a:moveTo>
                    <a:pt x="930" y="0"/>
                  </a:moveTo>
                  <a:cubicBezTo>
                    <a:pt x="785" y="0"/>
                    <a:pt x="627" y="32"/>
                    <a:pt x="480" y="119"/>
                  </a:cubicBezTo>
                  <a:cubicBezTo>
                    <a:pt x="181" y="300"/>
                    <a:pt x="53" y="599"/>
                    <a:pt x="21" y="802"/>
                  </a:cubicBezTo>
                  <a:cubicBezTo>
                    <a:pt x="1" y="1001"/>
                    <a:pt x="55" y="1135"/>
                    <a:pt x="71" y="1135"/>
                  </a:cubicBezTo>
                  <a:cubicBezTo>
                    <a:pt x="73" y="1135"/>
                    <a:pt x="73" y="1134"/>
                    <a:pt x="74" y="1133"/>
                  </a:cubicBezTo>
                  <a:cubicBezTo>
                    <a:pt x="106" y="1133"/>
                    <a:pt x="85" y="1005"/>
                    <a:pt x="128" y="812"/>
                  </a:cubicBezTo>
                  <a:cubicBezTo>
                    <a:pt x="170" y="631"/>
                    <a:pt x="298" y="386"/>
                    <a:pt x="554" y="247"/>
                  </a:cubicBezTo>
                  <a:cubicBezTo>
                    <a:pt x="701" y="158"/>
                    <a:pt x="859" y="126"/>
                    <a:pt x="1001" y="126"/>
                  </a:cubicBezTo>
                  <a:cubicBezTo>
                    <a:pt x="1097" y="126"/>
                    <a:pt x="1185" y="140"/>
                    <a:pt x="1258" y="162"/>
                  </a:cubicBezTo>
                  <a:cubicBezTo>
                    <a:pt x="1418" y="218"/>
                    <a:pt x="1520" y="283"/>
                    <a:pt x="1549" y="283"/>
                  </a:cubicBezTo>
                  <a:cubicBezTo>
                    <a:pt x="1553" y="283"/>
                    <a:pt x="1556" y="282"/>
                    <a:pt x="1557" y="279"/>
                  </a:cubicBezTo>
                  <a:cubicBezTo>
                    <a:pt x="1568" y="268"/>
                    <a:pt x="1493" y="162"/>
                    <a:pt x="1290" y="66"/>
                  </a:cubicBezTo>
                  <a:cubicBezTo>
                    <a:pt x="1196" y="29"/>
                    <a:pt x="1069" y="0"/>
                    <a:pt x="930" y="0"/>
                  </a:cubicBezTo>
                  <a:close/>
                </a:path>
              </a:pathLst>
            </a:custGeom>
            <a:solidFill>
              <a:srgbClr val="54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7"/>
            <p:cNvSpPr/>
            <p:nvPr/>
          </p:nvSpPr>
          <p:spPr>
            <a:xfrm>
              <a:off x="2482820" y="2183458"/>
              <a:ext cx="90389" cy="90084"/>
            </a:xfrm>
            <a:custGeom>
              <a:avLst/>
              <a:gdLst/>
              <a:ahLst/>
              <a:cxnLst/>
              <a:rect l="l" t="t" r="r" b="b"/>
              <a:pathLst>
                <a:path w="1481" h="1476" extrusionOk="0">
                  <a:moveTo>
                    <a:pt x="1138" y="1"/>
                  </a:moveTo>
                  <a:cubicBezTo>
                    <a:pt x="1057" y="1"/>
                    <a:pt x="918" y="15"/>
                    <a:pt x="748" y="74"/>
                  </a:cubicBezTo>
                  <a:cubicBezTo>
                    <a:pt x="609" y="128"/>
                    <a:pt x="449" y="192"/>
                    <a:pt x="289" y="330"/>
                  </a:cubicBezTo>
                  <a:cubicBezTo>
                    <a:pt x="214" y="394"/>
                    <a:pt x="129" y="458"/>
                    <a:pt x="75" y="565"/>
                  </a:cubicBezTo>
                  <a:cubicBezTo>
                    <a:pt x="22" y="672"/>
                    <a:pt x="1" y="810"/>
                    <a:pt x="22" y="928"/>
                  </a:cubicBezTo>
                  <a:cubicBezTo>
                    <a:pt x="75" y="1184"/>
                    <a:pt x="289" y="1344"/>
                    <a:pt x="481" y="1408"/>
                  </a:cubicBezTo>
                  <a:cubicBezTo>
                    <a:pt x="684" y="1472"/>
                    <a:pt x="854" y="1472"/>
                    <a:pt x="1004" y="1472"/>
                  </a:cubicBezTo>
                  <a:cubicBezTo>
                    <a:pt x="1040" y="1474"/>
                    <a:pt x="1075" y="1476"/>
                    <a:pt x="1108" y="1476"/>
                  </a:cubicBezTo>
                  <a:cubicBezTo>
                    <a:pt x="1344" y="1476"/>
                    <a:pt x="1481" y="1416"/>
                    <a:pt x="1462" y="1397"/>
                  </a:cubicBezTo>
                  <a:cubicBezTo>
                    <a:pt x="1462" y="1386"/>
                    <a:pt x="1439" y="1382"/>
                    <a:pt x="1397" y="1382"/>
                  </a:cubicBezTo>
                  <a:cubicBezTo>
                    <a:pt x="1340" y="1382"/>
                    <a:pt x="1246" y="1389"/>
                    <a:pt x="1125" y="1389"/>
                  </a:cubicBezTo>
                  <a:cubicBezTo>
                    <a:pt x="1087" y="1389"/>
                    <a:pt x="1047" y="1388"/>
                    <a:pt x="1004" y="1386"/>
                  </a:cubicBezTo>
                  <a:cubicBezTo>
                    <a:pt x="865" y="1365"/>
                    <a:pt x="694" y="1354"/>
                    <a:pt x="534" y="1290"/>
                  </a:cubicBezTo>
                  <a:cubicBezTo>
                    <a:pt x="449" y="1258"/>
                    <a:pt x="374" y="1205"/>
                    <a:pt x="310" y="1141"/>
                  </a:cubicBezTo>
                  <a:cubicBezTo>
                    <a:pt x="235" y="1077"/>
                    <a:pt x="182" y="992"/>
                    <a:pt x="171" y="906"/>
                  </a:cubicBezTo>
                  <a:cubicBezTo>
                    <a:pt x="118" y="714"/>
                    <a:pt x="235" y="554"/>
                    <a:pt x="374" y="437"/>
                  </a:cubicBezTo>
                  <a:cubicBezTo>
                    <a:pt x="502" y="320"/>
                    <a:pt x="652" y="234"/>
                    <a:pt x="790" y="181"/>
                  </a:cubicBezTo>
                  <a:cubicBezTo>
                    <a:pt x="1036" y="64"/>
                    <a:pt x="1217" y="32"/>
                    <a:pt x="1217" y="10"/>
                  </a:cubicBezTo>
                  <a:cubicBezTo>
                    <a:pt x="1217" y="6"/>
                    <a:pt x="1189" y="1"/>
                    <a:pt x="1138" y="1"/>
                  </a:cubicBezTo>
                  <a:close/>
                </a:path>
              </a:pathLst>
            </a:custGeom>
            <a:solidFill>
              <a:srgbClr val="54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7"/>
            <p:cNvSpPr/>
            <p:nvPr/>
          </p:nvSpPr>
          <p:spPr>
            <a:xfrm>
              <a:off x="2577238" y="2236496"/>
              <a:ext cx="19591" cy="21117"/>
            </a:xfrm>
            <a:custGeom>
              <a:avLst/>
              <a:gdLst/>
              <a:ahLst/>
              <a:cxnLst/>
              <a:rect l="l" t="t" r="r" b="b"/>
              <a:pathLst>
                <a:path w="321" h="346" extrusionOk="0">
                  <a:moveTo>
                    <a:pt x="257" y="1"/>
                  </a:moveTo>
                  <a:cubicBezTo>
                    <a:pt x="213" y="1"/>
                    <a:pt x="151" y="50"/>
                    <a:pt x="97" y="123"/>
                  </a:cubicBezTo>
                  <a:cubicBezTo>
                    <a:pt x="22" y="219"/>
                    <a:pt x="1" y="315"/>
                    <a:pt x="22" y="336"/>
                  </a:cubicBezTo>
                  <a:cubicBezTo>
                    <a:pt x="30" y="342"/>
                    <a:pt x="40" y="345"/>
                    <a:pt x="52" y="345"/>
                  </a:cubicBezTo>
                  <a:cubicBezTo>
                    <a:pt x="97" y="345"/>
                    <a:pt x="163" y="296"/>
                    <a:pt x="214" y="219"/>
                  </a:cubicBezTo>
                  <a:cubicBezTo>
                    <a:pt x="289" y="123"/>
                    <a:pt x="321" y="37"/>
                    <a:pt x="278" y="5"/>
                  </a:cubicBezTo>
                  <a:cubicBezTo>
                    <a:pt x="272" y="2"/>
                    <a:pt x="264" y="1"/>
                    <a:pt x="257" y="1"/>
                  </a:cubicBezTo>
                  <a:close/>
                </a:path>
              </a:pathLst>
            </a:custGeom>
            <a:solidFill>
              <a:srgbClr val="54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7"/>
            <p:cNvSpPr/>
            <p:nvPr/>
          </p:nvSpPr>
          <p:spPr>
            <a:xfrm>
              <a:off x="2366308" y="2163622"/>
              <a:ext cx="58652" cy="89779"/>
            </a:xfrm>
            <a:custGeom>
              <a:avLst/>
              <a:gdLst/>
              <a:ahLst/>
              <a:cxnLst/>
              <a:rect l="l" t="t" r="r" b="b"/>
              <a:pathLst>
                <a:path w="961" h="1471" extrusionOk="0">
                  <a:moveTo>
                    <a:pt x="394" y="1"/>
                  </a:moveTo>
                  <a:cubicBezTo>
                    <a:pt x="380" y="1"/>
                    <a:pt x="366" y="2"/>
                    <a:pt x="352" y="5"/>
                  </a:cubicBezTo>
                  <a:cubicBezTo>
                    <a:pt x="118" y="37"/>
                    <a:pt x="0" y="399"/>
                    <a:pt x="86" y="805"/>
                  </a:cubicBezTo>
                  <a:cubicBezTo>
                    <a:pt x="156" y="1184"/>
                    <a:pt x="375" y="1470"/>
                    <a:pt x="578" y="1470"/>
                  </a:cubicBezTo>
                  <a:cubicBezTo>
                    <a:pt x="592" y="1470"/>
                    <a:pt x="605" y="1469"/>
                    <a:pt x="619" y="1466"/>
                  </a:cubicBezTo>
                  <a:cubicBezTo>
                    <a:pt x="843" y="1423"/>
                    <a:pt x="960" y="1071"/>
                    <a:pt x="886" y="666"/>
                  </a:cubicBezTo>
                  <a:cubicBezTo>
                    <a:pt x="816" y="296"/>
                    <a:pt x="605" y="1"/>
                    <a:pt x="394" y="1"/>
                  </a:cubicBezTo>
                  <a:close/>
                </a:path>
              </a:pathLst>
            </a:custGeom>
            <a:solidFill>
              <a:srgbClr val="54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7"/>
            <p:cNvSpPr/>
            <p:nvPr/>
          </p:nvSpPr>
          <p:spPr>
            <a:xfrm>
              <a:off x="2668422" y="2101857"/>
              <a:ext cx="58652" cy="89657"/>
            </a:xfrm>
            <a:custGeom>
              <a:avLst/>
              <a:gdLst/>
              <a:ahLst/>
              <a:cxnLst/>
              <a:rect l="l" t="t" r="r" b="b"/>
              <a:pathLst>
                <a:path w="961" h="1469" extrusionOk="0">
                  <a:moveTo>
                    <a:pt x="373" y="1"/>
                  </a:moveTo>
                  <a:cubicBezTo>
                    <a:pt x="362" y="1"/>
                    <a:pt x="352" y="2"/>
                    <a:pt x="341" y="3"/>
                  </a:cubicBezTo>
                  <a:cubicBezTo>
                    <a:pt x="117" y="35"/>
                    <a:pt x="0" y="398"/>
                    <a:pt x="75" y="803"/>
                  </a:cubicBezTo>
                  <a:cubicBezTo>
                    <a:pt x="155" y="1183"/>
                    <a:pt x="365" y="1469"/>
                    <a:pt x="567" y="1469"/>
                  </a:cubicBezTo>
                  <a:cubicBezTo>
                    <a:pt x="581" y="1469"/>
                    <a:pt x="594" y="1467"/>
                    <a:pt x="608" y="1465"/>
                  </a:cubicBezTo>
                  <a:cubicBezTo>
                    <a:pt x="843" y="1422"/>
                    <a:pt x="960" y="1070"/>
                    <a:pt x="875" y="665"/>
                  </a:cubicBezTo>
                  <a:cubicBezTo>
                    <a:pt x="804" y="289"/>
                    <a:pt x="578" y="1"/>
                    <a:pt x="373" y="1"/>
                  </a:cubicBezTo>
                  <a:close/>
                </a:path>
              </a:pathLst>
            </a:custGeom>
            <a:solidFill>
              <a:srgbClr val="542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7"/>
            <p:cNvSpPr/>
            <p:nvPr/>
          </p:nvSpPr>
          <p:spPr>
            <a:xfrm>
              <a:off x="2301185" y="2003472"/>
              <a:ext cx="128962" cy="108638"/>
            </a:xfrm>
            <a:custGeom>
              <a:avLst/>
              <a:gdLst/>
              <a:ahLst/>
              <a:cxnLst/>
              <a:rect l="l" t="t" r="r" b="b"/>
              <a:pathLst>
                <a:path w="2113" h="1780" extrusionOk="0">
                  <a:moveTo>
                    <a:pt x="1711" y="0"/>
                  </a:moveTo>
                  <a:cubicBezTo>
                    <a:pt x="1462" y="0"/>
                    <a:pt x="1079" y="197"/>
                    <a:pt x="726" y="527"/>
                  </a:cubicBezTo>
                  <a:cubicBezTo>
                    <a:pt x="246" y="986"/>
                    <a:pt x="1" y="1509"/>
                    <a:pt x="193" y="1701"/>
                  </a:cubicBezTo>
                  <a:cubicBezTo>
                    <a:pt x="240" y="1754"/>
                    <a:pt x="313" y="1779"/>
                    <a:pt x="402" y="1779"/>
                  </a:cubicBezTo>
                  <a:cubicBezTo>
                    <a:pt x="652" y="1779"/>
                    <a:pt x="1034" y="1582"/>
                    <a:pt x="1387" y="1253"/>
                  </a:cubicBezTo>
                  <a:cubicBezTo>
                    <a:pt x="1867" y="794"/>
                    <a:pt x="2113" y="282"/>
                    <a:pt x="1921" y="79"/>
                  </a:cubicBezTo>
                  <a:cubicBezTo>
                    <a:pt x="1873" y="26"/>
                    <a:pt x="1801" y="0"/>
                    <a:pt x="1711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7"/>
            <p:cNvSpPr/>
            <p:nvPr/>
          </p:nvSpPr>
          <p:spPr>
            <a:xfrm>
              <a:off x="2597440" y="1958979"/>
              <a:ext cx="148492" cy="76535"/>
            </a:xfrm>
            <a:custGeom>
              <a:avLst/>
              <a:gdLst/>
              <a:ahLst/>
              <a:cxnLst/>
              <a:rect l="l" t="t" r="r" b="b"/>
              <a:pathLst>
                <a:path w="2433" h="1254" extrusionOk="0">
                  <a:moveTo>
                    <a:pt x="609" y="0"/>
                  </a:moveTo>
                  <a:cubicBezTo>
                    <a:pt x="349" y="0"/>
                    <a:pt x="159" y="73"/>
                    <a:pt x="107" y="211"/>
                  </a:cubicBezTo>
                  <a:cubicBezTo>
                    <a:pt x="0" y="456"/>
                    <a:pt x="427" y="861"/>
                    <a:pt x="1046" y="1085"/>
                  </a:cubicBezTo>
                  <a:cubicBezTo>
                    <a:pt x="1332" y="1199"/>
                    <a:pt x="1609" y="1253"/>
                    <a:pt x="1834" y="1253"/>
                  </a:cubicBezTo>
                  <a:cubicBezTo>
                    <a:pt x="2095" y="1253"/>
                    <a:pt x="2285" y="1180"/>
                    <a:pt x="2336" y="1043"/>
                  </a:cubicBezTo>
                  <a:cubicBezTo>
                    <a:pt x="2432" y="797"/>
                    <a:pt x="2016" y="392"/>
                    <a:pt x="1398" y="168"/>
                  </a:cubicBezTo>
                  <a:cubicBezTo>
                    <a:pt x="1111" y="54"/>
                    <a:pt x="834" y="0"/>
                    <a:pt x="609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7"/>
            <p:cNvSpPr/>
            <p:nvPr/>
          </p:nvSpPr>
          <p:spPr>
            <a:xfrm>
              <a:off x="2311622" y="1653752"/>
              <a:ext cx="613987" cy="382308"/>
            </a:xfrm>
            <a:custGeom>
              <a:avLst/>
              <a:gdLst/>
              <a:ahLst/>
              <a:cxnLst/>
              <a:rect l="l" t="t" r="r" b="b"/>
              <a:pathLst>
                <a:path w="10060" h="6264" extrusionOk="0">
                  <a:moveTo>
                    <a:pt x="2661" y="1"/>
                  </a:moveTo>
                  <a:cubicBezTo>
                    <a:pt x="2004" y="1"/>
                    <a:pt x="1430" y="518"/>
                    <a:pt x="1056" y="1073"/>
                  </a:cubicBezTo>
                  <a:lnTo>
                    <a:pt x="0" y="2673"/>
                  </a:lnTo>
                  <a:cubicBezTo>
                    <a:pt x="320" y="3558"/>
                    <a:pt x="896" y="4369"/>
                    <a:pt x="1739" y="4764"/>
                  </a:cubicBezTo>
                  <a:cubicBezTo>
                    <a:pt x="2049" y="4913"/>
                    <a:pt x="2394" y="4988"/>
                    <a:pt x="2737" y="4988"/>
                  </a:cubicBezTo>
                  <a:cubicBezTo>
                    <a:pt x="3328" y="4988"/>
                    <a:pt x="3911" y="4764"/>
                    <a:pt x="4289" y="4305"/>
                  </a:cubicBezTo>
                  <a:cubicBezTo>
                    <a:pt x="4523" y="4870"/>
                    <a:pt x="5046" y="5329"/>
                    <a:pt x="5643" y="5489"/>
                  </a:cubicBezTo>
                  <a:cubicBezTo>
                    <a:pt x="5795" y="5527"/>
                    <a:pt x="5953" y="5546"/>
                    <a:pt x="6112" y="5546"/>
                  </a:cubicBezTo>
                  <a:cubicBezTo>
                    <a:pt x="6575" y="5546"/>
                    <a:pt x="7046" y="5386"/>
                    <a:pt x="7403" y="5084"/>
                  </a:cubicBezTo>
                  <a:cubicBezTo>
                    <a:pt x="7553" y="5436"/>
                    <a:pt x="7766" y="5756"/>
                    <a:pt x="8054" y="5980"/>
                  </a:cubicBezTo>
                  <a:cubicBezTo>
                    <a:pt x="8280" y="6149"/>
                    <a:pt x="8560" y="6263"/>
                    <a:pt x="8840" y="6263"/>
                  </a:cubicBezTo>
                  <a:cubicBezTo>
                    <a:pt x="8931" y="6263"/>
                    <a:pt x="9021" y="6251"/>
                    <a:pt x="9110" y="6225"/>
                  </a:cubicBezTo>
                  <a:cubicBezTo>
                    <a:pt x="9558" y="6097"/>
                    <a:pt x="9878" y="5660"/>
                    <a:pt x="9964" y="5190"/>
                  </a:cubicBezTo>
                  <a:cubicBezTo>
                    <a:pt x="10060" y="4732"/>
                    <a:pt x="9932" y="4262"/>
                    <a:pt x="9772" y="3825"/>
                  </a:cubicBezTo>
                  <a:cubicBezTo>
                    <a:pt x="9484" y="3046"/>
                    <a:pt x="9004" y="2342"/>
                    <a:pt x="8385" y="1766"/>
                  </a:cubicBezTo>
                  <a:cubicBezTo>
                    <a:pt x="8161" y="1553"/>
                    <a:pt x="7894" y="1350"/>
                    <a:pt x="7574" y="1339"/>
                  </a:cubicBezTo>
                  <a:cubicBezTo>
                    <a:pt x="7562" y="1339"/>
                    <a:pt x="7550" y="1339"/>
                    <a:pt x="7539" y="1339"/>
                  </a:cubicBezTo>
                  <a:cubicBezTo>
                    <a:pt x="7275" y="1339"/>
                    <a:pt x="7029" y="1450"/>
                    <a:pt x="6774" y="1531"/>
                  </a:cubicBezTo>
                  <a:cubicBezTo>
                    <a:pt x="6584" y="1582"/>
                    <a:pt x="6391" y="1605"/>
                    <a:pt x="6198" y="1605"/>
                  </a:cubicBezTo>
                  <a:cubicBezTo>
                    <a:pt x="5534" y="1605"/>
                    <a:pt x="4868" y="1328"/>
                    <a:pt x="4331" y="923"/>
                  </a:cubicBezTo>
                  <a:cubicBezTo>
                    <a:pt x="3841" y="571"/>
                    <a:pt x="3392" y="70"/>
                    <a:pt x="2774" y="6"/>
                  </a:cubicBezTo>
                  <a:cubicBezTo>
                    <a:pt x="2736" y="3"/>
                    <a:pt x="2698" y="1"/>
                    <a:pt x="2661" y="1"/>
                  </a:cubicBezTo>
                  <a:close/>
                </a:path>
              </a:pathLst>
            </a:custGeom>
            <a:solidFill>
              <a:srgbClr val="72414D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7"/>
            <p:cNvSpPr/>
            <p:nvPr/>
          </p:nvSpPr>
          <p:spPr>
            <a:xfrm>
              <a:off x="2376073" y="2311688"/>
              <a:ext cx="41075" cy="75558"/>
            </a:xfrm>
            <a:custGeom>
              <a:avLst/>
              <a:gdLst/>
              <a:ahLst/>
              <a:cxnLst/>
              <a:rect l="l" t="t" r="r" b="b"/>
              <a:pathLst>
                <a:path w="673" h="1238" extrusionOk="0">
                  <a:moveTo>
                    <a:pt x="331" y="0"/>
                  </a:moveTo>
                  <a:cubicBezTo>
                    <a:pt x="171" y="117"/>
                    <a:pt x="0" y="619"/>
                    <a:pt x="0" y="843"/>
                  </a:cubicBezTo>
                  <a:cubicBezTo>
                    <a:pt x="0" y="1067"/>
                    <a:pt x="150" y="1227"/>
                    <a:pt x="331" y="1238"/>
                  </a:cubicBezTo>
                  <a:cubicBezTo>
                    <a:pt x="523" y="1238"/>
                    <a:pt x="672" y="1056"/>
                    <a:pt x="672" y="843"/>
                  </a:cubicBezTo>
                  <a:cubicBezTo>
                    <a:pt x="672" y="630"/>
                    <a:pt x="512" y="107"/>
                    <a:pt x="331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7"/>
            <p:cNvSpPr/>
            <p:nvPr/>
          </p:nvSpPr>
          <p:spPr>
            <a:xfrm>
              <a:off x="2441196" y="2367656"/>
              <a:ext cx="34544" cy="64511"/>
            </a:xfrm>
            <a:custGeom>
              <a:avLst/>
              <a:gdLst/>
              <a:ahLst/>
              <a:cxnLst/>
              <a:rect l="l" t="t" r="r" b="b"/>
              <a:pathLst>
                <a:path w="566" h="1057" extrusionOk="0">
                  <a:moveTo>
                    <a:pt x="277" y="1"/>
                  </a:moveTo>
                  <a:cubicBezTo>
                    <a:pt x="149" y="97"/>
                    <a:pt x="0" y="534"/>
                    <a:pt x="0" y="715"/>
                  </a:cubicBezTo>
                  <a:cubicBezTo>
                    <a:pt x="0" y="886"/>
                    <a:pt x="117" y="1046"/>
                    <a:pt x="277" y="1057"/>
                  </a:cubicBezTo>
                  <a:cubicBezTo>
                    <a:pt x="437" y="1057"/>
                    <a:pt x="565" y="897"/>
                    <a:pt x="565" y="715"/>
                  </a:cubicBezTo>
                  <a:cubicBezTo>
                    <a:pt x="565" y="523"/>
                    <a:pt x="427" y="97"/>
                    <a:pt x="277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7"/>
            <p:cNvSpPr/>
            <p:nvPr/>
          </p:nvSpPr>
          <p:spPr>
            <a:xfrm>
              <a:off x="2305092" y="1631292"/>
              <a:ext cx="666109" cy="385847"/>
            </a:xfrm>
            <a:custGeom>
              <a:avLst/>
              <a:gdLst/>
              <a:ahLst/>
              <a:cxnLst/>
              <a:rect l="l" t="t" r="r" b="b"/>
              <a:pathLst>
                <a:path w="10914" h="6322" extrusionOk="0">
                  <a:moveTo>
                    <a:pt x="2870" y="1"/>
                  </a:moveTo>
                  <a:lnTo>
                    <a:pt x="1" y="1590"/>
                  </a:lnTo>
                  <a:cubicBezTo>
                    <a:pt x="97" y="2646"/>
                    <a:pt x="726" y="3628"/>
                    <a:pt x="1643" y="4150"/>
                  </a:cubicBezTo>
                  <a:cubicBezTo>
                    <a:pt x="2012" y="4358"/>
                    <a:pt x="2436" y="4493"/>
                    <a:pt x="2855" y="4493"/>
                  </a:cubicBezTo>
                  <a:cubicBezTo>
                    <a:pt x="3018" y="4493"/>
                    <a:pt x="3181" y="4472"/>
                    <a:pt x="3339" y="4428"/>
                  </a:cubicBezTo>
                  <a:cubicBezTo>
                    <a:pt x="3894" y="4268"/>
                    <a:pt x="4374" y="3734"/>
                    <a:pt x="4364" y="3148"/>
                  </a:cubicBezTo>
                  <a:lnTo>
                    <a:pt x="4364" y="3148"/>
                  </a:lnTo>
                  <a:cubicBezTo>
                    <a:pt x="4566" y="3734"/>
                    <a:pt x="4961" y="4257"/>
                    <a:pt x="5484" y="4598"/>
                  </a:cubicBezTo>
                  <a:cubicBezTo>
                    <a:pt x="5815" y="4827"/>
                    <a:pt x="6213" y="4982"/>
                    <a:pt x="6604" y="4982"/>
                  </a:cubicBezTo>
                  <a:cubicBezTo>
                    <a:pt x="6704" y="4982"/>
                    <a:pt x="6804" y="4972"/>
                    <a:pt x="6902" y="4950"/>
                  </a:cubicBezTo>
                  <a:cubicBezTo>
                    <a:pt x="7393" y="4844"/>
                    <a:pt x="7820" y="4428"/>
                    <a:pt x="7841" y="3937"/>
                  </a:cubicBezTo>
                  <a:cubicBezTo>
                    <a:pt x="7948" y="4406"/>
                    <a:pt x="8044" y="4886"/>
                    <a:pt x="8268" y="5313"/>
                  </a:cubicBezTo>
                  <a:cubicBezTo>
                    <a:pt x="8503" y="5740"/>
                    <a:pt x="8844" y="6124"/>
                    <a:pt x="9313" y="6273"/>
                  </a:cubicBezTo>
                  <a:cubicBezTo>
                    <a:pt x="9418" y="6303"/>
                    <a:pt x="9530" y="6321"/>
                    <a:pt x="9641" y="6321"/>
                  </a:cubicBezTo>
                  <a:cubicBezTo>
                    <a:pt x="9768" y="6321"/>
                    <a:pt x="9893" y="6298"/>
                    <a:pt x="10007" y="6241"/>
                  </a:cubicBezTo>
                  <a:cubicBezTo>
                    <a:pt x="10327" y="6081"/>
                    <a:pt x="10487" y="5708"/>
                    <a:pt x="10551" y="5345"/>
                  </a:cubicBezTo>
                  <a:cubicBezTo>
                    <a:pt x="10913" y="3606"/>
                    <a:pt x="9900" y="1686"/>
                    <a:pt x="8257" y="993"/>
                  </a:cubicBezTo>
                  <a:cubicBezTo>
                    <a:pt x="7766" y="779"/>
                    <a:pt x="7233" y="673"/>
                    <a:pt x="6710" y="577"/>
                  </a:cubicBezTo>
                  <a:cubicBezTo>
                    <a:pt x="5430" y="353"/>
                    <a:pt x="4150" y="150"/>
                    <a:pt x="2870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7"/>
            <p:cNvSpPr/>
            <p:nvPr/>
          </p:nvSpPr>
          <p:spPr>
            <a:xfrm>
              <a:off x="2919085" y="2019706"/>
              <a:ext cx="132868" cy="204154"/>
            </a:xfrm>
            <a:custGeom>
              <a:avLst/>
              <a:gdLst/>
              <a:ahLst/>
              <a:cxnLst/>
              <a:rect l="l" t="t" r="r" b="b"/>
              <a:pathLst>
                <a:path w="2177" h="3345" extrusionOk="0">
                  <a:moveTo>
                    <a:pt x="1267" y="1"/>
                  </a:moveTo>
                  <a:cubicBezTo>
                    <a:pt x="1127" y="1"/>
                    <a:pt x="986" y="49"/>
                    <a:pt x="864" y="122"/>
                  </a:cubicBezTo>
                  <a:cubicBezTo>
                    <a:pt x="341" y="410"/>
                    <a:pt x="53" y="1008"/>
                    <a:pt x="21" y="1616"/>
                  </a:cubicBezTo>
                  <a:cubicBezTo>
                    <a:pt x="0" y="2203"/>
                    <a:pt x="96" y="2917"/>
                    <a:pt x="555" y="3323"/>
                  </a:cubicBezTo>
                  <a:cubicBezTo>
                    <a:pt x="587" y="3333"/>
                    <a:pt x="597" y="3344"/>
                    <a:pt x="629" y="3344"/>
                  </a:cubicBezTo>
                  <a:cubicBezTo>
                    <a:pt x="651" y="3344"/>
                    <a:pt x="672" y="3333"/>
                    <a:pt x="693" y="3323"/>
                  </a:cubicBezTo>
                  <a:cubicBezTo>
                    <a:pt x="1109" y="3003"/>
                    <a:pt x="1717" y="2555"/>
                    <a:pt x="1909" y="2053"/>
                  </a:cubicBezTo>
                  <a:lnTo>
                    <a:pt x="1909" y="2043"/>
                  </a:lnTo>
                  <a:cubicBezTo>
                    <a:pt x="2101" y="1520"/>
                    <a:pt x="2176" y="869"/>
                    <a:pt x="1856" y="368"/>
                  </a:cubicBezTo>
                  <a:cubicBezTo>
                    <a:pt x="1749" y="197"/>
                    <a:pt x="1600" y="48"/>
                    <a:pt x="1397" y="16"/>
                  </a:cubicBezTo>
                  <a:cubicBezTo>
                    <a:pt x="1354" y="6"/>
                    <a:pt x="1311" y="1"/>
                    <a:pt x="1267" y="1"/>
                  </a:cubicBezTo>
                  <a:close/>
                </a:path>
              </a:pathLst>
            </a:custGeom>
            <a:solidFill>
              <a:srgbClr val="72414D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7"/>
            <p:cNvSpPr/>
            <p:nvPr/>
          </p:nvSpPr>
          <p:spPr>
            <a:xfrm>
              <a:off x="2906695" y="2525853"/>
              <a:ext cx="512429" cy="585363"/>
            </a:xfrm>
            <a:custGeom>
              <a:avLst/>
              <a:gdLst/>
              <a:ahLst/>
              <a:cxnLst/>
              <a:rect l="l" t="t" r="r" b="b"/>
              <a:pathLst>
                <a:path w="8396" h="9591" extrusionOk="0">
                  <a:moveTo>
                    <a:pt x="2953" y="0"/>
                  </a:moveTo>
                  <a:cubicBezTo>
                    <a:pt x="2543" y="0"/>
                    <a:pt x="2123" y="80"/>
                    <a:pt x="1696" y="257"/>
                  </a:cubicBezTo>
                  <a:cubicBezTo>
                    <a:pt x="800" y="609"/>
                    <a:pt x="331" y="1782"/>
                    <a:pt x="171" y="2678"/>
                  </a:cubicBezTo>
                  <a:cubicBezTo>
                    <a:pt x="0" y="3670"/>
                    <a:pt x="171" y="5516"/>
                    <a:pt x="331" y="6508"/>
                  </a:cubicBezTo>
                  <a:cubicBezTo>
                    <a:pt x="480" y="7532"/>
                    <a:pt x="694" y="8556"/>
                    <a:pt x="950" y="9591"/>
                  </a:cubicBezTo>
                  <a:cubicBezTo>
                    <a:pt x="2411" y="9292"/>
                    <a:pt x="3883" y="9004"/>
                    <a:pt x="5313" y="8524"/>
                  </a:cubicBezTo>
                  <a:cubicBezTo>
                    <a:pt x="6401" y="8151"/>
                    <a:pt x="7510" y="7671"/>
                    <a:pt x="8396" y="6935"/>
                  </a:cubicBezTo>
                  <a:cubicBezTo>
                    <a:pt x="7980" y="5654"/>
                    <a:pt x="7553" y="3510"/>
                    <a:pt x="6764" y="2401"/>
                  </a:cubicBezTo>
                  <a:cubicBezTo>
                    <a:pt x="5809" y="1069"/>
                    <a:pt x="4453" y="0"/>
                    <a:pt x="2953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7"/>
            <p:cNvSpPr/>
            <p:nvPr/>
          </p:nvSpPr>
          <p:spPr>
            <a:xfrm>
              <a:off x="2900836" y="2521886"/>
              <a:ext cx="164116" cy="587377"/>
            </a:xfrm>
            <a:custGeom>
              <a:avLst/>
              <a:gdLst/>
              <a:ahLst/>
              <a:cxnLst/>
              <a:rect l="l" t="t" r="r" b="b"/>
              <a:pathLst>
                <a:path w="2689" h="9624" extrusionOk="0">
                  <a:moveTo>
                    <a:pt x="2651" y="1"/>
                  </a:moveTo>
                  <a:cubicBezTo>
                    <a:pt x="2604" y="1"/>
                    <a:pt x="2463" y="39"/>
                    <a:pt x="2262" y="119"/>
                  </a:cubicBezTo>
                  <a:cubicBezTo>
                    <a:pt x="1995" y="226"/>
                    <a:pt x="1622" y="439"/>
                    <a:pt x="1259" y="812"/>
                  </a:cubicBezTo>
                  <a:cubicBezTo>
                    <a:pt x="896" y="1186"/>
                    <a:pt x="566" y="1719"/>
                    <a:pt x="352" y="2370"/>
                  </a:cubicBezTo>
                  <a:cubicBezTo>
                    <a:pt x="139" y="3021"/>
                    <a:pt x="32" y="3767"/>
                    <a:pt x="22" y="4546"/>
                  </a:cubicBezTo>
                  <a:cubicBezTo>
                    <a:pt x="0" y="5325"/>
                    <a:pt x="96" y="6061"/>
                    <a:pt x="246" y="6733"/>
                  </a:cubicBezTo>
                  <a:cubicBezTo>
                    <a:pt x="395" y="7384"/>
                    <a:pt x="598" y="7960"/>
                    <a:pt x="800" y="8418"/>
                  </a:cubicBezTo>
                  <a:cubicBezTo>
                    <a:pt x="1003" y="8888"/>
                    <a:pt x="1206" y="9250"/>
                    <a:pt x="1334" y="9506"/>
                  </a:cubicBezTo>
                  <a:cubicBezTo>
                    <a:pt x="1366" y="9549"/>
                    <a:pt x="1387" y="9581"/>
                    <a:pt x="1398" y="9624"/>
                  </a:cubicBezTo>
                  <a:cubicBezTo>
                    <a:pt x="1430" y="9624"/>
                    <a:pt x="1451" y="9624"/>
                    <a:pt x="1483" y="9613"/>
                  </a:cubicBezTo>
                  <a:cubicBezTo>
                    <a:pt x="1366" y="9357"/>
                    <a:pt x="1174" y="8930"/>
                    <a:pt x="950" y="8354"/>
                  </a:cubicBezTo>
                  <a:cubicBezTo>
                    <a:pt x="587" y="7426"/>
                    <a:pt x="203" y="6061"/>
                    <a:pt x="246" y="4546"/>
                  </a:cubicBezTo>
                  <a:cubicBezTo>
                    <a:pt x="256" y="3778"/>
                    <a:pt x="352" y="3053"/>
                    <a:pt x="555" y="2434"/>
                  </a:cubicBezTo>
                  <a:cubicBezTo>
                    <a:pt x="736" y="1805"/>
                    <a:pt x="1046" y="1292"/>
                    <a:pt x="1376" y="930"/>
                  </a:cubicBezTo>
                  <a:cubicBezTo>
                    <a:pt x="1707" y="556"/>
                    <a:pt x="2038" y="332"/>
                    <a:pt x="2283" y="204"/>
                  </a:cubicBezTo>
                  <a:cubicBezTo>
                    <a:pt x="2539" y="76"/>
                    <a:pt x="2689" y="34"/>
                    <a:pt x="2667" y="12"/>
                  </a:cubicBezTo>
                  <a:cubicBezTo>
                    <a:pt x="2672" y="5"/>
                    <a:pt x="2667" y="1"/>
                    <a:pt x="2651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7"/>
            <p:cNvSpPr/>
            <p:nvPr/>
          </p:nvSpPr>
          <p:spPr>
            <a:xfrm>
              <a:off x="2952287" y="2872216"/>
              <a:ext cx="447979" cy="175896"/>
            </a:xfrm>
            <a:custGeom>
              <a:avLst/>
              <a:gdLst/>
              <a:ahLst/>
              <a:cxnLst/>
              <a:rect l="l" t="t" r="r" b="b"/>
              <a:pathLst>
                <a:path w="7340" h="2882" extrusionOk="0">
                  <a:moveTo>
                    <a:pt x="7286" y="1"/>
                  </a:moveTo>
                  <a:cubicBezTo>
                    <a:pt x="6465" y="502"/>
                    <a:pt x="5504" y="993"/>
                    <a:pt x="4459" y="1420"/>
                  </a:cubicBezTo>
                  <a:cubicBezTo>
                    <a:pt x="2816" y="2070"/>
                    <a:pt x="1237" y="2476"/>
                    <a:pt x="0" y="2710"/>
                  </a:cubicBezTo>
                  <a:cubicBezTo>
                    <a:pt x="32" y="2764"/>
                    <a:pt x="53" y="2817"/>
                    <a:pt x="64" y="2881"/>
                  </a:cubicBezTo>
                  <a:cubicBezTo>
                    <a:pt x="1312" y="2668"/>
                    <a:pt x="2891" y="2294"/>
                    <a:pt x="4534" y="1644"/>
                  </a:cubicBezTo>
                  <a:cubicBezTo>
                    <a:pt x="5579" y="1228"/>
                    <a:pt x="6518" y="737"/>
                    <a:pt x="7339" y="235"/>
                  </a:cubicBezTo>
                  <a:cubicBezTo>
                    <a:pt x="7318" y="139"/>
                    <a:pt x="7307" y="75"/>
                    <a:pt x="7286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7"/>
            <p:cNvSpPr/>
            <p:nvPr/>
          </p:nvSpPr>
          <p:spPr>
            <a:xfrm>
              <a:off x="2355871" y="3253123"/>
              <a:ext cx="573034" cy="343735"/>
            </a:xfrm>
            <a:custGeom>
              <a:avLst/>
              <a:gdLst/>
              <a:ahLst/>
              <a:cxnLst/>
              <a:rect l="l" t="t" r="r" b="b"/>
              <a:pathLst>
                <a:path w="9389" h="5632" extrusionOk="0">
                  <a:moveTo>
                    <a:pt x="6369" y="0"/>
                  </a:moveTo>
                  <a:cubicBezTo>
                    <a:pt x="5932" y="160"/>
                    <a:pt x="5398" y="480"/>
                    <a:pt x="4918" y="502"/>
                  </a:cubicBezTo>
                  <a:cubicBezTo>
                    <a:pt x="4556" y="502"/>
                    <a:pt x="4129" y="427"/>
                    <a:pt x="3777" y="395"/>
                  </a:cubicBezTo>
                  <a:cubicBezTo>
                    <a:pt x="3521" y="352"/>
                    <a:pt x="3265" y="288"/>
                    <a:pt x="3009" y="214"/>
                  </a:cubicBezTo>
                  <a:cubicBezTo>
                    <a:pt x="2907" y="193"/>
                    <a:pt x="2540" y="56"/>
                    <a:pt x="2276" y="56"/>
                  </a:cubicBezTo>
                  <a:cubicBezTo>
                    <a:pt x="2127" y="56"/>
                    <a:pt x="2011" y="100"/>
                    <a:pt x="1995" y="235"/>
                  </a:cubicBezTo>
                  <a:cubicBezTo>
                    <a:pt x="1985" y="288"/>
                    <a:pt x="2027" y="352"/>
                    <a:pt x="2070" y="395"/>
                  </a:cubicBezTo>
                  <a:cubicBezTo>
                    <a:pt x="2443" y="854"/>
                    <a:pt x="3094" y="1195"/>
                    <a:pt x="3649" y="1323"/>
                  </a:cubicBezTo>
                  <a:cubicBezTo>
                    <a:pt x="3297" y="1547"/>
                    <a:pt x="2870" y="1632"/>
                    <a:pt x="2454" y="1675"/>
                  </a:cubicBezTo>
                  <a:cubicBezTo>
                    <a:pt x="1995" y="1707"/>
                    <a:pt x="1537" y="1696"/>
                    <a:pt x="1078" y="1728"/>
                  </a:cubicBezTo>
                  <a:cubicBezTo>
                    <a:pt x="875" y="1739"/>
                    <a:pt x="662" y="1750"/>
                    <a:pt x="523" y="1888"/>
                  </a:cubicBezTo>
                  <a:cubicBezTo>
                    <a:pt x="481" y="1920"/>
                    <a:pt x="438" y="1974"/>
                    <a:pt x="438" y="2048"/>
                  </a:cubicBezTo>
                  <a:cubicBezTo>
                    <a:pt x="438" y="2134"/>
                    <a:pt x="534" y="2219"/>
                    <a:pt x="630" y="2262"/>
                  </a:cubicBezTo>
                  <a:cubicBezTo>
                    <a:pt x="929" y="2400"/>
                    <a:pt x="1345" y="2422"/>
                    <a:pt x="1697" y="2443"/>
                  </a:cubicBezTo>
                  <a:cubicBezTo>
                    <a:pt x="1816" y="2451"/>
                    <a:pt x="1935" y="2455"/>
                    <a:pt x="2054" y="2455"/>
                  </a:cubicBezTo>
                  <a:cubicBezTo>
                    <a:pt x="2569" y="2455"/>
                    <a:pt x="3075" y="2388"/>
                    <a:pt x="3596" y="2336"/>
                  </a:cubicBezTo>
                  <a:lnTo>
                    <a:pt x="3596" y="2336"/>
                  </a:lnTo>
                  <a:cubicBezTo>
                    <a:pt x="3084" y="2518"/>
                    <a:pt x="2550" y="2688"/>
                    <a:pt x="1995" y="2763"/>
                  </a:cubicBezTo>
                  <a:cubicBezTo>
                    <a:pt x="1675" y="2816"/>
                    <a:pt x="1377" y="2848"/>
                    <a:pt x="1057" y="2870"/>
                  </a:cubicBezTo>
                  <a:cubicBezTo>
                    <a:pt x="758" y="2891"/>
                    <a:pt x="470" y="2891"/>
                    <a:pt x="214" y="3051"/>
                  </a:cubicBezTo>
                  <a:cubicBezTo>
                    <a:pt x="65" y="3147"/>
                    <a:pt x="1" y="3307"/>
                    <a:pt x="171" y="3425"/>
                  </a:cubicBezTo>
                  <a:cubicBezTo>
                    <a:pt x="374" y="3563"/>
                    <a:pt x="630" y="3574"/>
                    <a:pt x="854" y="3574"/>
                  </a:cubicBezTo>
                  <a:cubicBezTo>
                    <a:pt x="1131" y="3563"/>
                    <a:pt x="1409" y="3521"/>
                    <a:pt x="1697" y="3489"/>
                  </a:cubicBezTo>
                  <a:cubicBezTo>
                    <a:pt x="2315" y="3403"/>
                    <a:pt x="2945" y="3339"/>
                    <a:pt x="3564" y="3233"/>
                  </a:cubicBezTo>
                  <a:lnTo>
                    <a:pt x="3564" y="3233"/>
                  </a:lnTo>
                  <a:cubicBezTo>
                    <a:pt x="2849" y="3659"/>
                    <a:pt x="1985" y="3702"/>
                    <a:pt x="1174" y="3862"/>
                  </a:cubicBezTo>
                  <a:cubicBezTo>
                    <a:pt x="1014" y="3894"/>
                    <a:pt x="811" y="3915"/>
                    <a:pt x="705" y="4043"/>
                  </a:cubicBezTo>
                  <a:cubicBezTo>
                    <a:pt x="334" y="4473"/>
                    <a:pt x="1135" y="4543"/>
                    <a:pt x="1593" y="4543"/>
                  </a:cubicBezTo>
                  <a:cubicBezTo>
                    <a:pt x="1715" y="4543"/>
                    <a:pt x="1812" y="4538"/>
                    <a:pt x="1857" y="4534"/>
                  </a:cubicBezTo>
                  <a:cubicBezTo>
                    <a:pt x="2520" y="4492"/>
                    <a:pt x="3194" y="4335"/>
                    <a:pt x="3827" y="4106"/>
                  </a:cubicBezTo>
                  <a:lnTo>
                    <a:pt x="3827" y="4106"/>
                  </a:lnTo>
                  <a:cubicBezTo>
                    <a:pt x="3476" y="4238"/>
                    <a:pt x="3204" y="4516"/>
                    <a:pt x="2870" y="4673"/>
                  </a:cubicBezTo>
                  <a:cubicBezTo>
                    <a:pt x="2507" y="4833"/>
                    <a:pt x="2123" y="4939"/>
                    <a:pt x="1803" y="5174"/>
                  </a:cubicBezTo>
                  <a:cubicBezTo>
                    <a:pt x="1750" y="5217"/>
                    <a:pt x="1675" y="5270"/>
                    <a:pt x="1675" y="5334"/>
                  </a:cubicBezTo>
                  <a:cubicBezTo>
                    <a:pt x="1675" y="5398"/>
                    <a:pt x="1718" y="5473"/>
                    <a:pt x="1771" y="5515"/>
                  </a:cubicBezTo>
                  <a:cubicBezTo>
                    <a:pt x="1877" y="5601"/>
                    <a:pt x="2004" y="5632"/>
                    <a:pt x="2136" y="5632"/>
                  </a:cubicBezTo>
                  <a:cubicBezTo>
                    <a:pt x="2285" y="5632"/>
                    <a:pt x="2441" y="5593"/>
                    <a:pt x="2582" y="5547"/>
                  </a:cubicBezTo>
                  <a:cubicBezTo>
                    <a:pt x="3041" y="5419"/>
                    <a:pt x="3489" y="5259"/>
                    <a:pt x="3958" y="5174"/>
                  </a:cubicBezTo>
                  <a:cubicBezTo>
                    <a:pt x="4322" y="5115"/>
                    <a:pt x="4686" y="5096"/>
                    <a:pt x="5055" y="5096"/>
                  </a:cubicBezTo>
                  <a:cubicBezTo>
                    <a:pt x="5151" y="5096"/>
                    <a:pt x="5248" y="5097"/>
                    <a:pt x="5345" y="5099"/>
                  </a:cubicBezTo>
                  <a:cubicBezTo>
                    <a:pt x="5761" y="5099"/>
                    <a:pt x="6145" y="5057"/>
                    <a:pt x="6561" y="5057"/>
                  </a:cubicBezTo>
                  <a:cubicBezTo>
                    <a:pt x="7511" y="5025"/>
                    <a:pt x="8449" y="4950"/>
                    <a:pt x="9388" y="4811"/>
                  </a:cubicBezTo>
                  <a:lnTo>
                    <a:pt x="6369" y="0"/>
                  </a:lnTo>
                  <a:close/>
                </a:path>
              </a:pathLst>
            </a:custGeom>
            <a:solidFill>
              <a:srgbClr val="9E7B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7"/>
            <p:cNvSpPr/>
            <p:nvPr/>
          </p:nvSpPr>
          <p:spPr>
            <a:xfrm>
              <a:off x="1958728" y="3051897"/>
              <a:ext cx="324937" cy="334763"/>
            </a:xfrm>
            <a:custGeom>
              <a:avLst/>
              <a:gdLst/>
              <a:ahLst/>
              <a:cxnLst/>
              <a:rect l="l" t="t" r="r" b="b"/>
              <a:pathLst>
                <a:path w="5324" h="5485" extrusionOk="0">
                  <a:moveTo>
                    <a:pt x="4353" y="0"/>
                  </a:moveTo>
                  <a:cubicBezTo>
                    <a:pt x="4183" y="0"/>
                    <a:pt x="4002" y="37"/>
                    <a:pt x="3851" y="44"/>
                  </a:cubicBezTo>
                  <a:cubicBezTo>
                    <a:pt x="3329" y="76"/>
                    <a:pt x="2795" y="225"/>
                    <a:pt x="2315" y="438"/>
                  </a:cubicBezTo>
                  <a:cubicBezTo>
                    <a:pt x="1974" y="577"/>
                    <a:pt x="1622" y="780"/>
                    <a:pt x="1345" y="1046"/>
                  </a:cubicBezTo>
                  <a:cubicBezTo>
                    <a:pt x="929" y="1452"/>
                    <a:pt x="587" y="1889"/>
                    <a:pt x="342" y="2412"/>
                  </a:cubicBezTo>
                  <a:cubicBezTo>
                    <a:pt x="107" y="2924"/>
                    <a:pt x="0" y="3500"/>
                    <a:pt x="86" y="4065"/>
                  </a:cubicBezTo>
                  <a:cubicBezTo>
                    <a:pt x="352" y="3911"/>
                    <a:pt x="625" y="3842"/>
                    <a:pt x="894" y="3842"/>
                  </a:cubicBezTo>
                  <a:cubicBezTo>
                    <a:pt x="1368" y="3842"/>
                    <a:pt x="1832" y="4056"/>
                    <a:pt x="2241" y="4396"/>
                  </a:cubicBezTo>
                  <a:cubicBezTo>
                    <a:pt x="2603" y="4705"/>
                    <a:pt x="2891" y="5089"/>
                    <a:pt x="3222" y="5420"/>
                  </a:cubicBezTo>
                  <a:cubicBezTo>
                    <a:pt x="3265" y="5463"/>
                    <a:pt x="3286" y="5484"/>
                    <a:pt x="3329" y="5484"/>
                  </a:cubicBezTo>
                  <a:cubicBezTo>
                    <a:pt x="3425" y="5484"/>
                    <a:pt x="3457" y="5377"/>
                    <a:pt x="3457" y="5292"/>
                  </a:cubicBezTo>
                  <a:cubicBezTo>
                    <a:pt x="3457" y="5249"/>
                    <a:pt x="3435" y="5207"/>
                    <a:pt x="3435" y="5164"/>
                  </a:cubicBezTo>
                  <a:cubicBezTo>
                    <a:pt x="3403" y="4780"/>
                    <a:pt x="3201" y="4407"/>
                    <a:pt x="2934" y="4097"/>
                  </a:cubicBezTo>
                  <a:cubicBezTo>
                    <a:pt x="2635" y="3777"/>
                    <a:pt x="2251" y="3553"/>
                    <a:pt x="1867" y="3361"/>
                  </a:cubicBezTo>
                  <a:lnTo>
                    <a:pt x="1867" y="3361"/>
                  </a:lnTo>
                  <a:cubicBezTo>
                    <a:pt x="2076" y="3384"/>
                    <a:pt x="2283" y="3393"/>
                    <a:pt x="2490" y="3393"/>
                  </a:cubicBezTo>
                  <a:cubicBezTo>
                    <a:pt x="3045" y="3393"/>
                    <a:pt x="3596" y="3333"/>
                    <a:pt x="4158" y="3333"/>
                  </a:cubicBezTo>
                  <a:cubicBezTo>
                    <a:pt x="4265" y="3333"/>
                    <a:pt x="4373" y="3335"/>
                    <a:pt x="4481" y="3340"/>
                  </a:cubicBezTo>
                  <a:cubicBezTo>
                    <a:pt x="4630" y="3340"/>
                    <a:pt x="4811" y="3319"/>
                    <a:pt x="4843" y="3180"/>
                  </a:cubicBezTo>
                  <a:cubicBezTo>
                    <a:pt x="4854" y="3116"/>
                    <a:pt x="4811" y="3031"/>
                    <a:pt x="4758" y="2977"/>
                  </a:cubicBezTo>
                  <a:cubicBezTo>
                    <a:pt x="4577" y="2764"/>
                    <a:pt x="4267" y="2700"/>
                    <a:pt x="3969" y="2657"/>
                  </a:cubicBezTo>
                  <a:cubicBezTo>
                    <a:pt x="3629" y="2610"/>
                    <a:pt x="3286" y="2589"/>
                    <a:pt x="2944" y="2589"/>
                  </a:cubicBezTo>
                  <a:cubicBezTo>
                    <a:pt x="2673" y="2589"/>
                    <a:pt x="2402" y="2602"/>
                    <a:pt x="2134" y="2625"/>
                  </a:cubicBezTo>
                  <a:cubicBezTo>
                    <a:pt x="2625" y="2401"/>
                    <a:pt x="3158" y="2220"/>
                    <a:pt x="3691" y="2113"/>
                  </a:cubicBezTo>
                  <a:cubicBezTo>
                    <a:pt x="4139" y="2017"/>
                    <a:pt x="4619" y="2071"/>
                    <a:pt x="5078" y="1964"/>
                  </a:cubicBezTo>
                  <a:cubicBezTo>
                    <a:pt x="5132" y="1953"/>
                    <a:pt x="5185" y="1943"/>
                    <a:pt x="5228" y="1900"/>
                  </a:cubicBezTo>
                  <a:cubicBezTo>
                    <a:pt x="5324" y="1815"/>
                    <a:pt x="5292" y="1654"/>
                    <a:pt x="5196" y="1569"/>
                  </a:cubicBezTo>
                  <a:cubicBezTo>
                    <a:pt x="5110" y="1484"/>
                    <a:pt x="4972" y="1462"/>
                    <a:pt x="4854" y="1430"/>
                  </a:cubicBezTo>
                  <a:cubicBezTo>
                    <a:pt x="4547" y="1380"/>
                    <a:pt x="4235" y="1355"/>
                    <a:pt x="3922" y="1355"/>
                  </a:cubicBezTo>
                  <a:cubicBezTo>
                    <a:pt x="3313" y="1355"/>
                    <a:pt x="2702" y="1450"/>
                    <a:pt x="2123" y="1633"/>
                  </a:cubicBezTo>
                  <a:cubicBezTo>
                    <a:pt x="2262" y="1420"/>
                    <a:pt x="2507" y="1292"/>
                    <a:pt x="2742" y="1174"/>
                  </a:cubicBezTo>
                  <a:cubicBezTo>
                    <a:pt x="3275" y="929"/>
                    <a:pt x="3841" y="726"/>
                    <a:pt x="4406" y="556"/>
                  </a:cubicBezTo>
                  <a:cubicBezTo>
                    <a:pt x="4715" y="460"/>
                    <a:pt x="5068" y="225"/>
                    <a:pt x="4587" y="33"/>
                  </a:cubicBezTo>
                  <a:cubicBezTo>
                    <a:pt x="4514" y="9"/>
                    <a:pt x="4435" y="0"/>
                    <a:pt x="4353" y="0"/>
                  </a:cubicBezTo>
                  <a:close/>
                </a:path>
              </a:pathLst>
            </a:custGeom>
            <a:solidFill>
              <a:srgbClr val="9E7B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7"/>
            <p:cNvSpPr/>
            <p:nvPr/>
          </p:nvSpPr>
          <p:spPr>
            <a:xfrm>
              <a:off x="2304420" y="1536874"/>
              <a:ext cx="149163" cy="361679"/>
            </a:xfrm>
            <a:custGeom>
              <a:avLst/>
              <a:gdLst/>
              <a:ahLst/>
              <a:cxnLst/>
              <a:rect l="l" t="t" r="r" b="b"/>
              <a:pathLst>
                <a:path w="2444" h="5926" extrusionOk="0">
                  <a:moveTo>
                    <a:pt x="842" y="1"/>
                  </a:moveTo>
                  <a:cubicBezTo>
                    <a:pt x="804" y="1"/>
                    <a:pt x="573" y="320"/>
                    <a:pt x="353" y="918"/>
                  </a:cubicBezTo>
                  <a:cubicBezTo>
                    <a:pt x="225" y="1228"/>
                    <a:pt x="140" y="1601"/>
                    <a:pt x="65" y="2028"/>
                  </a:cubicBezTo>
                  <a:cubicBezTo>
                    <a:pt x="12" y="2454"/>
                    <a:pt x="1" y="2945"/>
                    <a:pt x="108" y="3436"/>
                  </a:cubicBezTo>
                  <a:cubicBezTo>
                    <a:pt x="204" y="3937"/>
                    <a:pt x="385" y="4385"/>
                    <a:pt x="641" y="4759"/>
                  </a:cubicBezTo>
                  <a:cubicBezTo>
                    <a:pt x="886" y="5132"/>
                    <a:pt x="1185" y="5399"/>
                    <a:pt x="1473" y="5569"/>
                  </a:cubicBezTo>
                  <a:lnTo>
                    <a:pt x="1580" y="5644"/>
                  </a:lnTo>
                  <a:lnTo>
                    <a:pt x="1686" y="5697"/>
                  </a:lnTo>
                  <a:cubicBezTo>
                    <a:pt x="1750" y="5719"/>
                    <a:pt x="1814" y="5761"/>
                    <a:pt x="1868" y="5783"/>
                  </a:cubicBezTo>
                  <a:cubicBezTo>
                    <a:pt x="1985" y="5825"/>
                    <a:pt x="2092" y="5868"/>
                    <a:pt x="2188" y="5900"/>
                  </a:cubicBezTo>
                  <a:cubicBezTo>
                    <a:pt x="2297" y="5916"/>
                    <a:pt x="2384" y="5925"/>
                    <a:pt x="2422" y="5925"/>
                  </a:cubicBezTo>
                  <a:cubicBezTo>
                    <a:pt x="2436" y="5925"/>
                    <a:pt x="2444" y="5924"/>
                    <a:pt x="2444" y="5921"/>
                  </a:cubicBezTo>
                  <a:cubicBezTo>
                    <a:pt x="2444" y="5911"/>
                    <a:pt x="2348" y="5868"/>
                    <a:pt x="2188" y="5804"/>
                  </a:cubicBezTo>
                  <a:cubicBezTo>
                    <a:pt x="2113" y="5772"/>
                    <a:pt x="2017" y="5719"/>
                    <a:pt x="1900" y="5665"/>
                  </a:cubicBezTo>
                  <a:cubicBezTo>
                    <a:pt x="1846" y="5644"/>
                    <a:pt x="1793" y="5601"/>
                    <a:pt x="1718" y="5559"/>
                  </a:cubicBezTo>
                  <a:lnTo>
                    <a:pt x="1633" y="5505"/>
                  </a:lnTo>
                  <a:lnTo>
                    <a:pt x="1537" y="5441"/>
                  </a:lnTo>
                  <a:cubicBezTo>
                    <a:pt x="1281" y="5249"/>
                    <a:pt x="1014" y="4983"/>
                    <a:pt x="801" y="4641"/>
                  </a:cubicBezTo>
                  <a:cubicBezTo>
                    <a:pt x="588" y="4300"/>
                    <a:pt x="417" y="3862"/>
                    <a:pt x="321" y="3404"/>
                  </a:cubicBezTo>
                  <a:cubicBezTo>
                    <a:pt x="140" y="2454"/>
                    <a:pt x="310" y="1569"/>
                    <a:pt x="492" y="972"/>
                  </a:cubicBezTo>
                  <a:cubicBezTo>
                    <a:pt x="684" y="364"/>
                    <a:pt x="865" y="12"/>
                    <a:pt x="844" y="1"/>
                  </a:cubicBezTo>
                  <a:cubicBezTo>
                    <a:pt x="843" y="1"/>
                    <a:pt x="843" y="1"/>
                    <a:pt x="842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7"/>
            <p:cNvSpPr/>
            <p:nvPr/>
          </p:nvSpPr>
          <p:spPr>
            <a:xfrm>
              <a:off x="2417087" y="1482189"/>
              <a:ext cx="321031" cy="425213"/>
            </a:xfrm>
            <a:custGeom>
              <a:avLst/>
              <a:gdLst/>
              <a:ahLst/>
              <a:cxnLst/>
              <a:rect l="l" t="t" r="r" b="b"/>
              <a:pathLst>
                <a:path w="5260" h="6967" extrusionOk="0">
                  <a:moveTo>
                    <a:pt x="342" y="1"/>
                  </a:moveTo>
                  <a:cubicBezTo>
                    <a:pt x="331" y="1"/>
                    <a:pt x="267" y="118"/>
                    <a:pt x="182" y="363"/>
                  </a:cubicBezTo>
                  <a:cubicBezTo>
                    <a:pt x="107" y="598"/>
                    <a:pt x="32" y="972"/>
                    <a:pt x="11" y="1430"/>
                  </a:cubicBezTo>
                  <a:cubicBezTo>
                    <a:pt x="0" y="1654"/>
                    <a:pt x="0" y="1910"/>
                    <a:pt x="22" y="2177"/>
                  </a:cubicBezTo>
                  <a:cubicBezTo>
                    <a:pt x="64" y="2444"/>
                    <a:pt x="139" y="2732"/>
                    <a:pt x="331" y="2988"/>
                  </a:cubicBezTo>
                  <a:cubicBezTo>
                    <a:pt x="512" y="3244"/>
                    <a:pt x="800" y="3446"/>
                    <a:pt x="1088" y="3574"/>
                  </a:cubicBezTo>
                  <a:cubicBezTo>
                    <a:pt x="1398" y="3713"/>
                    <a:pt x="1718" y="3798"/>
                    <a:pt x="2049" y="3905"/>
                  </a:cubicBezTo>
                  <a:cubicBezTo>
                    <a:pt x="2379" y="4001"/>
                    <a:pt x="2689" y="4118"/>
                    <a:pt x="2955" y="4278"/>
                  </a:cubicBezTo>
                  <a:cubicBezTo>
                    <a:pt x="3222" y="4438"/>
                    <a:pt x="3435" y="4673"/>
                    <a:pt x="3553" y="4929"/>
                  </a:cubicBezTo>
                  <a:cubicBezTo>
                    <a:pt x="3659" y="5196"/>
                    <a:pt x="3670" y="5473"/>
                    <a:pt x="3723" y="5740"/>
                  </a:cubicBezTo>
                  <a:cubicBezTo>
                    <a:pt x="3766" y="6007"/>
                    <a:pt x="3851" y="6263"/>
                    <a:pt x="3979" y="6455"/>
                  </a:cubicBezTo>
                  <a:cubicBezTo>
                    <a:pt x="4118" y="6657"/>
                    <a:pt x="4278" y="6796"/>
                    <a:pt x="4449" y="6871"/>
                  </a:cubicBezTo>
                  <a:cubicBezTo>
                    <a:pt x="4619" y="6945"/>
                    <a:pt x="4779" y="6967"/>
                    <a:pt x="4918" y="6967"/>
                  </a:cubicBezTo>
                  <a:cubicBezTo>
                    <a:pt x="5046" y="6945"/>
                    <a:pt x="5142" y="6924"/>
                    <a:pt x="5206" y="6892"/>
                  </a:cubicBezTo>
                  <a:lnTo>
                    <a:pt x="5259" y="6849"/>
                  </a:lnTo>
                  <a:cubicBezTo>
                    <a:pt x="5259" y="6847"/>
                    <a:pt x="5258" y="6846"/>
                    <a:pt x="5255" y="6846"/>
                  </a:cubicBezTo>
                  <a:cubicBezTo>
                    <a:pt x="5230" y="6846"/>
                    <a:pt x="5104" y="6913"/>
                    <a:pt x="4886" y="6913"/>
                  </a:cubicBezTo>
                  <a:cubicBezTo>
                    <a:pt x="4769" y="6913"/>
                    <a:pt x="4619" y="6881"/>
                    <a:pt x="4459" y="6807"/>
                  </a:cubicBezTo>
                  <a:cubicBezTo>
                    <a:pt x="4321" y="6721"/>
                    <a:pt x="4161" y="6593"/>
                    <a:pt x="4054" y="6401"/>
                  </a:cubicBezTo>
                  <a:cubicBezTo>
                    <a:pt x="3926" y="6220"/>
                    <a:pt x="3862" y="5996"/>
                    <a:pt x="3830" y="5729"/>
                  </a:cubicBezTo>
                  <a:cubicBezTo>
                    <a:pt x="3798" y="5473"/>
                    <a:pt x="3798" y="5175"/>
                    <a:pt x="3681" y="4865"/>
                  </a:cubicBezTo>
                  <a:cubicBezTo>
                    <a:pt x="3553" y="4577"/>
                    <a:pt x="3318" y="4321"/>
                    <a:pt x="3030" y="4150"/>
                  </a:cubicBezTo>
                  <a:cubicBezTo>
                    <a:pt x="2753" y="3980"/>
                    <a:pt x="2422" y="3862"/>
                    <a:pt x="2091" y="3745"/>
                  </a:cubicBezTo>
                  <a:cubicBezTo>
                    <a:pt x="1761" y="3660"/>
                    <a:pt x="1430" y="3564"/>
                    <a:pt x="1142" y="3425"/>
                  </a:cubicBezTo>
                  <a:cubicBezTo>
                    <a:pt x="854" y="3297"/>
                    <a:pt x="598" y="3126"/>
                    <a:pt x="438" y="2892"/>
                  </a:cubicBezTo>
                  <a:cubicBezTo>
                    <a:pt x="256" y="2668"/>
                    <a:pt x="182" y="2401"/>
                    <a:pt x="139" y="2145"/>
                  </a:cubicBezTo>
                  <a:cubicBezTo>
                    <a:pt x="96" y="1900"/>
                    <a:pt x="96" y="1644"/>
                    <a:pt x="96" y="1430"/>
                  </a:cubicBezTo>
                  <a:cubicBezTo>
                    <a:pt x="118" y="972"/>
                    <a:pt x="171" y="619"/>
                    <a:pt x="235" y="374"/>
                  </a:cubicBezTo>
                  <a:cubicBezTo>
                    <a:pt x="299" y="139"/>
                    <a:pt x="352" y="1"/>
                    <a:pt x="342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7"/>
            <p:cNvSpPr/>
            <p:nvPr/>
          </p:nvSpPr>
          <p:spPr>
            <a:xfrm>
              <a:off x="2547942" y="1499156"/>
              <a:ext cx="436260" cy="450115"/>
            </a:xfrm>
            <a:custGeom>
              <a:avLst/>
              <a:gdLst/>
              <a:ahLst/>
              <a:cxnLst/>
              <a:rect l="l" t="t" r="r" b="b"/>
              <a:pathLst>
                <a:path w="7148" h="7375" extrusionOk="0">
                  <a:moveTo>
                    <a:pt x="3314" y="1968"/>
                  </a:moveTo>
                  <a:cubicBezTo>
                    <a:pt x="3337" y="1968"/>
                    <a:pt x="3361" y="1974"/>
                    <a:pt x="3382" y="1984"/>
                  </a:cubicBezTo>
                  <a:cubicBezTo>
                    <a:pt x="3414" y="1984"/>
                    <a:pt x="3425" y="1995"/>
                    <a:pt x="3435" y="2006"/>
                  </a:cubicBezTo>
                  <a:cubicBezTo>
                    <a:pt x="3446" y="2006"/>
                    <a:pt x="3467" y="2016"/>
                    <a:pt x="3467" y="2016"/>
                  </a:cubicBezTo>
                  <a:lnTo>
                    <a:pt x="3467" y="2048"/>
                  </a:lnTo>
                  <a:cubicBezTo>
                    <a:pt x="3467" y="2059"/>
                    <a:pt x="3446" y="2080"/>
                    <a:pt x="3435" y="2102"/>
                  </a:cubicBezTo>
                  <a:cubicBezTo>
                    <a:pt x="3414" y="2134"/>
                    <a:pt x="3382" y="2166"/>
                    <a:pt x="3339" y="2187"/>
                  </a:cubicBezTo>
                  <a:cubicBezTo>
                    <a:pt x="3212" y="2272"/>
                    <a:pt x="3065" y="2309"/>
                    <a:pt x="2909" y="2332"/>
                  </a:cubicBezTo>
                  <a:lnTo>
                    <a:pt x="2909" y="2332"/>
                  </a:lnTo>
                  <a:cubicBezTo>
                    <a:pt x="2968" y="2154"/>
                    <a:pt x="3081" y="2004"/>
                    <a:pt x="3254" y="1984"/>
                  </a:cubicBezTo>
                  <a:cubicBezTo>
                    <a:pt x="3270" y="1974"/>
                    <a:pt x="3291" y="1968"/>
                    <a:pt x="3314" y="1968"/>
                  </a:cubicBezTo>
                  <a:close/>
                  <a:moveTo>
                    <a:pt x="11" y="0"/>
                  </a:moveTo>
                  <a:cubicBezTo>
                    <a:pt x="11" y="0"/>
                    <a:pt x="1" y="53"/>
                    <a:pt x="11" y="139"/>
                  </a:cubicBezTo>
                  <a:cubicBezTo>
                    <a:pt x="11" y="235"/>
                    <a:pt x="22" y="363"/>
                    <a:pt x="65" y="523"/>
                  </a:cubicBezTo>
                  <a:cubicBezTo>
                    <a:pt x="139" y="854"/>
                    <a:pt x="331" y="1355"/>
                    <a:pt x="779" y="1792"/>
                  </a:cubicBezTo>
                  <a:cubicBezTo>
                    <a:pt x="1014" y="2006"/>
                    <a:pt x="1302" y="2208"/>
                    <a:pt x="1654" y="2326"/>
                  </a:cubicBezTo>
                  <a:cubicBezTo>
                    <a:pt x="1947" y="2435"/>
                    <a:pt x="2286" y="2490"/>
                    <a:pt x="2633" y="2490"/>
                  </a:cubicBezTo>
                  <a:cubicBezTo>
                    <a:pt x="2659" y="2490"/>
                    <a:pt x="2685" y="2490"/>
                    <a:pt x="2711" y="2489"/>
                  </a:cubicBezTo>
                  <a:lnTo>
                    <a:pt x="2711" y="2489"/>
                  </a:lnTo>
                  <a:cubicBezTo>
                    <a:pt x="2680" y="2680"/>
                    <a:pt x="2689" y="2876"/>
                    <a:pt x="2731" y="3072"/>
                  </a:cubicBezTo>
                  <a:cubicBezTo>
                    <a:pt x="2838" y="3552"/>
                    <a:pt x="3158" y="3968"/>
                    <a:pt x="3585" y="4160"/>
                  </a:cubicBezTo>
                  <a:cubicBezTo>
                    <a:pt x="4012" y="4352"/>
                    <a:pt x="4449" y="4363"/>
                    <a:pt x="4822" y="4480"/>
                  </a:cubicBezTo>
                  <a:cubicBezTo>
                    <a:pt x="5014" y="4534"/>
                    <a:pt x="5185" y="4630"/>
                    <a:pt x="5302" y="4747"/>
                  </a:cubicBezTo>
                  <a:cubicBezTo>
                    <a:pt x="5441" y="4875"/>
                    <a:pt x="5516" y="5035"/>
                    <a:pt x="5590" y="5195"/>
                  </a:cubicBezTo>
                  <a:cubicBezTo>
                    <a:pt x="5708" y="5526"/>
                    <a:pt x="5729" y="5857"/>
                    <a:pt x="5782" y="6166"/>
                  </a:cubicBezTo>
                  <a:cubicBezTo>
                    <a:pt x="5836" y="6475"/>
                    <a:pt x="5932" y="6753"/>
                    <a:pt x="6081" y="6955"/>
                  </a:cubicBezTo>
                  <a:cubicBezTo>
                    <a:pt x="6230" y="7147"/>
                    <a:pt x="6422" y="7275"/>
                    <a:pt x="6604" y="7329"/>
                  </a:cubicBezTo>
                  <a:cubicBezTo>
                    <a:pt x="6708" y="7361"/>
                    <a:pt x="6797" y="7374"/>
                    <a:pt x="6872" y="7374"/>
                  </a:cubicBezTo>
                  <a:cubicBezTo>
                    <a:pt x="6919" y="7374"/>
                    <a:pt x="6961" y="7369"/>
                    <a:pt x="6998" y="7361"/>
                  </a:cubicBezTo>
                  <a:cubicBezTo>
                    <a:pt x="7094" y="7339"/>
                    <a:pt x="7148" y="7329"/>
                    <a:pt x="7137" y="7318"/>
                  </a:cubicBezTo>
                  <a:lnTo>
                    <a:pt x="6998" y="7318"/>
                  </a:lnTo>
                  <a:cubicBezTo>
                    <a:pt x="6902" y="7318"/>
                    <a:pt x="6774" y="7297"/>
                    <a:pt x="6625" y="7243"/>
                  </a:cubicBezTo>
                  <a:cubicBezTo>
                    <a:pt x="6465" y="7190"/>
                    <a:pt x="6294" y="7073"/>
                    <a:pt x="6156" y="6891"/>
                  </a:cubicBezTo>
                  <a:cubicBezTo>
                    <a:pt x="6028" y="6689"/>
                    <a:pt x="5942" y="6433"/>
                    <a:pt x="5910" y="6123"/>
                  </a:cubicBezTo>
                  <a:cubicBezTo>
                    <a:pt x="5857" y="5835"/>
                    <a:pt x="5836" y="5483"/>
                    <a:pt x="5718" y="5142"/>
                  </a:cubicBezTo>
                  <a:cubicBezTo>
                    <a:pt x="5654" y="4971"/>
                    <a:pt x="5558" y="4779"/>
                    <a:pt x="5409" y="4651"/>
                  </a:cubicBezTo>
                  <a:cubicBezTo>
                    <a:pt x="5270" y="4502"/>
                    <a:pt x="5078" y="4406"/>
                    <a:pt x="4876" y="4342"/>
                  </a:cubicBezTo>
                  <a:cubicBezTo>
                    <a:pt x="4481" y="4203"/>
                    <a:pt x="4054" y="4192"/>
                    <a:pt x="3670" y="4022"/>
                  </a:cubicBezTo>
                  <a:cubicBezTo>
                    <a:pt x="3286" y="3851"/>
                    <a:pt x="2998" y="3456"/>
                    <a:pt x="2891" y="3030"/>
                  </a:cubicBezTo>
                  <a:cubicBezTo>
                    <a:pt x="2846" y="2847"/>
                    <a:pt x="2839" y="2656"/>
                    <a:pt x="2872" y="2478"/>
                  </a:cubicBezTo>
                  <a:lnTo>
                    <a:pt x="2872" y="2478"/>
                  </a:lnTo>
                  <a:cubicBezTo>
                    <a:pt x="2956" y="2466"/>
                    <a:pt x="3039" y="2449"/>
                    <a:pt x="3115" y="2432"/>
                  </a:cubicBezTo>
                  <a:cubicBezTo>
                    <a:pt x="3222" y="2400"/>
                    <a:pt x="3329" y="2368"/>
                    <a:pt x="3435" y="2294"/>
                  </a:cubicBezTo>
                  <a:cubicBezTo>
                    <a:pt x="3489" y="2262"/>
                    <a:pt x="3531" y="2219"/>
                    <a:pt x="3574" y="2166"/>
                  </a:cubicBezTo>
                  <a:cubicBezTo>
                    <a:pt x="3585" y="2134"/>
                    <a:pt x="3606" y="2112"/>
                    <a:pt x="3606" y="2070"/>
                  </a:cubicBezTo>
                  <a:cubicBezTo>
                    <a:pt x="3606" y="2059"/>
                    <a:pt x="3627" y="2048"/>
                    <a:pt x="3627" y="2016"/>
                  </a:cubicBezTo>
                  <a:lnTo>
                    <a:pt x="3627" y="1942"/>
                  </a:lnTo>
                  <a:cubicBezTo>
                    <a:pt x="3606" y="1910"/>
                    <a:pt x="3585" y="1899"/>
                    <a:pt x="3574" y="1888"/>
                  </a:cubicBezTo>
                  <a:cubicBezTo>
                    <a:pt x="3542" y="1867"/>
                    <a:pt x="3542" y="1856"/>
                    <a:pt x="3521" y="1856"/>
                  </a:cubicBezTo>
                  <a:cubicBezTo>
                    <a:pt x="3489" y="1846"/>
                    <a:pt x="3457" y="1835"/>
                    <a:pt x="3425" y="1814"/>
                  </a:cubicBezTo>
                  <a:cubicBezTo>
                    <a:pt x="3393" y="1808"/>
                    <a:pt x="3361" y="1806"/>
                    <a:pt x="3327" y="1806"/>
                  </a:cubicBezTo>
                  <a:cubicBezTo>
                    <a:pt x="3294" y="1806"/>
                    <a:pt x="3259" y="1808"/>
                    <a:pt x="3222" y="1814"/>
                  </a:cubicBezTo>
                  <a:cubicBezTo>
                    <a:pt x="3105" y="1846"/>
                    <a:pt x="2987" y="1910"/>
                    <a:pt x="2902" y="2016"/>
                  </a:cubicBezTo>
                  <a:cubicBezTo>
                    <a:pt x="2827" y="2112"/>
                    <a:pt x="2774" y="2230"/>
                    <a:pt x="2742" y="2347"/>
                  </a:cubicBezTo>
                  <a:cubicBezTo>
                    <a:pt x="2742" y="2348"/>
                    <a:pt x="2741" y="2350"/>
                    <a:pt x="2741" y="2351"/>
                  </a:cubicBezTo>
                  <a:lnTo>
                    <a:pt x="2741" y="2351"/>
                  </a:lnTo>
                  <a:cubicBezTo>
                    <a:pt x="2667" y="2358"/>
                    <a:pt x="2592" y="2362"/>
                    <a:pt x="2518" y="2362"/>
                  </a:cubicBezTo>
                  <a:cubicBezTo>
                    <a:pt x="2222" y="2362"/>
                    <a:pt x="1930" y="2309"/>
                    <a:pt x="1675" y="2219"/>
                  </a:cubicBezTo>
                  <a:cubicBezTo>
                    <a:pt x="1345" y="2102"/>
                    <a:pt x="1067" y="1920"/>
                    <a:pt x="854" y="1728"/>
                  </a:cubicBezTo>
                  <a:cubicBezTo>
                    <a:pt x="406" y="1312"/>
                    <a:pt x="214" y="843"/>
                    <a:pt x="118" y="523"/>
                  </a:cubicBezTo>
                  <a:cubicBezTo>
                    <a:pt x="22" y="203"/>
                    <a:pt x="22" y="0"/>
                    <a:pt x="11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7"/>
            <p:cNvSpPr/>
            <p:nvPr/>
          </p:nvSpPr>
          <p:spPr>
            <a:xfrm>
              <a:off x="2874104" y="1604621"/>
              <a:ext cx="214285" cy="452556"/>
            </a:xfrm>
            <a:custGeom>
              <a:avLst/>
              <a:gdLst/>
              <a:ahLst/>
              <a:cxnLst/>
              <a:rect l="l" t="t" r="r" b="b"/>
              <a:pathLst>
                <a:path w="3511" h="7415" extrusionOk="0">
                  <a:moveTo>
                    <a:pt x="12" y="0"/>
                  </a:moveTo>
                  <a:cubicBezTo>
                    <a:pt x="1" y="0"/>
                    <a:pt x="65" y="118"/>
                    <a:pt x="204" y="288"/>
                  </a:cubicBezTo>
                  <a:cubicBezTo>
                    <a:pt x="332" y="459"/>
                    <a:pt x="566" y="694"/>
                    <a:pt x="854" y="960"/>
                  </a:cubicBezTo>
                  <a:cubicBezTo>
                    <a:pt x="1142" y="1227"/>
                    <a:pt x="1505" y="1526"/>
                    <a:pt x="1793" y="1942"/>
                  </a:cubicBezTo>
                  <a:cubicBezTo>
                    <a:pt x="1932" y="2155"/>
                    <a:pt x="2060" y="2400"/>
                    <a:pt x="2102" y="2667"/>
                  </a:cubicBezTo>
                  <a:cubicBezTo>
                    <a:pt x="2156" y="2934"/>
                    <a:pt x="2124" y="3211"/>
                    <a:pt x="2081" y="3521"/>
                  </a:cubicBezTo>
                  <a:cubicBezTo>
                    <a:pt x="2070" y="3659"/>
                    <a:pt x="2060" y="3830"/>
                    <a:pt x="2070" y="3990"/>
                  </a:cubicBezTo>
                  <a:cubicBezTo>
                    <a:pt x="2081" y="4139"/>
                    <a:pt x="2145" y="4289"/>
                    <a:pt x="2230" y="4427"/>
                  </a:cubicBezTo>
                  <a:cubicBezTo>
                    <a:pt x="2390" y="4683"/>
                    <a:pt x="2614" y="4854"/>
                    <a:pt x="2796" y="5025"/>
                  </a:cubicBezTo>
                  <a:cubicBezTo>
                    <a:pt x="2988" y="5195"/>
                    <a:pt x="3148" y="5387"/>
                    <a:pt x="3223" y="5590"/>
                  </a:cubicBezTo>
                  <a:cubicBezTo>
                    <a:pt x="3319" y="5782"/>
                    <a:pt x="3361" y="5995"/>
                    <a:pt x="3372" y="6187"/>
                  </a:cubicBezTo>
                  <a:cubicBezTo>
                    <a:pt x="3415" y="6571"/>
                    <a:pt x="3361" y="6891"/>
                    <a:pt x="3351" y="7105"/>
                  </a:cubicBezTo>
                  <a:cubicBezTo>
                    <a:pt x="3351" y="7297"/>
                    <a:pt x="3340" y="7414"/>
                    <a:pt x="3340" y="7414"/>
                  </a:cubicBezTo>
                  <a:cubicBezTo>
                    <a:pt x="3351" y="7414"/>
                    <a:pt x="3372" y="7297"/>
                    <a:pt x="3415" y="7083"/>
                  </a:cubicBezTo>
                  <a:cubicBezTo>
                    <a:pt x="3457" y="6870"/>
                    <a:pt x="3511" y="6550"/>
                    <a:pt x="3500" y="6145"/>
                  </a:cubicBezTo>
                  <a:cubicBezTo>
                    <a:pt x="3479" y="5942"/>
                    <a:pt x="3447" y="5718"/>
                    <a:pt x="3351" y="5505"/>
                  </a:cubicBezTo>
                  <a:cubicBezTo>
                    <a:pt x="3255" y="5281"/>
                    <a:pt x="3095" y="5067"/>
                    <a:pt x="2892" y="4897"/>
                  </a:cubicBezTo>
                  <a:cubicBezTo>
                    <a:pt x="2710" y="4705"/>
                    <a:pt x="2497" y="4545"/>
                    <a:pt x="2348" y="4321"/>
                  </a:cubicBezTo>
                  <a:cubicBezTo>
                    <a:pt x="2284" y="4214"/>
                    <a:pt x="2230" y="4075"/>
                    <a:pt x="2220" y="3947"/>
                  </a:cubicBezTo>
                  <a:cubicBezTo>
                    <a:pt x="2198" y="3809"/>
                    <a:pt x="2220" y="3659"/>
                    <a:pt x="2230" y="3521"/>
                  </a:cubicBezTo>
                  <a:cubicBezTo>
                    <a:pt x="2241" y="3371"/>
                    <a:pt x="2273" y="3222"/>
                    <a:pt x="2284" y="3072"/>
                  </a:cubicBezTo>
                  <a:cubicBezTo>
                    <a:pt x="2294" y="2934"/>
                    <a:pt x="2284" y="2774"/>
                    <a:pt x="2252" y="2624"/>
                  </a:cubicBezTo>
                  <a:cubicBezTo>
                    <a:pt x="2198" y="2326"/>
                    <a:pt x="2060" y="2080"/>
                    <a:pt x="1910" y="1867"/>
                  </a:cubicBezTo>
                  <a:cubicBezTo>
                    <a:pt x="1601" y="1419"/>
                    <a:pt x="1228" y="1131"/>
                    <a:pt x="918" y="875"/>
                  </a:cubicBezTo>
                  <a:cubicBezTo>
                    <a:pt x="620" y="619"/>
                    <a:pt x="385" y="406"/>
                    <a:pt x="246" y="256"/>
                  </a:cubicBezTo>
                  <a:cubicBezTo>
                    <a:pt x="97" y="96"/>
                    <a:pt x="33" y="0"/>
                    <a:pt x="12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7"/>
            <p:cNvSpPr/>
            <p:nvPr/>
          </p:nvSpPr>
          <p:spPr>
            <a:xfrm>
              <a:off x="2117598" y="1690311"/>
              <a:ext cx="203849" cy="217764"/>
            </a:xfrm>
            <a:custGeom>
              <a:avLst/>
              <a:gdLst/>
              <a:ahLst/>
              <a:cxnLst/>
              <a:rect l="l" t="t" r="r" b="b"/>
              <a:pathLst>
                <a:path w="3340" h="3568" extrusionOk="0">
                  <a:moveTo>
                    <a:pt x="3314" y="1"/>
                  </a:moveTo>
                  <a:cubicBezTo>
                    <a:pt x="3248" y="1"/>
                    <a:pt x="2965" y="75"/>
                    <a:pt x="2539" y="207"/>
                  </a:cubicBezTo>
                  <a:cubicBezTo>
                    <a:pt x="2305" y="282"/>
                    <a:pt x="2006" y="356"/>
                    <a:pt x="1696" y="495"/>
                  </a:cubicBezTo>
                  <a:cubicBezTo>
                    <a:pt x="1558" y="570"/>
                    <a:pt x="1398" y="655"/>
                    <a:pt x="1248" y="794"/>
                  </a:cubicBezTo>
                  <a:cubicBezTo>
                    <a:pt x="1099" y="922"/>
                    <a:pt x="982" y="1082"/>
                    <a:pt x="928" y="1284"/>
                  </a:cubicBezTo>
                  <a:cubicBezTo>
                    <a:pt x="864" y="1487"/>
                    <a:pt x="875" y="1690"/>
                    <a:pt x="886" y="1871"/>
                  </a:cubicBezTo>
                  <a:cubicBezTo>
                    <a:pt x="918" y="2063"/>
                    <a:pt x="950" y="2234"/>
                    <a:pt x="982" y="2394"/>
                  </a:cubicBezTo>
                  <a:cubicBezTo>
                    <a:pt x="992" y="2469"/>
                    <a:pt x="992" y="2543"/>
                    <a:pt x="982" y="2597"/>
                  </a:cubicBezTo>
                  <a:cubicBezTo>
                    <a:pt x="950" y="2650"/>
                    <a:pt x="918" y="2703"/>
                    <a:pt x="864" y="2735"/>
                  </a:cubicBezTo>
                  <a:cubicBezTo>
                    <a:pt x="758" y="2821"/>
                    <a:pt x="619" y="2863"/>
                    <a:pt x="502" y="2927"/>
                  </a:cubicBezTo>
                  <a:cubicBezTo>
                    <a:pt x="278" y="3055"/>
                    <a:pt x="139" y="3237"/>
                    <a:pt x="75" y="3365"/>
                  </a:cubicBezTo>
                  <a:cubicBezTo>
                    <a:pt x="11" y="3493"/>
                    <a:pt x="0" y="3567"/>
                    <a:pt x="11" y="3567"/>
                  </a:cubicBezTo>
                  <a:cubicBezTo>
                    <a:pt x="22" y="3567"/>
                    <a:pt x="54" y="3503"/>
                    <a:pt x="128" y="3397"/>
                  </a:cubicBezTo>
                  <a:cubicBezTo>
                    <a:pt x="214" y="3290"/>
                    <a:pt x="342" y="3130"/>
                    <a:pt x="555" y="3023"/>
                  </a:cubicBezTo>
                  <a:cubicBezTo>
                    <a:pt x="662" y="2970"/>
                    <a:pt x="800" y="2927"/>
                    <a:pt x="928" y="2842"/>
                  </a:cubicBezTo>
                  <a:cubicBezTo>
                    <a:pt x="992" y="2810"/>
                    <a:pt x="1067" y="2735"/>
                    <a:pt x="1099" y="2650"/>
                  </a:cubicBezTo>
                  <a:cubicBezTo>
                    <a:pt x="1142" y="2554"/>
                    <a:pt x="1142" y="2458"/>
                    <a:pt x="1131" y="2362"/>
                  </a:cubicBezTo>
                  <a:cubicBezTo>
                    <a:pt x="1099" y="2191"/>
                    <a:pt x="1067" y="2031"/>
                    <a:pt x="1046" y="1861"/>
                  </a:cubicBezTo>
                  <a:cubicBezTo>
                    <a:pt x="1035" y="1690"/>
                    <a:pt x="1035" y="1508"/>
                    <a:pt x="1078" y="1338"/>
                  </a:cubicBezTo>
                  <a:cubicBezTo>
                    <a:pt x="1131" y="1167"/>
                    <a:pt x="1227" y="1028"/>
                    <a:pt x="1355" y="911"/>
                  </a:cubicBezTo>
                  <a:cubicBezTo>
                    <a:pt x="1472" y="794"/>
                    <a:pt x="1622" y="708"/>
                    <a:pt x="1771" y="634"/>
                  </a:cubicBezTo>
                  <a:cubicBezTo>
                    <a:pt x="2059" y="484"/>
                    <a:pt x="2347" y="410"/>
                    <a:pt x="2582" y="314"/>
                  </a:cubicBezTo>
                  <a:cubicBezTo>
                    <a:pt x="3051" y="143"/>
                    <a:pt x="3339" y="36"/>
                    <a:pt x="3329" y="4"/>
                  </a:cubicBezTo>
                  <a:cubicBezTo>
                    <a:pt x="3327" y="2"/>
                    <a:pt x="3323" y="1"/>
                    <a:pt x="3314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7"/>
            <p:cNvSpPr/>
            <p:nvPr/>
          </p:nvSpPr>
          <p:spPr>
            <a:xfrm>
              <a:off x="2120833" y="2025871"/>
              <a:ext cx="83431" cy="84225"/>
            </a:xfrm>
            <a:custGeom>
              <a:avLst/>
              <a:gdLst/>
              <a:ahLst/>
              <a:cxnLst/>
              <a:rect l="l" t="t" r="r" b="b"/>
              <a:pathLst>
                <a:path w="1367" h="1380" extrusionOk="0">
                  <a:moveTo>
                    <a:pt x="1355" y="0"/>
                  </a:moveTo>
                  <a:cubicBezTo>
                    <a:pt x="1334" y="0"/>
                    <a:pt x="1291" y="107"/>
                    <a:pt x="1174" y="235"/>
                  </a:cubicBezTo>
                  <a:cubicBezTo>
                    <a:pt x="1046" y="363"/>
                    <a:pt x="833" y="480"/>
                    <a:pt x="587" y="587"/>
                  </a:cubicBezTo>
                  <a:cubicBezTo>
                    <a:pt x="449" y="651"/>
                    <a:pt x="331" y="715"/>
                    <a:pt x="225" y="790"/>
                  </a:cubicBezTo>
                  <a:cubicBezTo>
                    <a:pt x="118" y="864"/>
                    <a:pt x="33" y="982"/>
                    <a:pt x="22" y="1078"/>
                  </a:cubicBezTo>
                  <a:cubicBezTo>
                    <a:pt x="1" y="1184"/>
                    <a:pt x="22" y="1270"/>
                    <a:pt x="54" y="1323"/>
                  </a:cubicBezTo>
                  <a:cubicBezTo>
                    <a:pt x="71" y="1364"/>
                    <a:pt x="100" y="1380"/>
                    <a:pt x="112" y="1380"/>
                  </a:cubicBezTo>
                  <a:cubicBezTo>
                    <a:pt x="116" y="1380"/>
                    <a:pt x="118" y="1379"/>
                    <a:pt x="118" y="1376"/>
                  </a:cubicBezTo>
                  <a:cubicBezTo>
                    <a:pt x="129" y="1366"/>
                    <a:pt x="65" y="1259"/>
                    <a:pt x="129" y="1110"/>
                  </a:cubicBezTo>
                  <a:cubicBezTo>
                    <a:pt x="150" y="1035"/>
                    <a:pt x="225" y="960"/>
                    <a:pt x="321" y="896"/>
                  </a:cubicBezTo>
                  <a:cubicBezTo>
                    <a:pt x="406" y="832"/>
                    <a:pt x="534" y="779"/>
                    <a:pt x="662" y="726"/>
                  </a:cubicBezTo>
                  <a:cubicBezTo>
                    <a:pt x="801" y="651"/>
                    <a:pt x="918" y="597"/>
                    <a:pt x="1025" y="523"/>
                  </a:cubicBezTo>
                  <a:cubicBezTo>
                    <a:pt x="1131" y="459"/>
                    <a:pt x="1206" y="363"/>
                    <a:pt x="1281" y="277"/>
                  </a:cubicBezTo>
                  <a:cubicBezTo>
                    <a:pt x="1366" y="139"/>
                    <a:pt x="1366" y="0"/>
                    <a:pt x="1355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4" dur="500"/>
                                        <p:tgtEl>
                                          <p:spTgt spid="1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9" dur="500"/>
                                        <p:tgtEl>
                                          <p:spTgt spid="17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4" dur="500"/>
                                        <p:tgtEl>
                                          <p:spTgt spid="17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9" dur="500"/>
                                        <p:tgtEl>
                                          <p:spTgt spid="17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4" dur="500"/>
                                        <p:tgtEl>
                                          <p:spTgt spid="17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9" dur="500"/>
                                        <p:tgtEl>
                                          <p:spTgt spid="17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4" dur="500"/>
                                        <p:tgtEl>
                                          <p:spTgt spid="17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4" grpId="0"/>
      <p:bldP spid="174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9"/>
          <p:cNvSpPr txBox="1">
            <a:spLocks noGrp="1"/>
          </p:cNvSpPr>
          <p:nvPr>
            <p:ph type="title"/>
          </p:nvPr>
        </p:nvSpPr>
        <p:spPr>
          <a:xfrm>
            <a:off x="1664208" y="133497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Exploratory Data Analysis</a:t>
            </a:r>
            <a:endParaRPr/>
          </a:p>
        </p:txBody>
      </p:sp>
      <p:grpSp>
        <p:nvGrpSpPr>
          <p:cNvPr id="682" name="Google Shape;682;p19"/>
          <p:cNvGrpSpPr/>
          <p:nvPr/>
        </p:nvGrpSpPr>
        <p:grpSpPr>
          <a:xfrm>
            <a:off x="471830" y="222346"/>
            <a:ext cx="2457618" cy="729124"/>
            <a:chOff x="457200" y="1073600"/>
            <a:chExt cx="2457618" cy="729124"/>
          </a:xfrm>
        </p:grpSpPr>
        <p:sp>
          <p:nvSpPr>
            <p:cNvPr id="683" name="Google Shape;683;p19"/>
            <p:cNvSpPr txBox="1"/>
            <p:nvPr/>
          </p:nvSpPr>
          <p:spPr>
            <a:xfrm>
              <a:off x="457200" y="1073600"/>
              <a:ext cx="19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IN" sz="12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Which state and credit card company are receiving highest number of complaints?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85" name="Google Shape;685;p19"/>
            <p:cNvSpPr/>
            <p:nvPr/>
          </p:nvSpPr>
          <p:spPr>
            <a:xfrm>
              <a:off x="2208018" y="1095924"/>
              <a:ext cx="706800" cy="70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90" name="Google Shape;690;p19"/>
          <p:cNvGrpSpPr/>
          <p:nvPr/>
        </p:nvGrpSpPr>
        <p:grpSpPr>
          <a:xfrm>
            <a:off x="5021883" y="1102961"/>
            <a:ext cx="2574661" cy="721809"/>
            <a:chOff x="457200" y="2041000"/>
            <a:chExt cx="2574661" cy="721809"/>
          </a:xfrm>
        </p:grpSpPr>
        <p:sp>
          <p:nvSpPr>
            <p:cNvPr id="691" name="Google Shape;691;p19"/>
            <p:cNvSpPr txBox="1"/>
            <p:nvPr/>
          </p:nvSpPr>
          <p:spPr>
            <a:xfrm>
              <a:off x="457200" y="2041000"/>
              <a:ext cx="19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IN" sz="12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What are the common sub-issues related to credit-card products that are customers </a:t>
              </a:r>
              <a:r>
                <a:rPr lang="en-IN" sz="1200" b="1" dirty="0" err="1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dissatisifed</a:t>
              </a:r>
              <a:r>
                <a:rPr lang="en-IN" sz="12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with?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93" name="Google Shape;693;p19"/>
            <p:cNvSpPr/>
            <p:nvPr/>
          </p:nvSpPr>
          <p:spPr>
            <a:xfrm>
              <a:off x="2325061" y="2056009"/>
              <a:ext cx="706800" cy="706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5760" y="1109416"/>
            <a:ext cx="3899002" cy="185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21299999" rev="0"/>
            </a:camera>
            <a:lightRig rig="threePt" dir="t"/>
          </a:scene3d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3073" y="3063176"/>
            <a:ext cx="3935579" cy="2080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459715" y="2216506"/>
            <a:ext cx="4252078" cy="250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-3890272" y="3573692"/>
            <a:ext cx="3890272" cy="265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267 -0.086 L 0.48698 -0.4062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" y="-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1" name="Google Shape;901;p23"/>
          <p:cNvGrpSpPr/>
          <p:nvPr/>
        </p:nvGrpSpPr>
        <p:grpSpPr>
          <a:xfrm>
            <a:off x="98241" y="2144066"/>
            <a:ext cx="5716889" cy="2017254"/>
            <a:chOff x="90684" y="1584846"/>
            <a:chExt cx="5716889" cy="2017254"/>
          </a:xfrm>
        </p:grpSpPr>
        <p:sp>
          <p:nvSpPr>
            <p:cNvPr id="903" name="Google Shape;903;p23"/>
            <p:cNvSpPr/>
            <p:nvPr/>
          </p:nvSpPr>
          <p:spPr>
            <a:xfrm>
              <a:off x="1507791" y="1658177"/>
              <a:ext cx="2157365" cy="1943923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3"/>
            <p:cNvSpPr/>
            <p:nvPr/>
          </p:nvSpPr>
          <p:spPr>
            <a:xfrm>
              <a:off x="3672773" y="1584846"/>
              <a:ext cx="2134800" cy="1065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3"/>
            <p:cNvSpPr/>
            <p:nvPr/>
          </p:nvSpPr>
          <p:spPr>
            <a:xfrm>
              <a:off x="90684" y="1755995"/>
              <a:ext cx="1360265" cy="1198801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06" name="Google Shape;906;p23"/>
            <p:cNvCxnSpPr>
              <a:stCxn id="903" idx="2"/>
            </p:cNvCxnSpPr>
            <p:nvPr/>
          </p:nvCxnSpPr>
          <p:spPr>
            <a:xfrm rot="5400000" flipH="1">
              <a:off x="2508272" y="3523898"/>
              <a:ext cx="145122" cy="1128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13" name="Google Shape;913;p23"/>
          <p:cNvSpPr txBox="1">
            <a:spLocks noGrp="1"/>
          </p:cNvSpPr>
          <p:nvPr>
            <p:ph type="title"/>
          </p:nvPr>
        </p:nvSpPr>
        <p:spPr>
          <a:xfrm>
            <a:off x="-1175117" y="351019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Vader Sentiment Analysis</a:t>
            </a:r>
            <a:endParaRPr/>
          </a:p>
        </p:txBody>
      </p:sp>
      <p:grpSp>
        <p:nvGrpSpPr>
          <p:cNvPr id="914" name="Google Shape;914;p23"/>
          <p:cNvGrpSpPr/>
          <p:nvPr/>
        </p:nvGrpSpPr>
        <p:grpSpPr>
          <a:xfrm>
            <a:off x="0" y="2313872"/>
            <a:ext cx="1534076" cy="610695"/>
            <a:chOff x="494100" y="2108588"/>
            <a:chExt cx="2061000" cy="789686"/>
          </a:xfrm>
        </p:grpSpPr>
        <p:sp>
          <p:nvSpPr>
            <p:cNvPr id="915" name="Google Shape;915;p23"/>
            <p:cNvSpPr txBox="1"/>
            <p:nvPr/>
          </p:nvSpPr>
          <p:spPr>
            <a:xfrm>
              <a:off x="546300" y="2108588"/>
              <a:ext cx="19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Neutral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6" name="Google Shape;916;p23"/>
            <p:cNvSpPr txBox="1"/>
            <p:nvPr/>
          </p:nvSpPr>
          <p:spPr>
            <a:xfrm>
              <a:off x="494100" y="2415274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Complaints which are neither positive nor negative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17" name="Google Shape;917;p23"/>
          <p:cNvGrpSpPr/>
          <p:nvPr/>
        </p:nvGrpSpPr>
        <p:grpSpPr>
          <a:xfrm>
            <a:off x="1571862" y="2403131"/>
            <a:ext cx="2002610" cy="1420724"/>
            <a:chOff x="3488156" y="2190204"/>
            <a:chExt cx="1891154" cy="587542"/>
          </a:xfrm>
        </p:grpSpPr>
        <p:sp>
          <p:nvSpPr>
            <p:cNvPr id="918" name="Google Shape;918;p23"/>
            <p:cNvSpPr txBox="1"/>
            <p:nvPr/>
          </p:nvSpPr>
          <p:spPr>
            <a:xfrm>
              <a:off x="3488156" y="2190204"/>
              <a:ext cx="1891154" cy="30494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Positive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9" name="Google Shape;919;p23"/>
            <p:cNvSpPr txBox="1"/>
            <p:nvPr/>
          </p:nvSpPr>
          <p:spPr>
            <a:xfrm>
              <a:off x="3536123" y="2331677"/>
              <a:ext cx="1829215" cy="44606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Complaints which are positive feedback for companies(Hypothetical in our case, as complaints can never be positive)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21" name="Google Shape;921;p23"/>
          <p:cNvGrpSpPr/>
          <p:nvPr/>
        </p:nvGrpSpPr>
        <p:grpSpPr>
          <a:xfrm>
            <a:off x="3678720" y="2203179"/>
            <a:ext cx="2086927" cy="963577"/>
            <a:chOff x="6610573" y="2225850"/>
            <a:chExt cx="2061000" cy="675813"/>
          </a:xfrm>
        </p:grpSpPr>
        <p:sp>
          <p:nvSpPr>
            <p:cNvPr id="922" name="Google Shape;922;p23"/>
            <p:cNvSpPr txBox="1"/>
            <p:nvPr/>
          </p:nvSpPr>
          <p:spPr>
            <a:xfrm>
              <a:off x="6641100" y="2225850"/>
              <a:ext cx="1956600" cy="331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Negative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23" name="Google Shape;923;p23"/>
            <p:cNvSpPr txBox="1"/>
            <p:nvPr/>
          </p:nvSpPr>
          <p:spPr>
            <a:xfrm>
              <a:off x="6610573" y="2418663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Consumer feedback-Complaints are mostly negative 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38" name="Picture 37" descr="A picture containing text&#10;&#10;Description automatically generated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60924" y="3468675"/>
            <a:ext cx="4383075" cy="15198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" name="Picture 38" descr="A screenshot of a computer&#10;&#10;Description automatically generated with low confidence"/>
          <p:cNvPicPr/>
          <p:nvPr/>
        </p:nvPicPr>
        <p:blipFill>
          <a:blip r:embed="rId4"/>
          <a:stretch>
            <a:fillRect/>
          </a:stretch>
        </p:blipFill>
        <p:spPr>
          <a:xfrm>
            <a:off x="5138777" y="143582"/>
            <a:ext cx="4005223" cy="1927043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828799" y="839274"/>
            <a:ext cx="1380457" cy="13392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749636" y="838830"/>
            <a:ext cx="1309948" cy="12965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0" y="832808"/>
            <a:ext cx="1481694" cy="1320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9132 0.10799 L -0.36788 -0.2412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" y="-1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3"/>
          <p:cNvSpPr txBox="1">
            <a:spLocks noGrp="1"/>
          </p:cNvSpPr>
          <p:nvPr>
            <p:ph type="title"/>
          </p:nvPr>
        </p:nvSpPr>
        <p:spPr>
          <a:xfrm>
            <a:off x="431259" y="255832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NLP using Transformers </a:t>
            </a:r>
            <a:endParaRPr/>
          </a:p>
        </p:txBody>
      </p:sp>
      <p:sp>
        <p:nvSpPr>
          <p:cNvPr id="1283" name="Google Shape;1283;p33"/>
          <p:cNvSpPr txBox="1"/>
          <p:nvPr/>
        </p:nvSpPr>
        <p:spPr>
          <a:xfrm>
            <a:off x="811987" y="1553501"/>
            <a:ext cx="2084832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2" name="Google Shape;1292;p33"/>
          <p:cNvSpPr txBox="1"/>
          <p:nvPr/>
        </p:nvSpPr>
        <p:spPr>
          <a:xfrm>
            <a:off x="3511296" y="1779909"/>
            <a:ext cx="2128723" cy="593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sz="16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Summarization of consumer narratives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6861" y="2970232"/>
            <a:ext cx="3876754" cy="1909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93353" y="3030688"/>
            <a:ext cx="4179034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50331" y="699329"/>
            <a:ext cx="5202329" cy="22384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 override="childStyle">
                                        <p:cTn id="6" dur="1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>
                                      <p:cBhvr>
                                        <p:cTn id="7" dur="1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1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2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>
                                      <p:cBhvr override="childStyle">
                                        <p:cTn id="18" dur="1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>
                                      <p:cBhvr>
                                        <p:cTn id="19" dur="1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0" dur="1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" dur="1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 override="childStyle">
                                        <p:cTn id="30" dur="1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>
                                      <p:cBhvr>
                                        <p:cTn id="31" dur="1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2" dur="1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1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3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0" name="Google Shape;1060;p27"/>
          <p:cNvGrpSpPr/>
          <p:nvPr/>
        </p:nvGrpSpPr>
        <p:grpSpPr>
          <a:xfrm>
            <a:off x="536192" y="829912"/>
            <a:ext cx="3735900" cy="3478740"/>
            <a:chOff x="660550" y="1393183"/>
            <a:chExt cx="3735900" cy="3478740"/>
          </a:xfrm>
        </p:grpSpPr>
        <p:sp>
          <p:nvSpPr>
            <p:cNvPr id="1061" name="Google Shape;1061;p27"/>
            <p:cNvSpPr/>
            <p:nvPr/>
          </p:nvSpPr>
          <p:spPr>
            <a:xfrm>
              <a:off x="660550" y="1466683"/>
              <a:ext cx="2847600" cy="28476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2" name="Google Shape;1062;p27"/>
            <p:cNvSpPr/>
            <p:nvPr/>
          </p:nvSpPr>
          <p:spPr>
            <a:xfrm>
              <a:off x="2746738" y="3705263"/>
              <a:ext cx="609000" cy="609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3" name="Google Shape;1063;p27"/>
            <p:cNvSpPr/>
            <p:nvPr/>
          </p:nvSpPr>
          <p:spPr>
            <a:xfrm>
              <a:off x="812938" y="1466663"/>
              <a:ext cx="609000" cy="609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064" name="Google Shape;1064;p27"/>
            <p:cNvCxnSpPr>
              <a:stCxn id="1061" idx="6"/>
            </p:cNvCxnSpPr>
            <p:nvPr/>
          </p:nvCxnSpPr>
          <p:spPr>
            <a:xfrm rot="10800000" flipH="1">
              <a:off x="3508150" y="1393183"/>
              <a:ext cx="888300" cy="1497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27"/>
            <p:cNvCxnSpPr>
              <a:stCxn id="1061" idx="6"/>
            </p:cNvCxnSpPr>
            <p:nvPr/>
          </p:nvCxnSpPr>
          <p:spPr>
            <a:xfrm rot="10800000" flipH="1">
              <a:off x="3508150" y="2141683"/>
              <a:ext cx="888300" cy="74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8" name="Google Shape;1068;p27"/>
            <p:cNvCxnSpPr>
              <a:stCxn id="1061" idx="6"/>
            </p:cNvCxnSpPr>
            <p:nvPr/>
          </p:nvCxnSpPr>
          <p:spPr>
            <a:xfrm>
              <a:off x="3508150" y="2890483"/>
              <a:ext cx="8883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0" name="Google Shape;1070;p27"/>
            <p:cNvCxnSpPr>
              <a:stCxn id="1061" idx="6"/>
            </p:cNvCxnSpPr>
            <p:nvPr/>
          </p:nvCxnSpPr>
          <p:spPr>
            <a:xfrm>
              <a:off x="3508150" y="2890483"/>
              <a:ext cx="859024" cy="97925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2" name="Google Shape;1072;p27"/>
            <p:cNvCxnSpPr/>
            <p:nvPr/>
          </p:nvCxnSpPr>
          <p:spPr>
            <a:xfrm rot="16200000" flipH="1">
              <a:off x="2899393" y="3491924"/>
              <a:ext cx="1988757" cy="771242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75" name="Google Shape;1075;p27"/>
          <p:cNvSpPr/>
          <p:nvPr/>
        </p:nvSpPr>
        <p:spPr>
          <a:xfrm>
            <a:off x="989141" y="1488016"/>
            <a:ext cx="2024722" cy="1737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Intent Classification using zero-shot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77" name="Google Shape;1077;p27"/>
          <p:cNvGrpSpPr/>
          <p:nvPr/>
        </p:nvGrpSpPr>
        <p:grpSpPr>
          <a:xfrm>
            <a:off x="5086405" y="200437"/>
            <a:ext cx="3845454" cy="779800"/>
            <a:chOff x="789925" y="997794"/>
            <a:chExt cx="3845454" cy="779800"/>
          </a:xfrm>
        </p:grpSpPr>
        <p:sp>
          <p:nvSpPr>
            <p:cNvPr id="1078" name="Google Shape;1078;p27"/>
            <p:cNvSpPr txBox="1"/>
            <p:nvPr/>
          </p:nvSpPr>
          <p:spPr>
            <a:xfrm>
              <a:off x="790187" y="997794"/>
              <a:ext cx="3735900" cy="36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Overcharged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79" name="Google Shape;1079;p27"/>
            <p:cNvSpPr txBox="1"/>
            <p:nvPr/>
          </p:nvSpPr>
          <p:spPr>
            <a:xfrm>
              <a:off x="789925" y="1287666"/>
              <a:ext cx="3845454" cy="4899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Consumer wrote the complaint because he was overcharged for certain sub-product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1" name="Google Shape;1081;p27"/>
          <p:cNvGrpSpPr/>
          <p:nvPr/>
        </p:nvGrpSpPr>
        <p:grpSpPr>
          <a:xfrm>
            <a:off x="5216460" y="1175919"/>
            <a:ext cx="3325148" cy="600443"/>
            <a:chOff x="5044800" y="2047279"/>
            <a:chExt cx="3309264" cy="600443"/>
          </a:xfrm>
        </p:grpSpPr>
        <p:sp>
          <p:nvSpPr>
            <p:cNvPr id="1082" name="Google Shape;1082;p27"/>
            <p:cNvSpPr txBox="1"/>
            <p:nvPr/>
          </p:nvSpPr>
          <p:spPr>
            <a:xfrm>
              <a:off x="5045064" y="2047279"/>
              <a:ext cx="3309000" cy="36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Functionality Concern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3" name="Google Shape;1083;p27"/>
            <p:cNvSpPr txBox="1"/>
            <p:nvPr/>
          </p:nvSpPr>
          <p:spPr>
            <a:xfrm>
              <a:off x="5044800" y="2322522"/>
              <a:ext cx="33090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Consumer faced some issues while operating the credit card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5" name="Google Shape;1085;p27"/>
          <p:cNvGrpSpPr/>
          <p:nvPr/>
        </p:nvGrpSpPr>
        <p:grpSpPr>
          <a:xfrm>
            <a:off x="5333682" y="2173347"/>
            <a:ext cx="3325148" cy="607758"/>
            <a:chOff x="789925" y="3045558"/>
            <a:chExt cx="3309264" cy="607758"/>
          </a:xfrm>
        </p:grpSpPr>
        <p:sp>
          <p:nvSpPr>
            <p:cNvPr id="1086" name="Google Shape;1086;p27"/>
            <p:cNvSpPr txBox="1"/>
            <p:nvPr/>
          </p:nvSpPr>
          <p:spPr>
            <a:xfrm>
              <a:off x="790189" y="3045558"/>
              <a:ext cx="3309000" cy="36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Security Concern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87" name="Google Shape;1087;p27"/>
            <p:cNvSpPr txBox="1"/>
            <p:nvPr/>
          </p:nvSpPr>
          <p:spPr>
            <a:xfrm>
              <a:off x="789925" y="3328116"/>
              <a:ext cx="33090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Complaints of credit card been stolen or used without authentication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9" name="Google Shape;1089;p27"/>
          <p:cNvGrpSpPr/>
          <p:nvPr/>
        </p:nvGrpSpPr>
        <p:grpSpPr>
          <a:xfrm>
            <a:off x="5187212" y="3024472"/>
            <a:ext cx="3325148" cy="637018"/>
            <a:chOff x="5044800" y="4043838"/>
            <a:chExt cx="3309264" cy="637018"/>
          </a:xfrm>
        </p:grpSpPr>
        <p:sp>
          <p:nvSpPr>
            <p:cNvPr id="1090" name="Google Shape;1090;p27"/>
            <p:cNvSpPr txBox="1"/>
            <p:nvPr/>
          </p:nvSpPr>
          <p:spPr>
            <a:xfrm>
              <a:off x="5045064" y="4043838"/>
              <a:ext cx="3309000" cy="36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Not Benefitted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1" name="Google Shape;1091;p27"/>
            <p:cNvSpPr txBox="1"/>
            <p:nvPr/>
          </p:nvSpPr>
          <p:spPr>
            <a:xfrm>
              <a:off x="5044800" y="4355656"/>
              <a:ext cx="33090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Consumer did not get any benefits from the subscribed sub-products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3" name="Google Shape;1093;p27"/>
          <p:cNvGrpSpPr/>
          <p:nvPr/>
        </p:nvGrpSpPr>
        <p:grpSpPr>
          <a:xfrm>
            <a:off x="5158216" y="3999954"/>
            <a:ext cx="3346562" cy="607756"/>
            <a:chOff x="5045064" y="4043838"/>
            <a:chExt cx="3330576" cy="607756"/>
          </a:xfrm>
        </p:grpSpPr>
        <p:sp>
          <p:nvSpPr>
            <p:cNvPr id="1094" name="Google Shape;1094;p27"/>
            <p:cNvSpPr txBox="1"/>
            <p:nvPr/>
          </p:nvSpPr>
          <p:spPr>
            <a:xfrm>
              <a:off x="5045064" y="4043838"/>
              <a:ext cx="3309000" cy="36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Quit Services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95" name="Google Shape;1095;p27"/>
            <p:cNvSpPr txBox="1"/>
            <p:nvPr/>
          </p:nvSpPr>
          <p:spPr>
            <a:xfrm>
              <a:off x="5066640" y="4326394"/>
              <a:ext cx="3309000" cy="32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Consumer is angry and is not going to continue with certain product of credit card company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6" name="Google Shape;1096;p27"/>
          <p:cNvGrpSpPr/>
          <p:nvPr/>
        </p:nvGrpSpPr>
        <p:grpSpPr>
          <a:xfrm>
            <a:off x="2749361" y="3277824"/>
            <a:ext cx="355063" cy="351984"/>
            <a:chOff x="-22859750" y="2335900"/>
            <a:chExt cx="296950" cy="294375"/>
          </a:xfrm>
        </p:grpSpPr>
        <p:sp>
          <p:nvSpPr>
            <p:cNvPr id="1097" name="Google Shape;1097;p27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7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7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0" name="Google Shape;1100;p27"/>
          <p:cNvSpPr/>
          <p:nvPr/>
        </p:nvSpPr>
        <p:spPr>
          <a:xfrm>
            <a:off x="815690" y="1103535"/>
            <a:ext cx="340186" cy="300545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2" name="Google Shape;4148;p76"/>
          <p:cNvGrpSpPr/>
          <p:nvPr/>
        </p:nvGrpSpPr>
        <p:grpSpPr>
          <a:xfrm>
            <a:off x="4330598" y="2018995"/>
            <a:ext cx="771921" cy="899769"/>
            <a:chOff x="1709050" y="3637350"/>
            <a:chExt cx="1136050" cy="1245700"/>
          </a:xfrm>
        </p:grpSpPr>
        <p:sp>
          <p:nvSpPr>
            <p:cNvPr id="43" name="Google Shape;4149;p76"/>
            <p:cNvSpPr/>
            <p:nvPr/>
          </p:nvSpPr>
          <p:spPr>
            <a:xfrm>
              <a:off x="1709050" y="3750100"/>
              <a:ext cx="1136050" cy="1034025"/>
            </a:xfrm>
            <a:custGeom>
              <a:avLst/>
              <a:gdLst/>
              <a:ahLst/>
              <a:cxnLst/>
              <a:rect l="l" t="t" r="r" b="b"/>
              <a:pathLst>
                <a:path w="45442" h="41361" extrusionOk="0">
                  <a:moveTo>
                    <a:pt x="34048" y="1"/>
                  </a:moveTo>
                  <a:cubicBezTo>
                    <a:pt x="32988" y="1"/>
                    <a:pt x="31936" y="210"/>
                    <a:pt x="30947" y="669"/>
                  </a:cubicBezTo>
                  <a:cubicBezTo>
                    <a:pt x="27721" y="2178"/>
                    <a:pt x="25982" y="5796"/>
                    <a:pt x="22917" y="7616"/>
                  </a:cubicBezTo>
                  <a:cubicBezTo>
                    <a:pt x="20720" y="8920"/>
                    <a:pt x="18180" y="9156"/>
                    <a:pt x="15622" y="9156"/>
                  </a:cubicBezTo>
                  <a:cubicBezTo>
                    <a:pt x="14519" y="9156"/>
                    <a:pt x="13412" y="9112"/>
                    <a:pt x="12329" y="9091"/>
                  </a:cubicBezTo>
                  <a:cubicBezTo>
                    <a:pt x="12192" y="9089"/>
                    <a:pt x="12057" y="9088"/>
                    <a:pt x="11922" y="9088"/>
                  </a:cubicBezTo>
                  <a:cubicBezTo>
                    <a:pt x="8021" y="9088"/>
                    <a:pt x="4889" y="9926"/>
                    <a:pt x="2651" y="13434"/>
                  </a:cubicBezTo>
                  <a:cubicBezTo>
                    <a:pt x="807" y="16326"/>
                    <a:pt x="1" y="20025"/>
                    <a:pt x="128" y="23377"/>
                  </a:cubicBezTo>
                  <a:cubicBezTo>
                    <a:pt x="335" y="28677"/>
                    <a:pt x="2985" y="33850"/>
                    <a:pt x="7167" y="37111"/>
                  </a:cubicBezTo>
                  <a:cubicBezTo>
                    <a:pt x="10934" y="40052"/>
                    <a:pt x="15721" y="41360"/>
                    <a:pt x="20540" y="41360"/>
                  </a:cubicBezTo>
                  <a:cubicBezTo>
                    <a:pt x="22648" y="41360"/>
                    <a:pt x="24762" y="41110"/>
                    <a:pt x="26800" y="40636"/>
                  </a:cubicBezTo>
                  <a:cubicBezTo>
                    <a:pt x="33666" y="39046"/>
                    <a:pt x="40199" y="34818"/>
                    <a:pt x="43206" y="28435"/>
                  </a:cubicBezTo>
                  <a:cubicBezTo>
                    <a:pt x="44957" y="24702"/>
                    <a:pt x="45441" y="20497"/>
                    <a:pt x="45395" y="16384"/>
                  </a:cubicBezTo>
                  <a:cubicBezTo>
                    <a:pt x="45337" y="12133"/>
                    <a:pt x="44658" y="7697"/>
                    <a:pt x="42134" y="4287"/>
                  </a:cubicBezTo>
                  <a:cubicBezTo>
                    <a:pt x="40251" y="1752"/>
                    <a:pt x="37114" y="1"/>
                    <a:pt x="34048" y="1"/>
                  </a:cubicBezTo>
                  <a:close/>
                </a:path>
              </a:pathLst>
            </a:custGeom>
            <a:solidFill>
              <a:srgbClr val="6FA0A4">
                <a:alpha val="34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150;p76"/>
            <p:cNvSpPr/>
            <p:nvPr/>
          </p:nvSpPr>
          <p:spPr>
            <a:xfrm>
              <a:off x="1891975" y="4234850"/>
              <a:ext cx="776250" cy="648200"/>
            </a:xfrm>
            <a:custGeom>
              <a:avLst/>
              <a:gdLst/>
              <a:ahLst/>
              <a:cxnLst/>
              <a:rect l="l" t="t" r="r" b="b"/>
              <a:pathLst>
                <a:path w="31050" h="25928" extrusionOk="0">
                  <a:moveTo>
                    <a:pt x="10567" y="1"/>
                  </a:moveTo>
                  <a:cubicBezTo>
                    <a:pt x="9424" y="1"/>
                    <a:pt x="8414" y="293"/>
                    <a:pt x="7293" y="957"/>
                  </a:cubicBezTo>
                  <a:cubicBezTo>
                    <a:pt x="5553" y="1971"/>
                    <a:pt x="4148" y="3504"/>
                    <a:pt x="3065" y="5197"/>
                  </a:cubicBezTo>
                  <a:cubicBezTo>
                    <a:pt x="2535" y="6038"/>
                    <a:pt x="2051" y="6914"/>
                    <a:pt x="1694" y="7847"/>
                  </a:cubicBezTo>
                  <a:cubicBezTo>
                    <a:pt x="1325" y="8815"/>
                    <a:pt x="703" y="9690"/>
                    <a:pt x="403" y="10704"/>
                  </a:cubicBezTo>
                  <a:cubicBezTo>
                    <a:pt x="0" y="12029"/>
                    <a:pt x="207" y="13976"/>
                    <a:pt x="1152" y="15071"/>
                  </a:cubicBezTo>
                  <a:cubicBezTo>
                    <a:pt x="1728" y="15716"/>
                    <a:pt x="2754" y="15981"/>
                    <a:pt x="3583" y="16016"/>
                  </a:cubicBezTo>
                  <a:cubicBezTo>
                    <a:pt x="3625" y="16018"/>
                    <a:pt x="3667" y="16019"/>
                    <a:pt x="3709" y="16019"/>
                  </a:cubicBezTo>
                  <a:cubicBezTo>
                    <a:pt x="4079" y="16019"/>
                    <a:pt x="4446" y="15936"/>
                    <a:pt x="4793" y="15936"/>
                  </a:cubicBezTo>
                  <a:cubicBezTo>
                    <a:pt x="5172" y="15936"/>
                    <a:pt x="5527" y="16036"/>
                    <a:pt x="5830" y="16453"/>
                  </a:cubicBezTo>
                  <a:cubicBezTo>
                    <a:pt x="6233" y="17018"/>
                    <a:pt x="6268" y="17744"/>
                    <a:pt x="6291" y="18435"/>
                  </a:cubicBezTo>
                  <a:cubicBezTo>
                    <a:pt x="4747" y="19069"/>
                    <a:pt x="3399" y="20175"/>
                    <a:pt x="2443" y="21569"/>
                  </a:cubicBezTo>
                  <a:cubicBezTo>
                    <a:pt x="4148" y="22986"/>
                    <a:pt x="6682" y="23804"/>
                    <a:pt x="8549" y="24334"/>
                  </a:cubicBezTo>
                  <a:cubicBezTo>
                    <a:pt x="11233" y="25094"/>
                    <a:pt x="14056" y="25659"/>
                    <a:pt x="16833" y="25843"/>
                  </a:cubicBezTo>
                  <a:cubicBezTo>
                    <a:pt x="17616" y="25898"/>
                    <a:pt x="18400" y="25927"/>
                    <a:pt x="19182" y="25927"/>
                  </a:cubicBezTo>
                  <a:cubicBezTo>
                    <a:pt x="21678" y="25927"/>
                    <a:pt x="24151" y="25634"/>
                    <a:pt x="26511" y="24968"/>
                  </a:cubicBezTo>
                  <a:cubicBezTo>
                    <a:pt x="26200" y="23309"/>
                    <a:pt x="25704" y="21684"/>
                    <a:pt x="25024" y="20140"/>
                  </a:cubicBezTo>
                  <a:cubicBezTo>
                    <a:pt x="26960" y="19795"/>
                    <a:pt x="29333" y="19576"/>
                    <a:pt x="30474" y="17709"/>
                  </a:cubicBezTo>
                  <a:cubicBezTo>
                    <a:pt x="31050" y="16753"/>
                    <a:pt x="30935" y="15532"/>
                    <a:pt x="30854" y="14472"/>
                  </a:cubicBezTo>
                  <a:cubicBezTo>
                    <a:pt x="30739" y="12882"/>
                    <a:pt x="30485" y="11292"/>
                    <a:pt x="30163" y="9725"/>
                  </a:cubicBezTo>
                  <a:cubicBezTo>
                    <a:pt x="29829" y="8008"/>
                    <a:pt x="29667" y="6199"/>
                    <a:pt x="29045" y="4552"/>
                  </a:cubicBezTo>
                  <a:cubicBezTo>
                    <a:pt x="28412" y="2870"/>
                    <a:pt x="26557" y="1902"/>
                    <a:pt x="24828" y="1602"/>
                  </a:cubicBezTo>
                  <a:cubicBezTo>
                    <a:pt x="24352" y="1518"/>
                    <a:pt x="23882" y="1486"/>
                    <a:pt x="23416" y="1486"/>
                  </a:cubicBezTo>
                  <a:cubicBezTo>
                    <a:pt x="22429" y="1486"/>
                    <a:pt x="21456" y="1628"/>
                    <a:pt x="20462" y="1706"/>
                  </a:cubicBezTo>
                  <a:cubicBezTo>
                    <a:pt x="20360" y="1713"/>
                    <a:pt x="20257" y="1717"/>
                    <a:pt x="20153" y="1717"/>
                  </a:cubicBezTo>
                  <a:cubicBezTo>
                    <a:pt x="19255" y="1717"/>
                    <a:pt x="18276" y="1468"/>
                    <a:pt x="17409" y="1303"/>
                  </a:cubicBezTo>
                  <a:cubicBezTo>
                    <a:pt x="16476" y="1130"/>
                    <a:pt x="15588" y="681"/>
                    <a:pt x="14667" y="519"/>
                  </a:cubicBezTo>
                  <a:cubicBezTo>
                    <a:pt x="13849" y="381"/>
                    <a:pt x="12996" y="324"/>
                    <a:pt x="12167" y="162"/>
                  </a:cubicBezTo>
                  <a:cubicBezTo>
                    <a:pt x="11594" y="57"/>
                    <a:pt x="11068" y="1"/>
                    <a:pt x="10567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151;p76"/>
            <p:cNvSpPr/>
            <p:nvPr/>
          </p:nvSpPr>
          <p:spPr>
            <a:xfrm>
              <a:off x="2146000" y="4461350"/>
              <a:ext cx="283750" cy="230075"/>
            </a:xfrm>
            <a:custGeom>
              <a:avLst/>
              <a:gdLst/>
              <a:ahLst/>
              <a:cxnLst/>
              <a:rect l="l" t="t" r="r" b="b"/>
              <a:pathLst>
                <a:path w="11350" h="9203" extrusionOk="0">
                  <a:moveTo>
                    <a:pt x="2907" y="0"/>
                  </a:moveTo>
                  <a:cubicBezTo>
                    <a:pt x="2780" y="0"/>
                    <a:pt x="2709" y="45"/>
                    <a:pt x="2812" y="193"/>
                  </a:cubicBezTo>
                  <a:cubicBezTo>
                    <a:pt x="2996" y="446"/>
                    <a:pt x="3342" y="550"/>
                    <a:pt x="3607" y="723"/>
                  </a:cubicBezTo>
                  <a:cubicBezTo>
                    <a:pt x="3964" y="965"/>
                    <a:pt x="4310" y="1195"/>
                    <a:pt x="4644" y="1483"/>
                  </a:cubicBezTo>
                  <a:cubicBezTo>
                    <a:pt x="4897" y="1702"/>
                    <a:pt x="5151" y="1978"/>
                    <a:pt x="5243" y="2290"/>
                  </a:cubicBezTo>
                  <a:cubicBezTo>
                    <a:pt x="5243" y="2313"/>
                    <a:pt x="5232" y="2313"/>
                    <a:pt x="5220" y="2324"/>
                  </a:cubicBezTo>
                  <a:cubicBezTo>
                    <a:pt x="4367" y="1587"/>
                    <a:pt x="3400" y="988"/>
                    <a:pt x="2363" y="538"/>
                  </a:cubicBezTo>
                  <a:cubicBezTo>
                    <a:pt x="2130" y="427"/>
                    <a:pt x="1792" y="263"/>
                    <a:pt x="1494" y="263"/>
                  </a:cubicBezTo>
                  <a:cubicBezTo>
                    <a:pt x="1453" y="263"/>
                    <a:pt x="1412" y="266"/>
                    <a:pt x="1372" y="273"/>
                  </a:cubicBezTo>
                  <a:cubicBezTo>
                    <a:pt x="738" y="389"/>
                    <a:pt x="1821" y="1045"/>
                    <a:pt x="1983" y="1137"/>
                  </a:cubicBezTo>
                  <a:cubicBezTo>
                    <a:pt x="2824" y="1644"/>
                    <a:pt x="3595" y="2278"/>
                    <a:pt x="4264" y="3004"/>
                  </a:cubicBezTo>
                  <a:cubicBezTo>
                    <a:pt x="4252" y="3015"/>
                    <a:pt x="4241" y="3015"/>
                    <a:pt x="4229" y="3027"/>
                  </a:cubicBezTo>
                  <a:cubicBezTo>
                    <a:pt x="3734" y="2681"/>
                    <a:pt x="3227" y="2336"/>
                    <a:pt x="2708" y="2002"/>
                  </a:cubicBezTo>
                  <a:cubicBezTo>
                    <a:pt x="2328" y="1760"/>
                    <a:pt x="1936" y="1529"/>
                    <a:pt x="1522" y="1356"/>
                  </a:cubicBezTo>
                  <a:cubicBezTo>
                    <a:pt x="1350" y="1283"/>
                    <a:pt x="1000" y="1111"/>
                    <a:pt x="733" y="1111"/>
                  </a:cubicBezTo>
                  <a:cubicBezTo>
                    <a:pt x="622" y="1111"/>
                    <a:pt x="526" y="1141"/>
                    <a:pt x="462" y="1218"/>
                  </a:cubicBezTo>
                  <a:cubicBezTo>
                    <a:pt x="220" y="1518"/>
                    <a:pt x="1257" y="2048"/>
                    <a:pt x="1453" y="2163"/>
                  </a:cubicBezTo>
                  <a:cubicBezTo>
                    <a:pt x="2190" y="2566"/>
                    <a:pt x="2858" y="3096"/>
                    <a:pt x="3446" y="3695"/>
                  </a:cubicBezTo>
                  <a:lnTo>
                    <a:pt x="3388" y="3753"/>
                  </a:lnTo>
                  <a:cubicBezTo>
                    <a:pt x="2466" y="3038"/>
                    <a:pt x="1476" y="2393"/>
                    <a:pt x="323" y="2266"/>
                  </a:cubicBezTo>
                  <a:cubicBezTo>
                    <a:pt x="294" y="2262"/>
                    <a:pt x="266" y="2260"/>
                    <a:pt x="240" y="2260"/>
                  </a:cubicBezTo>
                  <a:cubicBezTo>
                    <a:pt x="194" y="2260"/>
                    <a:pt x="153" y="2268"/>
                    <a:pt x="116" y="2290"/>
                  </a:cubicBezTo>
                  <a:cubicBezTo>
                    <a:pt x="1" y="2382"/>
                    <a:pt x="93" y="2566"/>
                    <a:pt x="174" y="2670"/>
                  </a:cubicBezTo>
                  <a:cubicBezTo>
                    <a:pt x="692" y="3269"/>
                    <a:pt x="1372" y="3614"/>
                    <a:pt x="1959" y="4133"/>
                  </a:cubicBezTo>
                  <a:cubicBezTo>
                    <a:pt x="2466" y="4571"/>
                    <a:pt x="2754" y="5204"/>
                    <a:pt x="2985" y="5804"/>
                  </a:cubicBezTo>
                  <a:cubicBezTo>
                    <a:pt x="3492" y="7152"/>
                    <a:pt x="4402" y="8108"/>
                    <a:pt x="5796" y="8488"/>
                  </a:cubicBezTo>
                  <a:cubicBezTo>
                    <a:pt x="6937" y="8788"/>
                    <a:pt x="8100" y="9030"/>
                    <a:pt x="9264" y="9202"/>
                  </a:cubicBezTo>
                  <a:lnTo>
                    <a:pt x="11223" y="6264"/>
                  </a:lnTo>
                  <a:cubicBezTo>
                    <a:pt x="11269" y="6264"/>
                    <a:pt x="11315" y="6253"/>
                    <a:pt x="11349" y="6253"/>
                  </a:cubicBezTo>
                  <a:cubicBezTo>
                    <a:pt x="11165" y="6069"/>
                    <a:pt x="10981" y="5861"/>
                    <a:pt x="10808" y="5654"/>
                  </a:cubicBezTo>
                  <a:cubicBezTo>
                    <a:pt x="10635" y="5423"/>
                    <a:pt x="10474" y="5193"/>
                    <a:pt x="10301" y="4974"/>
                  </a:cubicBezTo>
                  <a:cubicBezTo>
                    <a:pt x="9437" y="3833"/>
                    <a:pt x="8296" y="3119"/>
                    <a:pt x="7179" y="2278"/>
                  </a:cubicBezTo>
                  <a:cubicBezTo>
                    <a:pt x="6660" y="1886"/>
                    <a:pt x="6107" y="1518"/>
                    <a:pt x="5566" y="1160"/>
                  </a:cubicBezTo>
                  <a:cubicBezTo>
                    <a:pt x="4897" y="723"/>
                    <a:pt x="4195" y="319"/>
                    <a:pt x="3434" y="100"/>
                  </a:cubicBezTo>
                  <a:cubicBezTo>
                    <a:pt x="3348" y="81"/>
                    <a:pt x="3077" y="0"/>
                    <a:pt x="2907" y="0"/>
                  </a:cubicBezTo>
                  <a:close/>
                </a:path>
              </a:pathLst>
            </a:custGeom>
            <a:solidFill>
              <a:srgbClr val="DD8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152;p76"/>
            <p:cNvSpPr/>
            <p:nvPr/>
          </p:nvSpPr>
          <p:spPr>
            <a:xfrm>
              <a:off x="2243950" y="4245525"/>
              <a:ext cx="176575" cy="119875"/>
            </a:xfrm>
            <a:custGeom>
              <a:avLst/>
              <a:gdLst/>
              <a:ahLst/>
              <a:cxnLst/>
              <a:rect l="l" t="t" r="r" b="b"/>
              <a:pathLst>
                <a:path w="7063" h="4795" extrusionOk="0">
                  <a:moveTo>
                    <a:pt x="81" y="0"/>
                  </a:moveTo>
                  <a:lnTo>
                    <a:pt x="46" y="1222"/>
                  </a:lnTo>
                  <a:cubicBezTo>
                    <a:pt x="0" y="3146"/>
                    <a:pt x="1532" y="4747"/>
                    <a:pt x="3456" y="4793"/>
                  </a:cubicBezTo>
                  <a:lnTo>
                    <a:pt x="3491" y="4793"/>
                  </a:lnTo>
                  <a:cubicBezTo>
                    <a:pt x="3526" y="4794"/>
                    <a:pt x="3561" y="4795"/>
                    <a:pt x="3595" y="4795"/>
                  </a:cubicBezTo>
                  <a:cubicBezTo>
                    <a:pt x="5473" y="4795"/>
                    <a:pt x="7017" y="3272"/>
                    <a:pt x="7063" y="1371"/>
                  </a:cubicBezTo>
                  <a:lnTo>
                    <a:pt x="7063" y="1199"/>
                  </a:lnTo>
                  <a:cubicBezTo>
                    <a:pt x="6844" y="1222"/>
                    <a:pt x="6625" y="1245"/>
                    <a:pt x="6417" y="1268"/>
                  </a:cubicBezTo>
                  <a:cubicBezTo>
                    <a:pt x="6316" y="1275"/>
                    <a:pt x="6213" y="1278"/>
                    <a:pt x="6109" y="1278"/>
                  </a:cubicBezTo>
                  <a:cubicBezTo>
                    <a:pt x="5208" y="1278"/>
                    <a:pt x="4221" y="1030"/>
                    <a:pt x="3364" y="864"/>
                  </a:cubicBezTo>
                  <a:cubicBezTo>
                    <a:pt x="2420" y="692"/>
                    <a:pt x="1544" y="242"/>
                    <a:pt x="622" y="81"/>
                  </a:cubicBezTo>
                  <a:cubicBezTo>
                    <a:pt x="449" y="46"/>
                    <a:pt x="265" y="23"/>
                    <a:pt x="81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153;p76"/>
            <p:cNvSpPr/>
            <p:nvPr/>
          </p:nvSpPr>
          <p:spPr>
            <a:xfrm>
              <a:off x="2054700" y="4280650"/>
              <a:ext cx="71750" cy="252350"/>
            </a:xfrm>
            <a:custGeom>
              <a:avLst/>
              <a:gdLst/>
              <a:ahLst/>
              <a:cxnLst/>
              <a:rect l="l" t="t" r="r" b="b"/>
              <a:pathLst>
                <a:path w="2870" h="10094" extrusionOk="0">
                  <a:moveTo>
                    <a:pt x="2823" y="1"/>
                  </a:moveTo>
                  <a:cubicBezTo>
                    <a:pt x="2777" y="1"/>
                    <a:pt x="2789" y="600"/>
                    <a:pt x="2524" y="1510"/>
                  </a:cubicBezTo>
                  <a:cubicBezTo>
                    <a:pt x="2374" y="1971"/>
                    <a:pt x="2178" y="2490"/>
                    <a:pt x="1902" y="3066"/>
                  </a:cubicBezTo>
                  <a:cubicBezTo>
                    <a:pt x="1625" y="3642"/>
                    <a:pt x="1291" y="4252"/>
                    <a:pt x="957" y="4909"/>
                  </a:cubicBezTo>
                  <a:cubicBezTo>
                    <a:pt x="634" y="5577"/>
                    <a:pt x="358" y="6234"/>
                    <a:pt x="196" y="6868"/>
                  </a:cubicBezTo>
                  <a:cubicBezTo>
                    <a:pt x="35" y="7501"/>
                    <a:pt x="1" y="8089"/>
                    <a:pt x="24" y="8584"/>
                  </a:cubicBezTo>
                  <a:cubicBezTo>
                    <a:pt x="70" y="9068"/>
                    <a:pt x="185" y="9460"/>
                    <a:pt x="289" y="9725"/>
                  </a:cubicBezTo>
                  <a:cubicBezTo>
                    <a:pt x="404" y="9978"/>
                    <a:pt x="484" y="10094"/>
                    <a:pt x="508" y="10094"/>
                  </a:cubicBezTo>
                  <a:cubicBezTo>
                    <a:pt x="554" y="10082"/>
                    <a:pt x="243" y="9541"/>
                    <a:pt x="231" y="8584"/>
                  </a:cubicBezTo>
                  <a:cubicBezTo>
                    <a:pt x="219" y="8112"/>
                    <a:pt x="289" y="7547"/>
                    <a:pt x="450" y="6948"/>
                  </a:cubicBezTo>
                  <a:cubicBezTo>
                    <a:pt x="623" y="6338"/>
                    <a:pt x="888" y="5704"/>
                    <a:pt x="1210" y="5047"/>
                  </a:cubicBezTo>
                  <a:cubicBezTo>
                    <a:pt x="1544" y="4379"/>
                    <a:pt x="1867" y="3757"/>
                    <a:pt x="2132" y="3181"/>
                  </a:cubicBezTo>
                  <a:cubicBezTo>
                    <a:pt x="2397" y="2593"/>
                    <a:pt x="2593" y="2040"/>
                    <a:pt x="2708" y="1568"/>
                  </a:cubicBezTo>
                  <a:cubicBezTo>
                    <a:pt x="2823" y="1095"/>
                    <a:pt x="2869" y="692"/>
                    <a:pt x="2869" y="416"/>
                  </a:cubicBezTo>
                  <a:cubicBezTo>
                    <a:pt x="2869" y="139"/>
                    <a:pt x="2835" y="1"/>
                    <a:pt x="2823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154;p76"/>
            <p:cNvSpPr/>
            <p:nvPr/>
          </p:nvSpPr>
          <p:spPr>
            <a:xfrm>
              <a:off x="2083500" y="4315200"/>
              <a:ext cx="17600" cy="59375"/>
            </a:xfrm>
            <a:custGeom>
              <a:avLst/>
              <a:gdLst/>
              <a:ahLst/>
              <a:cxnLst/>
              <a:rect l="l" t="t" r="r" b="b"/>
              <a:pathLst>
                <a:path w="704" h="2375" extrusionOk="0">
                  <a:moveTo>
                    <a:pt x="75" y="1"/>
                  </a:moveTo>
                  <a:cubicBezTo>
                    <a:pt x="73" y="1"/>
                    <a:pt x="71" y="1"/>
                    <a:pt x="70" y="1"/>
                  </a:cubicBezTo>
                  <a:cubicBezTo>
                    <a:pt x="1" y="36"/>
                    <a:pt x="162" y="554"/>
                    <a:pt x="277" y="1200"/>
                  </a:cubicBezTo>
                  <a:cubicBezTo>
                    <a:pt x="415" y="1845"/>
                    <a:pt x="473" y="2375"/>
                    <a:pt x="542" y="2375"/>
                  </a:cubicBezTo>
                  <a:cubicBezTo>
                    <a:pt x="623" y="2375"/>
                    <a:pt x="704" y="1822"/>
                    <a:pt x="565" y="1142"/>
                  </a:cubicBezTo>
                  <a:cubicBezTo>
                    <a:pt x="430" y="478"/>
                    <a:pt x="152" y="1"/>
                    <a:pt x="75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155;p76"/>
            <p:cNvSpPr/>
            <p:nvPr/>
          </p:nvSpPr>
          <p:spPr>
            <a:xfrm>
              <a:off x="1821675" y="4330275"/>
              <a:ext cx="77800" cy="30000"/>
            </a:xfrm>
            <a:custGeom>
              <a:avLst/>
              <a:gdLst/>
              <a:ahLst/>
              <a:cxnLst/>
              <a:rect l="l" t="t" r="r" b="b"/>
              <a:pathLst>
                <a:path w="3112" h="1200" extrusionOk="0">
                  <a:moveTo>
                    <a:pt x="273" y="1"/>
                  </a:moveTo>
                  <a:cubicBezTo>
                    <a:pt x="152" y="1"/>
                    <a:pt x="76" y="22"/>
                    <a:pt x="58" y="67"/>
                  </a:cubicBezTo>
                  <a:cubicBezTo>
                    <a:pt x="1" y="205"/>
                    <a:pt x="635" y="562"/>
                    <a:pt x="1453" y="873"/>
                  </a:cubicBezTo>
                  <a:cubicBezTo>
                    <a:pt x="2035" y="1081"/>
                    <a:pt x="2551" y="1200"/>
                    <a:pt x="2833" y="1200"/>
                  </a:cubicBezTo>
                  <a:cubicBezTo>
                    <a:pt x="2958" y="1200"/>
                    <a:pt x="3036" y="1176"/>
                    <a:pt x="3054" y="1127"/>
                  </a:cubicBezTo>
                  <a:cubicBezTo>
                    <a:pt x="3112" y="988"/>
                    <a:pt x="2478" y="620"/>
                    <a:pt x="1660" y="320"/>
                  </a:cubicBezTo>
                  <a:cubicBezTo>
                    <a:pt x="1086" y="118"/>
                    <a:pt x="557" y="1"/>
                    <a:pt x="273" y="1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156;p76"/>
            <p:cNvSpPr/>
            <p:nvPr/>
          </p:nvSpPr>
          <p:spPr>
            <a:xfrm>
              <a:off x="1886500" y="4193425"/>
              <a:ext cx="67425" cy="70400"/>
            </a:xfrm>
            <a:custGeom>
              <a:avLst/>
              <a:gdLst/>
              <a:ahLst/>
              <a:cxnLst/>
              <a:rect l="l" t="t" r="r" b="b"/>
              <a:pathLst>
                <a:path w="2697" h="2816" extrusionOk="0">
                  <a:moveTo>
                    <a:pt x="162" y="1"/>
                  </a:moveTo>
                  <a:cubicBezTo>
                    <a:pt x="148" y="1"/>
                    <a:pt x="136" y="4"/>
                    <a:pt x="127" y="10"/>
                  </a:cubicBezTo>
                  <a:cubicBezTo>
                    <a:pt x="0" y="91"/>
                    <a:pt x="369" y="875"/>
                    <a:pt x="1060" y="1646"/>
                  </a:cubicBezTo>
                  <a:cubicBezTo>
                    <a:pt x="1692" y="2362"/>
                    <a:pt x="2334" y="2816"/>
                    <a:pt x="2532" y="2816"/>
                  </a:cubicBezTo>
                  <a:cubicBezTo>
                    <a:pt x="2554" y="2816"/>
                    <a:pt x="2571" y="2810"/>
                    <a:pt x="2581" y="2799"/>
                  </a:cubicBezTo>
                  <a:cubicBezTo>
                    <a:pt x="2696" y="2683"/>
                    <a:pt x="2166" y="2038"/>
                    <a:pt x="1498" y="1278"/>
                  </a:cubicBezTo>
                  <a:cubicBezTo>
                    <a:pt x="887" y="560"/>
                    <a:pt x="346" y="1"/>
                    <a:pt x="162" y="1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157;p76"/>
            <p:cNvSpPr/>
            <p:nvPr/>
          </p:nvSpPr>
          <p:spPr>
            <a:xfrm>
              <a:off x="2038575" y="4120400"/>
              <a:ext cx="28250" cy="63850"/>
            </a:xfrm>
            <a:custGeom>
              <a:avLst/>
              <a:gdLst/>
              <a:ahLst/>
              <a:cxnLst/>
              <a:rect l="l" t="t" r="r" b="b"/>
              <a:pathLst>
                <a:path w="1130" h="2554" extrusionOk="0">
                  <a:moveTo>
                    <a:pt x="175" y="1"/>
                  </a:moveTo>
                  <a:cubicBezTo>
                    <a:pt x="167" y="1"/>
                    <a:pt x="158" y="2"/>
                    <a:pt x="150" y="5"/>
                  </a:cubicBezTo>
                  <a:cubicBezTo>
                    <a:pt x="0" y="40"/>
                    <a:pt x="70" y="662"/>
                    <a:pt x="288" y="1376"/>
                  </a:cubicBezTo>
                  <a:cubicBezTo>
                    <a:pt x="510" y="2029"/>
                    <a:pt x="795" y="2554"/>
                    <a:pt x="960" y="2554"/>
                  </a:cubicBezTo>
                  <a:cubicBezTo>
                    <a:pt x="967" y="2554"/>
                    <a:pt x="973" y="2553"/>
                    <a:pt x="980" y="2551"/>
                  </a:cubicBezTo>
                  <a:cubicBezTo>
                    <a:pt x="1129" y="2505"/>
                    <a:pt x="1060" y="1895"/>
                    <a:pt x="841" y="1180"/>
                  </a:cubicBezTo>
                  <a:cubicBezTo>
                    <a:pt x="623" y="512"/>
                    <a:pt x="341" y="1"/>
                    <a:pt x="175" y="1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158;p76"/>
            <p:cNvSpPr/>
            <p:nvPr/>
          </p:nvSpPr>
          <p:spPr>
            <a:xfrm>
              <a:off x="2524475" y="4130800"/>
              <a:ext cx="53025" cy="58100"/>
            </a:xfrm>
            <a:custGeom>
              <a:avLst/>
              <a:gdLst/>
              <a:ahLst/>
              <a:cxnLst/>
              <a:rect l="l" t="t" r="r" b="b"/>
              <a:pathLst>
                <a:path w="2121" h="2324" extrusionOk="0">
                  <a:moveTo>
                    <a:pt x="1957" y="0"/>
                  </a:moveTo>
                  <a:cubicBezTo>
                    <a:pt x="1776" y="0"/>
                    <a:pt x="1309" y="412"/>
                    <a:pt x="842" y="983"/>
                  </a:cubicBezTo>
                  <a:cubicBezTo>
                    <a:pt x="323" y="1617"/>
                    <a:pt x="1" y="2204"/>
                    <a:pt x="116" y="2308"/>
                  </a:cubicBezTo>
                  <a:cubicBezTo>
                    <a:pt x="129" y="2318"/>
                    <a:pt x="145" y="2323"/>
                    <a:pt x="165" y="2323"/>
                  </a:cubicBezTo>
                  <a:cubicBezTo>
                    <a:pt x="345" y="2323"/>
                    <a:pt x="813" y="1911"/>
                    <a:pt x="1280" y="1340"/>
                  </a:cubicBezTo>
                  <a:cubicBezTo>
                    <a:pt x="1798" y="730"/>
                    <a:pt x="2121" y="119"/>
                    <a:pt x="2006" y="15"/>
                  </a:cubicBezTo>
                  <a:cubicBezTo>
                    <a:pt x="1993" y="5"/>
                    <a:pt x="1977" y="0"/>
                    <a:pt x="1957" y="0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159;p76"/>
            <p:cNvSpPr/>
            <p:nvPr/>
          </p:nvSpPr>
          <p:spPr>
            <a:xfrm>
              <a:off x="2626725" y="4229925"/>
              <a:ext cx="61675" cy="37875"/>
            </a:xfrm>
            <a:custGeom>
              <a:avLst/>
              <a:gdLst/>
              <a:ahLst/>
              <a:cxnLst/>
              <a:rect l="l" t="t" r="r" b="b"/>
              <a:pathLst>
                <a:path w="2467" h="1515" extrusionOk="0">
                  <a:moveTo>
                    <a:pt x="2254" y="1"/>
                  </a:moveTo>
                  <a:cubicBezTo>
                    <a:pt x="2016" y="1"/>
                    <a:pt x="1542" y="154"/>
                    <a:pt x="1049" y="451"/>
                  </a:cubicBezTo>
                  <a:cubicBezTo>
                    <a:pt x="393" y="843"/>
                    <a:pt x="1" y="1373"/>
                    <a:pt x="105" y="1488"/>
                  </a:cubicBezTo>
                  <a:cubicBezTo>
                    <a:pt x="120" y="1506"/>
                    <a:pt x="146" y="1514"/>
                    <a:pt x="180" y="1514"/>
                  </a:cubicBezTo>
                  <a:cubicBezTo>
                    <a:pt x="371" y="1514"/>
                    <a:pt x="833" y="1258"/>
                    <a:pt x="1360" y="935"/>
                  </a:cubicBezTo>
                  <a:cubicBezTo>
                    <a:pt x="1971" y="544"/>
                    <a:pt x="2466" y="198"/>
                    <a:pt x="2409" y="60"/>
                  </a:cubicBezTo>
                  <a:cubicBezTo>
                    <a:pt x="2394" y="20"/>
                    <a:pt x="2339" y="1"/>
                    <a:pt x="2254" y="1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160;p76"/>
            <p:cNvSpPr/>
            <p:nvPr/>
          </p:nvSpPr>
          <p:spPr>
            <a:xfrm>
              <a:off x="2673975" y="4344700"/>
              <a:ext cx="87575" cy="23025"/>
            </a:xfrm>
            <a:custGeom>
              <a:avLst/>
              <a:gdLst/>
              <a:ahLst/>
              <a:cxnLst/>
              <a:rect l="l" t="t" r="r" b="b"/>
              <a:pathLst>
                <a:path w="3503" h="921" extrusionOk="0">
                  <a:moveTo>
                    <a:pt x="3175" y="0"/>
                  </a:moveTo>
                  <a:cubicBezTo>
                    <a:pt x="2860" y="0"/>
                    <a:pt x="2305" y="93"/>
                    <a:pt x="1683" y="216"/>
                  </a:cubicBezTo>
                  <a:cubicBezTo>
                    <a:pt x="749" y="400"/>
                    <a:pt x="0" y="619"/>
                    <a:pt x="12" y="780"/>
                  </a:cubicBezTo>
                  <a:cubicBezTo>
                    <a:pt x="18" y="867"/>
                    <a:pt x="256" y="921"/>
                    <a:pt x="626" y="921"/>
                  </a:cubicBezTo>
                  <a:cubicBezTo>
                    <a:pt x="941" y="921"/>
                    <a:pt x="1352" y="882"/>
                    <a:pt x="1798" y="792"/>
                  </a:cubicBezTo>
                  <a:cubicBezTo>
                    <a:pt x="2766" y="573"/>
                    <a:pt x="3503" y="216"/>
                    <a:pt x="3445" y="77"/>
                  </a:cubicBezTo>
                  <a:cubicBezTo>
                    <a:pt x="3430" y="24"/>
                    <a:pt x="3333" y="0"/>
                    <a:pt x="3175" y="0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161;p76"/>
            <p:cNvSpPr/>
            <p:nvPr/>
          </p:nvSpPr>
          <p:spPr>
            <a:xfrm>
              <a:off x="2219175" y="3637350"/>
              <a:ext cx="274525" cy="166075"/>
            </a:xfrm>
            <a:custGeom>
              <a:avLst/>
              <a:gdLst/>
              <a:ahLst/>
              <a:cxnLst/>
              <a:rect l="l" t="t" r="r" b="b"/>
              <a:pathLst>
                <a:path w="10981" h="6643" extrusionOk="0">
                  <a:moveTo>
                    <a:pt x="5770" y="0"/>
                  </a:moveTo>
                  <a:cubicBezTo>
                    <a:pt x="4402" y="0"/>
                    <a:pt x="3006" y="300"/>
                    <a:pt x="1832" y="1008"/>
                  </a:cubicBezTo>
                  <a:cubicBezTo>
                    <a:pt x="622" y="1745"/>
                    <a:pt x="0" y="3266"/>
                    <a:pt x="853" y="4580"/>
                  </a:cubicBezTo>
                  <a:cubicBezTo>
                    <a:pt x="1269" y="5239"/>
                    <a:pt x="2042" y="5639"/>
                    <a:pt x="2810" y="5639"/>
                  </a:cubicBezTo>
                  <a:cubicBezTo>
                    <a:pt x="2915" y="5639"/>
                    <a:pt x="3019" y="5632"/>
                    <a:pt x="3123" y="5617"/>
                  </a:cubicBezTo>
                  <a:lnTo>
                    <a:pt x="8929" y="6642"/>
                  </a:lnTo>
                  <a:cubicBezTo>
                    <a:pt x="9828" y="5974"/>
                    <a:pt x="10727" y="5571"/>
                    <a:pt x="10876" y="4407"/>
                  </a:cubicBezTo>
                  <a:cubicBezTo>
                    <a:pt x="10980" y="3647"/>
                    <a:pt x="10784" y="2875"/>
                    <a:pt x="10381" y="2218"/>
                  </a:cubicBezTo>
                  <a:cubicBezTo>
                    <a:pt x="9551" y="858"/>
                    <a:pt x="7892" y="98"/>
                    <a:pt x="6337" y="17"/>
                  </a:cubicBezTo>
                  <a:cubicBezTo>
                    <a:pt x="6149" y="6"/>
                    <a:pt x="5960" y="0"/>
                    <a:pt x="5770" y="0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162;p76"/>
            <p:cNvSpPr/>
            <p:nvPr/>
          </p:nvSpPr>
          <p:spPr>
            <a:xfrm>
              <a:off x="2282525" y="3727350"/>
              <a:ext cx="120425" cy="46675"/>
            </a:xfrm>
            <a:custGeom>
              <a:avLst/>
              <a:gdLst/>
              <a:ahLst/>
              <a:cxnLst/>
              <a:rect l="l" t="t" r="r" b="b"/>
              <a:pathLst>
                <a:path w="4817" h="1867" extrusionOk="0">
                  <a:moveTo>
                    <a:pt x="2321" y="1"/>
                  </a:moveTo>
                  <a:cubicBezTo>
                    <a:pt x="1378" y="1"/>
                    <a:pt x="428" y="587"/>
                    <a:pt x="1" y="1441"/>
                  </a:cubicBezTo>
                  <a:lnTo>
                    <a:pt x="4817" y="1867"/>
                  </a:lnTo>
                  <a:cubicBezTo>
                    <a:pt x="4529" y="876"/>
                    <a:pt x="3584" y="104"/>
                    <a:pt x="2547" y="12"/>
                  </a:cubicBezTo>
                  <a:cubicBezTo>
                    <a:pt x="2472" y="4"/>
                    <a:pt x="2397" y="1"/>
                    <a:pt x="2321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163;p76"/>
            <p:cNvSpPr/>
            <p:nvPr/>
          </p:nvSpPr>
          <p:spPr>
            <a:xfrm>
              <a:off x="2059300" y="3746325"/>
              <a:ext cx="492275" cy="282050"/>
            </a:xfrm>
            <a:custGeom>
              <a:avLst/>
              <a:gdLst/>
              <a:ahLst/>
              <a:cxnLst/>
              <a:rect l="l" t="t" r="r" b="b"/>
              <a:pathLst>
                <a:path w="19691" h="11282" extrusionOk="0">
                  <a:moveTo>
                    <a:pt x="9730" y="0"/>
                  </a:moveTo>
                  <a:cubicBezTo>
                    <a:pt x="8148" y="0"/>
                    <a:pt x="6564" y="241"/>
                    <a:pt x="5024" y="612"/>
                  </a:cubicBezTo>
                  <a:cubicBezTo>
                    <a:pt x="681" y="1649"/>
                    <a:pt x="1" y="7652"/>
                    <a:pt x="2351" y="10820"/>
                  </a:cubicBezTo>
                  <a:lnTo>
                    <a:pt x="18424" y="11281"/>
                  </a:lnTo>
                  <a:cubicBezTo>
                    <a:pt x="19460" y="9265"/>
                    <a:pt x="19691" y="6811"/>
                    <a:pt x="19069" y="4622"/>
                  </a:cubicBezTo>
                  <a:cubicBezTo>
                    <a:pt x="18769" y="3562"/>
                    <a:pt x="18435" y="2802"/>
                    <a:pt x="17513" y="2168"/>
                  </a:cubicBezTo>
                  <a:cubicBezTo>
                    <a:pt x="17087" y="1880"/>
                    <a:pt x="16603" y="1661"/>
                    <a:pt x="16119" y="1546"/>
                  </a:cubicBezTo>
                  <a:cubicBezTo>
                    <a:pt x="15981" y="1511"/>
                    <a:pt x="15837" y="1511"/>
                    <a:pt x="15693" y="1511"/>
                  </a:cubicBezTo>
                  <a:cubicBezTo>
                    <a:pt x="15549" y="1511"/>
                    <a:pt x="15405" y="1511"/>
                    <a:pt x="15267" y="1477"/>
                  </a:cubicBezTo>
                  <a:cubicBezTo>
                    <a:pt x="14817" y="1373"/>
                    <a:pt x="14979" y="1384"/>
                    <a:pt x="14633" y="1131"/>
                  </a:cubicBezTo>
                  <a:cubicBezTo>
                    <a:pt x="13827" y="555"/>
                    <a:pt x="12916" y="324"/>
                    <a:pt x="11902" y="163"/>
                  </a:cubicBezTo>
                  <a:cubicBezTo>
                    <a:pt x="11181" y="51"/>
                    <a:pt x="10456" y="0"/>
                    <a:pt x="9730" y="0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164;p76"/>
            <p:cNvSpPr/>
            <p:nvPr/>
          </p:nvSpPr>
          <p:spPr>
            <a:xfrm>
              <a:off x="2269000" y="4145575"/>
              <a:ext cx="129925" cy="189275"/>
            </a:xfrm>
            <a:custGeom>
              <a:avLst/>
              <a:gdLst/>
              <a:ahLst/>
              <a:cxnLst/>
              <a:rect l="l" t="t" r="r" b="b"/>
              <a:pathLst>
                <a:path w="5197" h="7571" extrusionOk="0">
                  <a:moveTo>
                    <a:pt x="127" y="0"/>
                  </a:moveTo>
                  <a:lnTo>
                    <a:pt x="23" y="4989"/>
                  </a:lnTo>
                  <a:cubicBezTo>
                    <a:pt x="0" y="6383"/>
                    <a:pt x="1106" y="7535"/>
                    <a:pt x="2501" y="7570"/>
                  </a:cubicBezTo>
                  <a:lnTo>
                    <a:pt x="2512" y="7570"/>
                  </a:lnTo>
                  <a:cubicBezTo>
                    <a:pt x="2526" y="7570"/>
                    <a:pt x="2541" y="7570"/>
                    <a:pt x="2555" y="7570"/>
                  </a:cubicBezTo>
                  <a:cubicBezTo>
                    <a:pt x="3941" y="7570"/>
                    <a:pt x="5070" y="6473"/>
                    <a:pt x="5093" y="5104"/>
                  </a:cubicBezTo>
                  <a:lnTo>
                    <a:pt x="5197" y="116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DD8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165;p76"/>
            <p:cNvSpPr/>
            <p:nvPr/>
          </p:nvSpPr>
          <p:spPr>
            <a:xfrm>
              <a:off x="2123825" y="3854375"/>
              <a:ext cx="440725" cy="360525"/>
            </a:xfrm>
            <a:custGeom>
              <a:avLst/>
              <a:gdLst/>
              <a:ahLst/>
              <a:cxnLst/>
              <a:rect l="l" t="t" r="r" b="b"/>
              <a:pathLst>
                <a:path w="17629" h="14421" extrusionOk="0">
                  <a:moveTo>
                    <a:pt x="4909" y="358"/>
                  </a:moveTo>
                  <a:lnTo>
                    <a:pt x="4909" y="358"/>
                  </a:lnTo>
                  <a:cubicBezTo>
                    <a:pt x="4909" y="358"/>
                    <a:pt x="4909" y="358"/>
                    <a:pt x="4909" y="358"/>
                  </a:cubicBezTo>
                  <a:lnTo>
                    <a:pt x="4909" y="358"/>
                  </a:lnTo>
                  <a:cubicBezTo>
                    <a:pt x="4909" y="358"/>
                    <a:pt x="4909" y="358"/>
                    <a:pt x="4909" y="358"/>
                  </a:cubicBezTo>
                  <a:close/>
                  <a:moveTo>
                    <a:pt x="10773" y="0"/>
                  </a:moveTo>
                  <a:lnTo>
                    <a:pt x="10773" y="0"/>
                  </a:lnTo>
                  <a:cubicBezTo>
                    <a:pt x="9898" y="680"/>
                    <a:pt x="8930" y="1314"/>
                    <a:pt x="7835" y="1498"/>
                  </a:cubicBezTo>
                  <a:cubicBezTo>
                    <a:pt x="7651" y="1529"/>
                    <a:pt x="7462" y="1545"/>
                    <a:pt x="7273" y="1545"/>
                  </a:cubicBezTo>
                  <a:cubicBezTo>
                    <a:pt x="6337" y="1545"/>
                    <a:pt x="5388" y="1162"/>
                    <a:pt x="4909" y="358"/>
                  </a:cubicBezTo>
                  <a:lnTo>
                    <a:pt x="4909" y="358"/>
                  </a:lnTo>
                  <a:cubicBezTo>
                    <a:pt x="5011" y="531"/>
                    <a:pt x="3296" y="1452"/>
                    <a:pt x="3123" y="1521"/>
                  </a:cubicBezTo>
                  <a:cubicBezTo>
                    <a:pt x="2432" y="1832"/>
                    <a:pt x="1683" y="2005"/>
                    <a:pt x="922" y="2040"/>
                  </a:cubicBezTo>
                  <a:cubicBezTo>
                    <a:pt x="860" y="2045"/>
                    <a:pt x="801" y="2047"/>
                    <a:pt x="744" y="2047"/>
                  </a:cubicBezTo>
                  <a:cubicBezTo>
                    <a:pt x="548" y="2047"/>
                    <a:pt x="383" y="2020"/>
                    <a:pt x="231" y="1994"/>
                  </a:cubicBezTo>
                  <a:cubicBezTo>
                    <a:pt x="58" y="2708"/>
                    <a:pt x="1" y="3445"/>
                    <a:pt x="104" y="4171"/>
                  </a:cubicBezTo>
                  <a:cubicBezTo>
                    <a:pt x="335" y="5784"/>
                    <a:pt x="485" y="7259"/>
                    <a:pt x="508" y="8872"/>
                  </a:cubicBezTo>
                  <a:cubicBezTo>
                    <a:pt x="519" y="10611"/>
                    <a:pt x="945" y="12616"/>
                    <a:pt x="2489" y="13676"/>
                  </a:cubicBezTo>
                  <a:cubicBezTo>
                    <a:pt x="3404" y="14301"/>
                    <a:pt x="4612" y="14421"/>
                    <a:pt x="5741" y="14421"/>
                  </a:cubicBezTo>
                  <a:cubicBezTo>
                    <a:pt x="6048" y="14421"/>
                    <a:pt x="6349" y="14412"/>
                    <a:pt x="6637" y="14402"/>
                  </a:cubicBezTo>
                  <a:cubicBezTo>
                    <a:pt x="7167" y="14390"/>
                    <a:pt x="7732" y="14356"/>
                    <a:pt x="8285" y="14321"/>
                  </a:cubicBezTo>
                  <a:cubicBezTo>
                    <a:pt x="9748" y="14206"/>
                    <a:pt x="11234" y="13918"/>
                    <a:pt x="12444" y="13100"/>
                  </a:cubicBezTo>
                  <a:cubicBezTo>
                    <a:pt x="13319" y="12513"/>
                    <a:pt x="13849" y="11591"/>
                    <a:pt x="14195" y="10588"/>
                  </a:cubicBezTo>
                  <a:cubicBezTo>
                    <a:pt x="14327" y="10615"/>
                    <a:pt x="14457" y="10627"/>
                    <a:pt x="14586" y="10627"/>
                  </a:cubicBezTo>
                  <a:cubicBezTo>
                    <a:pt x="15302" y="10627"/>
                    <a:pt x="15966" y="10244"/>
                    <a:pt x="16522" y="9736"/>
                  </a:cubicBezTo>
                  <a:cubicBezTo>
                    <a:pt x="17121" y="9171"/>
                    <a:pt x="17536" y="8399"/>
                    <a:pt x="17582" y="7570"/>
                  </a:cubicBezTo>
                  <a:cubicBezTo>
                    <a:pt x="17628" y="6775"/>
                    <a:pt x="17271" y="5922"/>
                    <a:pt x="16591" y="5461"/>
                  </a:cubicBezTo>
                  <a:cubicBezTo>
                    <a:pt x="16257" y="5231"/>
                    <a:pt x="15854" y="5116"/>
                    <a:pt x="15451" y="5104"/>
                  </a:cubicBezTo>
                  <a:cubicBezTo>
                    <a:pt x="15370" y="5208"/>
                    <a:pt x="15266" y="5312"/>
                    <a:pt x="15151" y="5404"/>
                  </a:cubicBezTo>
                  <a:cubicBezTo>
                    <a:pt x="14930" y="5552"/>
                    <a:pt x="14682" y="5615"/>
                    <a:pt x="14425" y="5615"/>
                  </a:cubicBezTo>
                  <a:cubicBezTo>
                    <a:pt x="13864" y="5615"/>
                    <a:pt x="13259" y="5314"/>
                    <a:pt x="12801" y="4943"/>
                  </a:cubicBezTo>
                  <a:cubicBezTo>
                    <a:pt x="11372" y="3756"/>
                    <a:pt x="10589" y="1844"/>
                    <a:pt x="10773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166;p76"/>
            <p:cNvSpPr/>
            <p:nvPr/>
          </p:nvSpPr>
          <p:spPr>
            <a:xfrm>
              <a:off x="2095600" y="3992875"/>
              <a:ext cx="46125" cy="129675"/>
            </a:xfrm>
            <a:custGeom>
              <a:avLst/>
              <a:gdLst/>
              <a:ahLst/>
              <a:cxnLst/>
              <a:rect l="l" t="t" r="r" b="b"/>
              <a:pathLst>
                <a:path w="1845" h="5187" extrusionOk="0">
                  <a:moveTo>
                    <a:pt x="1473" y="0"/>
                  </a:moveTo>
                  <a:cubicBezTo>
                    <a:pt x="887" y="0"/>
                    <a:pt x="374" y="483"/>
                    <a:pt x="185" y="1062"/>
                  </a:cubicBezTo>
                  <a:cubicBezTo>
                    <a:pt x="1" y="1638"/>
                    <a:pt x="70" y="2272"/>
                    <a:pt x="208" y="2871"/>
                  </a:cubicBezTo>
                  <a:cubicBezTo>
                    <a:pt x="312" y="3366"/>
                    <a:pt x="450" y="3850"/>
                    <a:pt x="715" y="4265"/>
                  </a:cubicBezTo>
                  <a:cubicBezTo>
                    <a:pt x="968" y="4703"/>
                    <a:pt x="1360" y="5060"/>
                    <a:pt x="1844" y="5187"/>
                  </a:cubicBezTo>
                  <a:lnTo>
                    <a:pt x="1533" y="2"/>
                  </a:lnTo>
                  <a:cubicBezTo>
                    <a:pt x="1513" y="1"/>
                    <a:pt x="1493" y="0"/>
                    <a:pt x="1473" y="0"/>
                  </a:cubicBezTo>
                  <a:close/>
                </a:path>
              </a:pathLst>
            </a:custGeom>
            <a:solidFill>
              <a:srgbClr val="DD85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167;p76"/>
            <p:cNvSpPr/>
            <p:nvPr/>
          </p:nvSpPr>
          <p:spPr>
            <a:xfrm>
              <a:off x="2468025" y="3998475"/>
              <a:ext cx="53900" cy="106225"/>
            </a:xfrm>
            <a:custGeom>
              <a:avLst/>
              <a:gdLst/>
              <a:ahLst/>
              <a:cxnLst/>
              <a:rect l="l" t="t" r="r" b="b"/>
              <a:pathLst>
                <a:path w="2156" h="4249" extrusionOk="0">
                  <a:moveTo>
                    <a:pt x="2008" y="1"/>
                  </a:moveTo>
                  <a:cubicBezTo>
                    <a:pt x="1874" y="1"/>
                    <a:pt x="1658" y="30"/>
                    <a:pt x="1395" y="158"/>
                  </a:cubicBezTo>
                  <a:cubicBezTo>
                    <a:pt x="1176" y="262"/>
                    <a:pt x="922" y="435"/>
                    <a:pt x="715" y="688"/>
                  </a:cubicBezTo>
                  <a:cubicBezTo>
                    <a:pt x="508" y="930"/>
                    <a:pt x="335" y="1264"/>
                    <a:pt x="220" y="1610"/>
                  </a:cubicBezTo>
                  <a:cubicBezTo>
                    <a:pt x="1" y="2336"/>
                    <a:pt x="47" y="3004"/>
                    <a:pt x="104" y="3488"/>
                  </a:cubicBezTo>
                  <a:cubicBezTo>
                    <a:pt x="162" y="3960"/>
                    <a:pt x="231" y="4248"/>
                    <a:pt x="243" y="4248"/>
                  </a:cubicBezTo>
                  <a:cubicBezTo>
                    <a:pt x="277" y="4248"/>
                    <a:pt x="254" y="3949"/>
                    <a:pt x="243" y="3488"/>
                  </a:cubicBezTo>
                  <a:cubicBezTo>
                    <a:pt x="231" y="3027"/>
                    <a:pt x="220" y="2359"/>
                    <a:pt x="415" y="1679"/>
                  </a:cubicBezTo>
                  <a:cubicBezTo>
                    <a:pt x="519" y="1357"/>
                    <a:pt x="680" y="1045"/>
                    <a:pt x="865" y="815"/>
                  </a:cubicBezTo>
                  <a:cubicBezTo>
                    <a:pt x="1049" y="585"/>
                    <a:pt x="1268" y="412"/>
                    <a:pt x="1464" y="297"/>
                  </a:cubicBezTo>
                  <a:cubicBezTo>
                    <a:pt x="1856" y="55"/>
                    <a:pt x="2155" y="55"/>
                    <a:pt x="2155" y="20"/>
                  </a:cubicBezTo>
                  <a:cubicBezTo>
                    <a:pt x="2155" y="15"/>
                    <a:pt x="2102" y="1"/>
                    <a:pt x="2008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168;p76"/>
            <p:cNvSpPr/>
            <p:nvPr/>
          </p:nvSpPr>
          <p:spPr>
            <a:xfrm>
              <a:off x="2483575" y="4024900"/>
              <a:ext cx="26525" cy="66575"/>
            </a:xfrm>
            <a:custGeom>
              <a:avLst/>
              <a:gdLst/>
              <a:ahLst/>
              <a:cxnLst/>
              <a:rect l="l" t="t" r="r" b="b"/>
              <a:pathLst>
                <a:path w="1061" h="2663" extrusionOk="0">
                  <a:moveTo>
                    <a:pt x="33" y="1"/>
                  </a:moveTo>
                  <a:cubicBezTo>
                    <a:pt x="20" y="1"/>
                    <a:pt x="12" y="5"/>
                    <a:pt x="12" y="11"/>
                  </a:cubicBezTo>
                  <a:cubicBezTo>
                    <a:pt x="1" y="35"/>
                    <a:pt x="151" y="127"/>
                    <a:pt x="346" y="323"/>
                  </a:cubicBezTo>
                  <a:cubicBezTo>
                    <a:pt x="531" y="530"/>
                    <a:pt x="750" y="853"/>
                    <a:pt x="807" y="1256"/>
                  </a:cubicBezTo>
                  <a:cubicBezTo>
                    <a:pt x="865" y="1659"/>
                    <a:pt x="727" y="2039"/>
                    <a:pt x="600" y="2281"/>
                  </a:cubicBezTo>
                  <a:cubicBezTo>
                    <a:pt x="439" y="2512"/>
                    <a:pt x="312" y="2638"/>
                    <a:pt x="346" y="2661"/>
                  </a:cubicBezTo>
                  <a:cubicBezTo>
                    <a:pt x="347" y="2662"/>
                    <a:pt x="348" y="2662"/>
                    <a:pt x="350" y="2662"/>
                  </a:cubicBezTo>
                  <a:cubicBezTo>
                    <a:pt x="377" y="2662"/>
                    <a:pt x="541" y="2568"/>
                    <a:pt x="715" y="2350"/>
                  </a:cubicBezTo>
                  <a:cubicBezTo>
                    <a:pt x="899" y="2120"/>
                    <a:pt x="1061" y="1694"/>
                    <a:pt x="1003" y="1233"/>
                  </a:cubicBezTo>
                  <a:cubicBezTo>
                    <a:pt x="946" y="760"/>
                    <a:pt x="669" y="392"/>
                    <a:pt x="439" y="207"/>
                  </a:cubicBezTo>
                  <a:cubicBezTo>
                    <a:pt x="245" y="60"/>
                    <a:pt x="88" y="1"/>
                    <a:pt x="33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169;p76"/>
            <p:cNvSpPr/>
            <p:nvPr/>
          </p:nvSpPr>
          <p:spPr>
            <a:xfrm>
              <a:off x="2191525" y="3983700"/>
              <a:ext cx="8650" cy="60225"/>
            </a:xfrm>
            <a:custGeom>
              <a:avLst/>
              <a:gdLst/>
              <a:ahLst/>
              <a:cxnLst/>
              <a:rect l="l" t="t" r="r" b="b"/>
              <a:pathLst>
                <a:path w="346" h="2409" extrusionOk="0">
                  <a:moveTo>
                    <a:pt x="127" y="0"/>
                  </a:moveTo>
                  <a:cubicBezTo>
                    <a:pt x="35" y="0"/>
                    <a:pt x="0" y="542"/>
                    <a:pt x="23" y="1210"/>
                  </a:cubicBezTo>
                  <a:cubicBezTo>
                    <a:pt x="46" y="1867"/>
                    <a:pt x="127" y="2408"/>
                    <a:pt x="219" y="2408"/>
                  </a:cubicBezTo>
                  <a:cubicBezTo>
                    <a:pt x="300" y="2408"/>
                    <a:pt x="346" y="1855"/>
                    <a:pt x="311" y="1187"/>
                  </a:cubicBezTo>
                  <a:cubicBezTo>
                    <a:pt x="288" y="530"/>
                    <a:pt x="219" y="0"/>
                    <a:pt x="127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170;p76"/>
            <p:cNvSpPr/>
            <p:nvPr/>
          </p:nvSpPr>
          <p:spPr>
            <a:xfrm>
              <a:off x="2242500" y="3949700"/>
              <a:ext cx="29400" cy="107750"/>
            </a:xfrm>
            <a:custGeom>
              <a:avLst/>
              <a:gdLst/>
              <a:ahLst/>
              <a:cxnLst/>
              <a:rect l="l" t="t" r="r" b="b"/>
              <a:pathLst>
                <a:path w="1176" h="4310" extrusionOk="0">
                  <a:moveTo>
                    <a:pt x="153" y="0"/>
                  </a:moveTo>
                  <a:cubicBezTo>
                    <a:pt x="152" y="0"/>
                    <a:pt x="151" y="1"/>
                    <a:pt x="150" y="1"/>
                  </a:cubicBezTo>
                  <a:cubicBezTo>
                    <a:pt x="104" y="35"/>
                    <a:pt x="289" y="277"/>
                    <a:pt x="519" y="681"/>
                  </a:cubicBezTo>
                  <a:cubicBezTo>
                    <a:pt x="634" y="888"/>
                    <a:pt x="749" y="1142"/>
                    <a:pt x="795" y="1430"/>
                  </a:cubicBezTo>
                  <a:cubicBezTo>
                    <a:pt x="842" y="1718"/>
                    <a:pt x="807" y="2052"/>
                    <a:pt x="611" y="2305"/>
                  </a:cubicBezTo>
                  <a:cubicBezTo>
                    <a:pt x="507" y="2443"/>
                    <a:pt x="392" y="2570"/>
                    <a:pt x="277" y="2731"/>
                  </a:cubicBezTo>
                  <a:cubicBezTo>
                    <a:pt x="162" y="2870"/>
                    <a:pt x="81" y="3054"/>
                    <a:pt x="47" y="3250"/>
                  </a:cubicBezTo>
                  <a:cubicBezTo>
                    <a:pt x="0" y="3619"/>
                    <a:pt x="162" y="3941"/>
                    <a:pt x="381" y="4114"/>
                  </a:cubicBezTo>
                  <a:cubicBezTo>
                    <a:pt x="588" y="4287"/>
                    <a:pt x="807" y="4310"/>
                    <a:pt x="957" y="4310"/>
                  </a:cubicBezTo>
                  <a:cubicBezTo>
                    <a:pt x="1095" y="4275"/>
                    <a:pt x="1176" y="4241"/>
                    <a:pt x="1153" y="4229"/>
                  </a:cubicBezTo>
                  <a:cubicBezTo>
                    <a:pt x="1153" y="4195"/>
                    <a:pt x="1072" y="4206"/>
                    <a:pt x="957" y="4183"/>
                  </a:cubicBezTo>
                  <a:cubicBezTo>
                    <a:pt x="842" y="4149"/>
                    <a:pt x="657" y="4091"/>
                    <a:pt x="507" y="3953"/>
                  </a:cubicBezTo>
                  <a:cubicBezTo>
                    <a:pt x="369" y="3803"/>
                    <a:pt x="265" y="3549"/>
                    <a:pt x="312" y="3284"/>
                  </a:cubicBezTo>
                  <a:cubicBezTo>
                    <a:pt x="346" y="3019"/>
                    <a:pt x="600" y="2801"/>
                    <a:pt x="842" y="2478"/>
                  </a:cubicBezTo>
                  <a:cubicBezTo>
                    <a:pt x="957" y="2328"/>
                    <a:pt x="1037" y="2121"/>
                    <a:pt x="1072" y="1936"/>
                  </a:cubicBezTo>
                  <a:cubicBezTo>
                    <a:pt x="1095" y="1752"/>
                    <a:pt x="1083" y="1556"/>
                    <a:pt x="1060" y="1383"/>
                  </a:cubicBezTo>
                  <a:cubicBezTo>
                    <a:pt x="980" y="1038"/>
                    <a:pt x="842" y="784"/>
                    <a:pt x="692" y="577"/>
                  </a:cubicBezTo>
                  <a:cubicBezTo>
                    <a:pt x="412" y="186"/>
                    <a:pt x="187" y="0"/>
                    <a:pt x="153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171;p76"/>
            <p:cNvSpPr/>
            <p:nvPr/>
          </p:nvSpPr>
          <p:spPr>
            <a:xfrm>
              <a:off x="2280525" y="4039875"/>
              <a:ext cx="12125" cy="11250"/>
            </a:xfrm>
            <a:custGeom>
              <a:avLst/>
              <a:gdLst/>
              <a:ahLst/>
              <a:cxnLst/>
              <a:rect l="l" t="t" r="r" b="b"/>
              <a:pathLst>
                <a:path w="485" h="450" extrusionOk="0">
                  <a:moveTo>
                    <a:pt x="355" y="0"/>
                  </a:moveTo>
                  <a:cubicBezTo>
                    <a:pt x="290" y="0"/>
                    <a:pt x="202" y="51"/>
                    <a:pt x="127" y="127"/>
                  </a:cubicBezTo>
                  <a:cubicBezTo>
                    <a:pt x="23" y="242"/>
                    <a:pt x="0" y="369"/>
                    <a:pt x="58" y="426"/>
                  </a:cubicBezTo>
                  <a:cubicBezTo>
                    <a:pt x="74" y="442"/>
                    <a:pt x="94" y="449"/>
                    <a:pt x="118" y="449"/>
                  </a:cubicBezTo>
                  <a:cubicBezTo>
                    <a:pt x="183" y="449"/>
                    <a:pt x="270" y="398"/>
                    <a:pt x="346" y="323"/>
                  </a:cubicBezTo>
                  <a:cubicBezTo>
                    <a:pt x="438" y="219"/>
                    <a:pt x="484" y="69"/>
                    <a:pt x="415" y="23"/>
                  </a:cubicBezTo>
                  <a:cubicBezTo>
                    <a:pt x="399" y="7"/>
                    <a:pt x="379" y="0"/>
                    <a:pt x="355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172;p76"/>
            <p:cNvSpPr/>
            <p:nvPr/>
          </p:nvSpPr>
          <p:spPr>
            <a:xfrm>
              <a:off x="2341875" y="3976200"/>
              <a:ext cx="10975" cy="57650"/>
            </a:xfrm>
            <a:custGeom>
              <a:avLst/>
              <a:gdLst/>
              <a:ahLst/>
              <a:cxnLst/>
              <a:rect l="l" t="t" r="r" b="b"/>
              <a:pathLst>
                <a:path w="439" h="2306" extrusionOk="0">
                  <a:moveTo>
                    <a:pt x="97" y="0"/>
                  </a:moveTo>
                  <a:cubicBezTo>
                    <a:pt x="96" y="0"/>
                    <a:pt x="94" y="0"/>
                    <a:pt x="93" y="1"/>
                  </a:cubicBezTo>
                  <a:cubicBezTo>
                    <a:pt x="0" y="12"/>
                    <a:pt x="35" y="531"/>
                    <a:pt x="93" y="1165"/>
                  </a:cubicBezTo>
                  <a:cubicBezTo>
                    <a:pt x="162" y="1775"/>
                    <a:pt x="231" y="2305"/>
                    <a:pt x="311" y="2305"/>
                  </a:cubicBezTo>
                  <a:cubicBezTo>
                    <a:pt x="381" y="2305"/>
                    <a:pt x="438" y="1764"/>
                    <a:pt x="381" y="1130"/>
                  </a:cubicBezTo>
                  <a:cubicBezTo>
                    <a:pt x="324" y="499"/>
                    <a:pt x="169" y="0"/>
                    <a:pt x="97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173;p76"/>
            <p:cNvSpPr/>
            <p:nvPr/>
          </p:nvSpPr>
          <p:spPr>
            <a:xfrm>
              <a:off x="2158975" y="3927025"/>
              <a:ext cx="59075" cy="36675"/>
            </a:xfrm>
            <a:custGeom>
              <a:avLst/>
              <a:gdLst/>
              <a:ahLst/>
              <a:cxnLst/>
              <a:rect l="l" t="t" r="r" b="b"/>
              <a:pathLst>
                <a:path w="2363" h="1467" extrusionOk="0">
                  <a:moveTo>
                    <a:pt x="2262" y="0"/>
                  </a:moveTo>
                  <a:cubicBezTo>
                    <a:pt x="2073" y="0"/>
                    <a:pt x="1564" y="127"/>
                    <a:pt x="1026" y="470"/>
                  </a:cubicBezTo>
                  <a:cubicBezTo>
                    <a:pt x="357" y="885"/>
                    <a:pt x="0" y="1415"/>
                    <a:pt x="58" y="1461"/>
                  </a:cubicBezTo>
                  <a:cubicBezTo>
                    <a:pt x="62" y="1465"/>
                    <a:pt x="67" y="1466"/>
                    <a:pt x="73" y="1466"/>
                  </a:cubicBezTo>
                  <a:cubicBezTo>
                    <a:pt x="171" y="1466"/>
                    <a:pt x="592" y="1079"/>
                    <a:pt x="1164" y="712"/>
                  </a:cubicBezTo>
                  <a:cubicBezTo>
                    <a:pt x="1809" y="320"/>
                    <a:pt x="2362" y="101"/>
                    <a:pt x="2339" y="21"/>
                  </a:cubicBezTo>
                  <a:cubicBezTo>
                    <a:pt x="2335" y="7"/>
                    <a:pt x="2308" y="0"/>
                    <a:pt x="2262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174;p76"/>
            <p:cNvSpPr/>
            <p:nvPr/>
          </p:nvSpPr>
          <p:spPr>
            <a:xfrm>
              <a:off x="2298675" y="3918100"/>
              <a:ext cx="73475" cy="36975"/>
            </a:xfrm>
            <a:custGeom>
              <a:avLst/>
              <a:gdLst/>
              <a:ahLst/>
              <a:cxnLst/>
              <a:rect l="l" t="t" r="r" b="b"/>
              <a:pathLst>
                <a:path w="2939" h="1479" extrusionOk="0">
                  <a:moveTo>
                    <a:pt x="185" y="0"/>
                  </a:moveTo>
                  <a:cubicBezTo>
                    <a:pt x="82" y="0"/>
                    <a:pt x="23" y="13"/>
                    <a:pt x="23" y="32"/>
                  </a:cubicBezTo>
                  <a:cubicBezTo>
                    <a:pt x="0" y="113"/>
                    <a:pt x="726" y="251"/>
                    <a:pt x="1498" y="643"/>
                  </a:cubicBezTo>
                  <a:cubicBezTo>
                    <a:pt x="2241" y="1031"/>
                    <a:pt x="2753" y="1479"/>
                    <a:pt x="2863" y="1479"/>
                  </a:cubicBezTo>
                  <a:cubicBezTo>
                    <a:pt x="2871" y="1479"/>
                    <a:pt x="2877" y="1477"/>
                    <a:pt x="2880" y="1472"/>
                  </a:cubicBezTo>
                  <a:cubicBezTo>
                    <a:pt x="2938" y="1426"/>
                    <a:pt x="2466" y="804"/>
                    <a:pt x="1636" y="389"/>
                  </a:cubicBezTo>
                  <a:cubicBezTo>
                    <a:pt x="1027" y="89"/>
                    <a:pt x="455" y="0"/>
                    <a:pt x="185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175;p76"/>
            <p:cNvSpPr/>
            <p:nvPr/>
          </p:nvSpPr>
          <p:spPr>
            <a:xfrm>
              <a:off x="2259775" y="4077575"/>
              <a:ext cx="51875" cy="12925"/>
            </a:xfrm>
            <a:custGeom>
              <a:avLst/>
              <a:gdLst/>
              <a:ahLst/>
              <a:cxnLst/>
              <a:rect l="l" t="t" r="r" b="b"/>
              <a:pathLst>
                <a:path w="2075" h="517" extrusionOk="0">
                  <a:moveTo>
                    <a:pt x="1088" y="0"/>
                  </a:moveTo>
                  <a:cubicBezTo>
                    <a:pt x="1067" y="0"/>
                    <a:pt x="1047" y="1"/>
                    <a:pt x="1026" y="1"/>
                  </a:cubicBezTo>
                  <a:cubicBezTo>
                    <a:pt x="692" y="13"/>
                    <a:pt x="427" y="128"/>
                    <a:pt x="254" y="243"/>
                  </a:cubicBezTo>
                  <a:cubicBezTo>
                    <a:pt x="81" y="359"/>
                    <a:pt x="1" y="474"/>
                    <a:pt x="35" y="508"/>
                  </a:cubicBezTo>
                  <a:cubicBezTo>
                    <a:pt x="41" y="514"/>
                    <a:pt x="49" y="516"/>
                    <a:pt x="60" y="516"/>
                  </a:cubicBezTo>
                  <a:cubicBezTo>
                    <a:pt x="168" y="516"/>
                    <a:pt x="537" y="288"/>
                    <a:pt x="1038" y="278"/>
                  </a:cubicBezTo>
                  <a:cubicBezTo>
                    <a:pt x="1077" y="275"/>
                    <a:pt x="1116" y="274"/>
                    <a:pt x="1155" y="274"/>
                  </a:cubicBezTo>
                  <a:cubicBezTo>
                    <a:pt x="1598" y="274"/>
                    <a:pt x="1931" y="425"/>
                    <a:pt x="2034" y="425"/>
                  </a:cubicBezTo>
                  <a:cubicBezTo>
                    <a:pt x="2048" y="425"/>
                    <a:pt x="2058" y="423"/>
                    <a:pt x="2063" y="416"/>
                  </a:cubicBezTo>
                  <a:cubicBezTo>
                    <a:pt x="2075" y="393"/>
                    <a:pt x="2005" y="278"/>
                    <a:pt x="1821" y="174"/>
                  </a:cubicBezTo>
                  <a:cubicBezTo>
                    <a:pt x="1649" y="77"/>
                    <a:pt x="1385" y="0"/>
                    <a:pt x="1088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176;p76"/>
            <p:cNvSpPr/>
            <p:nvPr/>
          </p:nvSpPr>
          <p:spPr>
            <a:xfrm>
              <a:off x="2340150" y="4059125"/>
              <a:ext cx="11550" cy="31750"/>
            </a:xfrm>
            <a:custGeom>
              <a:avLst/>
              <a:gdLst/>
              <a:ahLst/>
              <a:cxnLst/>
              <a:rect l="l" t="t" r="r" b="b"/>
              <a:pathLst>
                <a:path w="462" h="1270" extrusionOk="0">
                  <a:moveTo>
                    <a:pt x="383" y="1"/>
                  </a:moveTo>
                  <a:cubicBezTo>
                    <a:pt x="308" y="1"/>
                    <a:pt x="147" y="248"/>
                    <a:pt x="69" y="590"/>
                  </a:cubicBezTo>
                  <a:cubicBezTo>
                    <a:pt x="0" y="970"/>
                    <a:pt x="92" y="1269"/>
                    <a:pt x="162" y="1269"/>
                  </a:cubicBezTo>
                  <a:cubicBezTo>
                    <a:pt x="242" y="1269"/>
                    <a:pt x="288" y="981"/>
                    <a:pt x="357" y="659"/>
                  </a:cubicBezTo>
                  <a:cubicBezTo>
                    <a:pt x="415" y="325"/>
                    <a:pt x="461" y="37"/>
                    <a:pt x="392" y="2"/>
                  </a:cubicBezTo>
                  <a:cubicBezTo>
                    <a:pt x="389" y="1"/>
                    <a:pt x="386" y="1"/>
                    <a:pt x="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177;p76"/>
            <p:cNvSpPr/>
            <p:nvPr/>
          </p:nvSpPr>
          <p:spPr>
            <a:xfrm>
              <a:off x="2374125" y="4071425"/>
              <a:ext cx="9525" cy="18125"/>
            </a:xfrm>
            <a:custGeom>
              <a:avLst/>
              <a:gdLst/>
              <a:ahLst/>
              <a:cxnLst/>
              <a:rect l="l" t="t" r="r" b="b"/>
              <a:pathLst>
                <a:path w="381" h="725" extrusionOk="0">
                  <a:moveTo>
                    <a:pt x="103" y="0"/>
                  </a:moveTo>
                  <a:cubicBezTo>
                    <a:pt x="95" y="0"/>
                    <a:pt x="88" y="2"/>
                    <a:pt x="81" y="5"/>
                  </a:cubicBezTo>
                  <a:cubicBezTo>
                    <a:pt x="12" y="28"/>
                    <a:pt x="1" y="201"/>
                    <a:pt x="58" y="409"/>
                  </a:cubicBezTo>
                  <a:cubicBezTo>
                    <a:pt x="110" y="585"/>
                    <a:pt x="209" y="725"/>
                    <a:pt x="279" y="725"/>
                  </a:cubicBezTo>
                  <a:cubicBezTo>
                    <a:pt x="286" y="725"/>
                    <a:pt x="294" y="723"/>
                    <a:pt x="300" y="720"/>
                  </a:cubicBezTo>
                  <a:cubicBezTo>
                    <a:pt x="369" y="697"/>
                    <a:pt x="381" y="524"/>
                    <a:pt x="323" y="317"/>
                  </a:cubicBezTo>
                  <a:cubicBezTo>
                    <a:pt x="271" y="140"/>
                    <a:pt x="172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178;p76"/>
            <p:cNvSpPr/>
            <p:nvPr/>
          </p:nvSpPr>
          <p:spPr>
            <a:xfrm>
              <a:off x="2359450" y="4101800"/>
              <a:ext cx="7225" cy="25075"/>
            </a:xfrm>
            <a:custGeom>
              <a:avLst/>
              <a:gdLst/>
              <a:ahLst/>
              <a:cxnLst/>
              <a:rect l="l" t="t" r="r" b="b"/>
              <a:pathLst>
                <a:path w="289" h="1003" extrusionOk="0">
                  <a:moveTo>
                    <a:pt x="150" y="0"/>
                  </a:moveTo>
                  <a:cubicBezTo>
                    <a:pt x="69" y="0"/>
                    <a:pt x="0" y="219"/>
                    <a:pt x="0" y="496"/>
                  </a:cubicBezTo>
                  <a:cubicBezTo>
                    <a:pt x="0" y="784"/>
                    <a:pt x="69" y="1003"/>
                    <a:pt x="150" y="1003"/>
                  </a:cubicBezTo>
                  <a:cubicBezTo>
                    <a:pt x="231" y="1003"/>
                    <a:pt x="288" y="784"/>
                    <a:pt x="288" y="496"/>
                  </a:cubicBezTo>
                  <a:cubicBezTo>
                    <a:pt x="288" y="219"/>
                    <a:pt x="231" y="0"/>
                    <a:pt x="1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179;p76"/>
            <p:cNvSpPr/>
            <p:nvPr/>
          </p:nvSpPr>
          <p:spPr>
            <a:xfrm>
              <a:off x="2129600" y="3794375"/>
              <a:ext cx="380225" cy="200525"/>
            </a:xfrm>
            <a:custGeom>
              <a:avLst/>
              <a:gdLst/>
              <a:ahLst/>
              <a:cxnLst/>
              <a:rect l="l" t="t" r="r" b="b"/>
              <a:pathLst>
                <a:path w="15209" h="8021" extrusionOk="0">
                  <a:moveTo>
                    <a:pt x="7772" y="0"/>
                  </a:moveTo>
                  <a:cubicBezTo>
                    <a:pt x="6521" y="0"/>
                    <a:pt x="5270" y="150"/>
                    <a:pt x="4056" y="453"/>
                  </a:cubicBezTo>
                  <a:cubicBezTo>
                    <a:pt x="2823" y="764"/>
                    <a:pt x="1509" y="1064"/>
                    <a:pt x="864" y="2216"/>
                  </a:cubicBezTo>
                  <a:cubicBezTo>
                    <a:pt x="484" y="2896"/>
                    <a:pt x="184" y="3622"/>
                    <a:pt x="0" y="4394"/>
                  </a:cubicBezTo>
                  <a:cubicBezTo>
                    <a:pt x="160" y="4423"/>
                    <a:pt x="354" y="4453"/>
                    <a:pt x="583" y="4453"/>
                  </a:cubicBezTo>
                  <a:cubicBezTo>
                    <a:pt x="618" y="4453"/>
                    <a:pt x="654" y="4453"/>
                    <a:pt x="691" y="4451"/>
                  </a:cubicBezTo>
                  <a:cubicBezTo>
                    <a:pt x="1440" y="4405"/>
                    <a:pt x="2189" y="4232"/>
                    <a:pt x="2892" y="3933"/>
                  </a:cubicBezTo>
                  <a:cubicBezTo>
                    <a:pt x="3065" y="3852"/>
                    <a:pt x="4781" y="2930"/>
                    <a:pt x="4678" y="2758"/>
                  </a:cubicBezTo>
                  <a:lnTo>
                    <a:pt x="4678" y="2758"/>
                  </a:lnTo>
                  <a:cubicBezTo>
                    <a:pt x="5158" y="3555"/>
                    <a:pt x="6112" y="3944"/>
                    <a:pt x="7050" y="3944"/>
                  </a:cubicBezTo>
                  <a:cubicBezTo>
                    <a:pt x="7237" y="3944"/>
                    <a:pt x="7423" y="3929"/>
                    <a:pt x="7604" y="3898"/>
                  </a:cubicBezTo>
                  <a:cubicBezTo>
                    <a:pt x="8699" y="3714"/>
                    <a:pt x="9667" y="3080"/>
                    <a:pt x="10542" y="2400"/>
                  </a:cubicBezTo>
                  <a:lnTo>
                    <a:pt x="10542" y="2400"/>
                  </a:lnTo>
                  <a:cubicBezTo>
                    <a:pt x="10369" y="4244"/>
                    <a:pt x="11141" y="6156"/>
                    <a:pt x="12570" y="7343"/>
                  </a:cubicBezTo>
                  <a:cubicBezTo>
                    <a:pt x="13012" y="7714"/>
                    <a:pt x="13612" y="8020"/>
                    <a:pt x="14175" y="8020"/>
                  </a:cubicBezTo>
                  <a:cubicBezTo>
                    <a:pt x="14433" y="8020"/>
                    <a:pt x="14684" y="7956"/>
                    <a:pt x="14909" y="7804"/>
                  </a:cubicBezTo>
                  <a:cubicBezTo>
                    <a:pt x="15035" y="7712"/>
                    <a:pt x="15139" y="7620"/>
                    <a:pt x="15208" y="7504"/>
                  </a:cubicBezTo>
                  <a:cubicBezTo>
                    <a:pt x="14989" y="7504"/>
                    <a:pt x="14793" y="7527"/>
                    <a:pt x="14586" y="7585"/>
                  </a:cubicBezTo>
                  <a:cubicBezTo>
                    <a:pt x="14632" y="6583"/>
                    <a:pt x="14586" y="5557"/>
                    <a:pt x="14390" y="4566"/>
                  </a:cubicBezTo>
                  <a:cubicBezTo>
                    <a:pt x="13964" y="2504"/>
                    <a:pt x="12604" y="603"/>
                    <a:pt x="10415" y="223"/>
                  </a:cubicBezTo>
                  <a:cubicBezTo>
                    <a:pt x="9542" y="75"/>
                    <a:pt x="8657" y="0"/>
                    <a:pt x="7772" y="0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180;p76"/>
            <p:cNvSpPr/>
            <p:nvPr/>
          </p:nvSpPr>
          <p:spPr>
            <a:xfrm>
              <a:off x="2068250" y="4382600"/>
              <a:ext cx="300725" cy="184425"/>
            </a:xfrm>
            <a:custGeom>
              <a:avLst/>
              <a:gdLst/>
              <a:ahLst/>
              <a:cxnLst/>
              <a:rect l="l" t="t" r="r" b="b"/>
              <a:pathLst>
                <a:path w="12029" h="7377" extrusionOk="0">
                  <a:moveTo>
                    <a:pt x="9288" y="1"/>
                  </a:moveTo>
                  <a:cubicBezTo>
                    <a:pt x="8516" y="1"/>
                    <a:pt x="7744" y="192"/>
                    <a:pt x="7005" y="405"/>
                  </a:cubicBezTo>
                  <a:cubicBezTo>
                    <a:pt x="6371" y="589"/>
                    <a:pt x="5749" y="785"/>
                    <a:pt x="5127" y="1015"/>
                  </a:cubicBezTo>
                  <a:cubicBezTo>
                    <a:pt x="3825" y="1499"/>
                    <a:pt x="2523" y="1868"/>
                    <a:pt x="1371" y="2709"/>
                  </a:cubicBezTo>
                  <a:cubicBezTo>
                    <a:pt x="1141" y="2859"/>
                    <a:pt x="922" y="3055"/>
                    <a:pt x="703" y="3204"/>
                  </a:cubicBezTo>
                  <a:cubicBezTo>
                    <a:pt x="472" y="3366"/>
                    <a:pt x="254" y="3515"/>
                    <a:pt x="0" y="3642"/>
                  </a:cubicBezTo>
                  <a:cubicBezTo>
                    <a:pt x="46" y="3654"/>
                    <a:pt x="81" y="3665"/>
                    <a:pt x="115" y="3688"/>
                  </a:cubicBezTo>
                  <a:lnTo>
                    <a:pt x="1152" y="7076"/>
                  </a:lnTo>
                  <a:cubicBezTo>
                    <a:pt x="2327" y="7225"/>
                    <a:pt x="3503" y="7329"/>
                    <a:pt x="4701" y="7375"/>
                  </a:cubicBezTo>
                  <a:cubicBezTo>
                    <a:pt x="4737" y="7376"/>
                    <a:pt x="4773" y="7376"/>
                    <a:pt x="4809" y="7376"/>
                  </a:cubicBezTo>
                  <a:cubicBezTo>
                    <a:pt x="6210" y="7376"/>
                    <a:pt x="7315" y="6724"/>
                    <a:pt x="8157" y="5601"/>
                  </a:cubicBezTo>
                  <a:cubicBezTo>
                    <a:pt x="8549" y="5082"/>
                    <a:pt x="9010" y="4564"/>
                    <a:pt x="9609" y="4287"/>
                  </a:cubicBezTo>
                  <a:cubicBezTo>
                    <a:pt x="10335" y="3965"/>
                    <a:pt x="11084" y="3827"/>
                    <a:pt x="11740" y="3400"/>
                  </a:cubicBezTo>
                  <a:cubicBezTo>
                    <a:pt x="11856" y="3331"/>
                    <a:pt x="11982" y="3170"/>
                    <a:pt x="11902" y="3055"/>
                  </a:cubicBezTo>
                  <a:cubicBezTo>
                    <a:pt x="11856" y="2997"/>
                    <a:pt x="11786" y="2962"/>
                    <a:pt x="11717" y="2962"/>
                  </a:cubicBezTo>
                  <a:cubicBezTo>
                    <a:pt x="11482" y="2920"/>
                    <a:pt x="11246" y="2900"/>
                    <a:pt x="11011" y="2900"/>
                  </a:cubicBezTo>
                  <a:cubicBezTo>
                    <a:pt x="10107" y="2900"/>
                    <a:pt x="9210" y="3184"/>
                    <a:pt x="8342" y="3504"/>
                  </a:cubicBezTo>
                  <a:cubicBezTo>
                    <a:pt x="8330" y="3469"/>
                    <a:pt x="8318" y="3458"/>
                    <a:pt x="8295" y="3423"/>
                  </a:cubicBezTo>
                  <a:cubicBezTo>
                    <a:pt x="9033" y="3020"/>
                    <a:pt x="9828" y="2720"/>
                    <a:pt x="10646" y="2536"/>
                  </a:cubicBezTo>
                  <a:cubicBezTo>
                    <a:pt x="10876" y="2479"/>
                    <a:pt x="12028" y="2271"/>
                    <a:pt x="11867" y="1902"/>
                  </a:cubicBezTo>
                  <a:cubicBezTo>
                    <a:pt x="11799" y="1741"/>
                    <a:pt x="11577" y="1700"/>
                    <a:pt x="11346" y="1700"/>
                  </a:cubicBezTo>
                  <a:cubicBezTo>
                    <a:pt x="11147" y="1700"/>
                    <a:pt x="10941" y="1731"/>
                    <a:pt x="10819" y="1741"/>
                  </a:cubicBezTo>
                  <a:cubicBezTo>
                    <a:pt x="10369" y="1787"/>
                    <a:pt x="9931" y="1902"/>
                    <a:pt x="9494" y="2029"/>
                  </a:cubicBezTo>
                  <a:cubicBezTo>
                    <a:pt x="8906" y="2202"/>
                    <a:pt x="8330" y="2386"/>
                    <a:pt x="7754" y="2582"/>
                  </a:cubicBezTo>
                  <a:cubicBezTo>
                    <a:pt x="7742" y="2559"/>
                    <a:pt x="7742" y="2548"/>
                    <a:pt x="7719" y="2536"/>
                  </a:cubicBezTo>
                  <a:cubicBezTo>
                    <a:pt x="8572" y="2029"/>
                    <a:pt x="9494" y="1637"/>
                    <a:pt x="10450" y="1396"/>
                  </a:cubicBezTo>
                  <a:cubicBezTo>
                    <a:pt x="10634" y="1349"/>
                    <a:pt x="11856" y="1027"/>
                    <a:pt x="11268" y="750"/>
                  </a:cubicBezTo>
                  <a:cubicBezTo>
                    <a:pt x="11137" y="682"/>
                    <a:pt x="10976" y="662"/>
                    <a:pt x="10810" y="662"/>
                  </a:cubicBezTo>
                  <a:cubicBezTo>
                    <a:pt x="10611" y="662"/>
                    <a:pt x="10406" y="692"/>
                    <a:pt x="10243" y="704"/>
                  </a:cubicBezTo>
                  <a:cubicBezTo>
                    <a:pt x="9125" y="831"/>
                    <a:pt x="8030" y="1154"/>
                    <a:pt x="7005" y="1603"/>
                  </a:cubicBezTo>
                  <a:cubicBezTo>
                    <a:pt x="6994" y="1580"/>
                    <a:pt x="6994" y="1568"/>
                    <a:pt x="6970" y="1568"/>
                  </a:cubicBezTo>
                  <a:cubicBezTo>
                    <a:pt x="7166" y="1280"/>
                    <a:pt x="7477" y="1108"/>
                    <a:pt x="7777" y="969"/>
                  </a:cubicBezTo>
                  <a:cubicBezTo>
                    <a:pt x="8169" y="785"/>
                    <a:pt x="8583" y="658"/>
                    <a:pt x="8987" y="531"/>
                  </a:cubicBezTo>
                  <a:cubicBezTo>
                    <a:pt x="9275" y="451"/>
                    <a:pt x="9655" y="451"/>
                    <a:pt x="9908" y="255"/>
                  </a:cubicBezTo>
                  <a:cubicBezTo>
                    <a:pt x="10243" y="1"/>
                    <a:pt x="9494" y="1"/>
                    <a:pt x="9355" y="1"/>
                  </a:cubicBezTo>
                  <a:cubicBezTo>
                    <a:pt x="9333" y="1"/>
                    <a:pt x="9311" y="1"/>
                    <a:pt x="9288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181;p76"/>
            <p:cNvSpPr/>
            <p:nvPr/>
          </p:nvSpPr>
          <p:spPr>
            <a:xfrm>
              <a:off x="2243375" y="4280975"/>
              <a:ext cx="438975" cy="541225"/>
            </a:xfrm>
            <a:custGeom>
              <a:avLst/>
              <a:gdLst/>
              <a:ahLst/>
              <a:cxnLst/>
              <a:rect l="l" t="t" r="r" b="b"/>
              <a:pathLst>
                <a:path w="17559" h="21649" extrusionOk="0">
                  <a:moveTo>
                    <a:pt x="11493" y="1"/>
                  </a:moveTo>
                  <a:cubicBezTo>
                    <a:pt x="10377" y="1"/>
                    <a:pt x="9243" y="605"/>
                    <a:pt x="8814" y="1635"/>
                  </a:cubicBezTo>
                  <a:cubicBezTo>
                    <a:pt x="8468" y="2442"/>
                    <a:pt x="8583" y="3364"/>
                    <a:pt x="8687" y="4239"/>
                  </a:cubicBezTo>
                  <a:cubicBezTo>
                    <a:pt x="9056" y="7189"/>
                    <a:pt x="9436" y="10127"/>
                    <a:pt x="9805" y="13076"/>
                  </a:cubicBezTo>
                  <a:cubicBezTo>
                    <a:pt x="8238" y="11924"/>
                    <a:pt x="6567" y="10887"/>
                    <a:pt x="4851" y="9988"/>
                  </a:cubicBezTo>
                  <a:cubicBezTo>
                    <a:pt x="3099" y="11578"/>
                    <a:pt x="1337" y="13214"/>
                    <a:pt x="0" y="15138"/>
                  </a:cubicBezTo>
                  <a:cubicBezTo>
                    <a:pt x="691" y="15864"/>
                    <a:pt x="1440" y="16556"/>
                    <a:pt x="2201" y="17201"/>
                  </a:cubicBezTo>
                  <a:cubicBezTo>
                    <a:pt x="4044" y="18722"/>
                    <a:pt x="6406" y="20496"/>
                    <a:pt x="8745" y="21164"/>
                  </a:cubicBezTo>
                  <a:cubicBezTo>
                    <a:pt x="9586" y="21406"/>
                    <a:pt x="10565" y="21383"/>
                    <a:pt x="11452" y="21544"/>
                  </a:cubicBezTo>
                  <a:cubicBezTo>
                    <a:pt x="11825" y="21609"/>
                    <a:pt x="12206" y="21648"/>
                    <a:pt x="12584" y="21648"/>
                  </a:cubicBezTo>
                  <a:cubicBezTo>
                    <a:pt x="13410" y="21648"/>
                    <a:pt x="14225" y="21463"/>
                    <a:pt x="14920" y="20957"/>
                  </a:cubicBezTo>
                  <a:cubicBezTo>
                    <a:pt x="16879" y="19528"/>
                    <a:pt x="17305" y="17443"/>
                    <a:pt x="17420" y="15127"/>
                  </a:cubicBezTo>
                  <a:cubicBezTo>
                    <a:pt x="17559" y="12477"/>
                    <a:pt x="17224" y="9781"/>
                    <a:pt x="16637" y="7246"/>
                  </a:cubicBezTo>
                  <a:cubicBezTo>
                    <a:pt x="16061" y="4746"/>
                    <a:pt x="15151" y="783"/>
                    <a:pt x="12178" y="80"/>
                  </a:cubicBezTo>
                  <a:cubicBezTo>
                    <a:pt x="11955" y="27"/>
                    <a:pt x="11724" y="1"/>
                    <a:pt x="11493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182;p76"/>
            <p:cNvSpPr/>
            <p:nvPr/>
          </p:nvSpPr>
          <p:spPr>
            <a:xfrm>
              <a:off x="1889375" y="4403375"/>
              <a:ext cx="326950" cy="240725"/>
            </a:xfrm>
            <a:custGeom>
              <a:avLst/>
              <a:gdLst/>
              <a:ahLst/>
              <a:cxnLst/>
              <a:rect l="l" t="t" r="r" b="b"/>
              <a:pathLst>
                <a:path w="13078" h="9629" extrusionOk="0">
                  <a:moveTo>
                    <a:pt x="11913" y="0"/>
                  </a:moveTo>
                  <a:cubicBezTo>
                    <a:pt x="9955" y="173"/>
                    <a:pt x="7996" y="565"/>
                    <a:pt x="6153" y="1071"/>
                  </a:cubicBezTo>
                  <a:cubicBezTo>
                    <a:pt x="4609" y="1486"/>
                    <a:pt x="2696" y="1878"/>
                    <a:pt x="1325" y="2708"/>
                  </a:cubicBezTo>
                  <a:cubicBezTo>
                    <a:pt x="438" y="3261"/>
                    <a:pt x="219" y="4701"/>
                    <a:pt x="116" y="5668"/>
                  </a:cubicBezTo>
                  <a:cubicBezTo>
                    <a:pt x="0" y="6775"/>
                    <a:pt x="288" y="7973"/>
                    <a:pt x="1106" y="8699"/>
                  </a:cubicBezTo>
                  <a:cubicBezTo>
                    <a:pt x="1832" y="9332"/>
                    <a:pt x="2823" y="9540"/>
                    <a:pt x="3791" y="9609"/>
                  </a:cubicBezTo>
                  <a:cubicBezTo>
                    <a:pt x="3992" y="9622"/>
                    <a:pt x="4193" y="9629"/>
                    <a:pt x="4393" y="9629"/>
                  </a:cubicBezTo>
                  <a:cubicBezTo>
                    <a:pt x="6794" y="9629"/>
                    <a:pt x="9110" y="8708"/>
                    <a:pt x="11280" y="7719"/>
                  </a:cubicBezTo>
                  <a:cubicBezTo>
                    <a:pt x="11867" y="7454"/>
                    <a:pt x="12443" y="7178"/>
                    <a:pt x="13031" y="6901"/>
                  </a:cubicBezTo>
                  <a:cubicBezTo>
                    <a:pt x="13054" y="6890"/>
                    <a:pt x="13066" y="6890"/>
                    <a:pt x="13077" y="6878"/>
                  </a:cubicBezTo>
                  <a:cubicBezTo>
                    <a:pt x="12973" y="5853"/>
                    <a:pt x="12858" y="4816"/>
                    <a:pt x="12708" y="3791"/>
                  </a:cubicBezTo>
                  <a:cubicBezTo>
                    <a:pt x="12512" y="2512"/>
                    <a:pt x="12167" y="1256"/>
                    <a:pt x="11913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183;p76"/>
            <p:cNvSpPr/>
            <p:nvPr/>
          </p:nvSpPr>
          <p:spPr>
            <a:xfrm>
              <a:off x="1919325" y="4405450"/>
              <a:ext cx="269050" cy="66875"/>
            </a:xfrm>
            <a:custGeom>
              <a:avLst/>
              <a:gdLst/>
              <a:ahLst/>
              <a:cxnLst/>
              <a:rect l="l" t="t" r="r" b="b"/>
              <a:pathLst>
                <a:path w="10762" h="2675" extrusionOk="0">
                  <a:moveTo>
                    <a:pt x="10645" y="1"/>
                  </a:moveTo>
                  <a:cubicBezTo>
                    <a:pt x="10568" y="1"/>
                    <a:pt x="10456" y="3"/>
                    <a:pt x="10312" y="9"/>
                  </a:cubicBezTo>
                  <a:cubicBezTo>
                    <a:pt x="10024" y="21"/>
                    <a:pt x="9621" y="55"/>
                    <a:pt x="9114" y="113"/>
                  </a:cubicBezTo>
                  <a:cubicBezTo>
                    <a:pt x="8100" y="228"/>
                    <a:pt x="6717" y="435"/>
                    <a:pt x="5243" y="816"/>
                  </a:cubicBezTo>
                  <a:cubicBezTo>
                    <a:pt x="3745" y="1184"/>
                    <a:pt x="2420" y="1634"/>
                    <a:pt x="1475" y="2014"/>
                  </a:cubicBezTo>
                  <a:cubicBezTo>
                    <a:pt x="1003" y="2198"/>
                    <a:pt x="634" y="2360"/>
                    <a:pt x="381" y="2475"/>
                  </a:cubicBezTo>
                  <a:cubicBezTo>
                    <a:pt x="127" y="2590"/>
                    <a:pt x="1" y="2659"/>
                    <a:pt x="1" y="2671"/>
                  </a:cubicBezTo>
                  <a:cubicBezTo>
                    <a:pt x="1" y="2673"/>
                    <a:pt x="5" y="2674"/>
                    <a:pt x="10" y="2674"/>
                  </a:cubicBezTo>
                  <a:cubicBezTo>
                    <a:pt x="90" y="2674"/>
                    <a:pt x="651" y="2452"/>
                    <a:pt x="1533" y="2141"/>
                  </a:cubicBezTo>
                  <a:cubicBezTo>
                    <a:pt x="2489" y="1806"/>
                    <a:pt x="3814" y="1380"/>
                    <a:pt x="5300" y="1012"/>
                  </a:cubicBezTo>
                  <a:cubicBezTo>
                    <a:pt x="6787" y="643"/>
                    <a:pt x="8146" y="401"/>
                    <a:pt x="9137" y="251"/>
                  </a:cubicBezTo>
                  <a:cubicBezTo>
                    <a:pt x="10139" y="113"/>
                    <a:pt x="10761" y="32"/>
                    <a:pt x="10761" y="9"/>
                  </a:cubicBezTo>
                  <a:cubicBezTo>
                    <a:pt x="10761" y="3"/>
                    <a:pt x="10721" y="1"/>
                    <a:pt x="10645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184;p76"/>
            <p:cNvSpPr/>
            <p:nvPr/>
          </p:nvSpPr>
          <p:spPr>
            <a:xfrm>
              <a:off x="2004300" y="4589900"/>
              <a:ext cx="174575" cy="54025"/>
            </a:xfrm>
            <a:custGeom>
              <a:avLst/>
              <a:gdLst/>
              <a:ahLst/>
              <a:cxnLst/>
              <a:rect l="l" t="t" r="r" b="b"/>
              <a:pathLst>
                <a:path w="6983" h="2161" extrusionOk="0">
                  <a:moveTo>
                    <a:pt x="6959" y="0"/>
                  </a:moveTo>
                  <a:cubicBezTo>
                    <a:pt x="6888" y="0"/>
                    <a:pt x="6523" y="153"/>
                    <a:pt x="5957" y="374"/>
                  </a:cubicBezTo>
                  <a:cubicBezTo>
                    <a:pt x="5358" y="627"/>
                    <a:pt x="4494" y="950"/>
                    <a:pt x="3537" y="1238"/>
                  </a:cubicBezTo>
                  <a:cubicBezTo>
                    <a:pt x="2581" y="1537"/>
                    <a:pt x="1694" y="1756"/>
                    <a:pt x="1049" y="1894"/>
                  </a:cubicBezTo>
                  <a:cubicBezTo>
                    <a:pt x="404" y="2033"/>
                    <a:pt x="0" y="2102"/>
                    <a:pt x="12" y="2148"/>
                  </a:cubicBezTo>
                  <a:cubicBezTo>
                    <a:pt x="12" y="2156"/>
                    <a:pt x="38" y="2161"/>
                    <a:pt x="87" y="2161"/>
                  </a:cubicBezTo>
                  <a:cubicBezTo>
                    <a:pt x="234" y="2161"/>
                    <a:pt x="591" y="2122"/>
                    <a:pt x="1083" y="2044"/>
                  </a:cubicBezTo>
                  <a:cubicBezTo>
                    <a:pt x="1740" y="1940"/>
                    <a:pt x="2639" y="1745"/>
                    <a:pt x="3595" y="1457"/>
                  </a:cubicBezTo>
                  <a:cubicBezTo>
                    <a:pt x="4563" y="1157"/>
                    <a:pt x="5415" y="811"/>
                    <a:pt x="6014" y="523"/>
                  </a:cubicBezTo>
                  <a:cubicBezTo>
                    <a:pt x="6625" y="235"/>
                    <a:pt x="6982" y="28"/>
                    <a:pt x="6971" y="5"/>
                  </a:cubicBezTo>
                  <a:cubicBezTo>
                    <a:pt x="6970" y="2"/>
                    <a:pt x="6966" y="0"/>
                    <a:pt x="6959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185;p76"/>
            <p:cNvSpPr/>
            <p:nvPr/>
          </p:nvSpPr>
          <p:spPr>
            <a:xfrm>
              <a:off x="2245100" y="4660575"/>
              <a:ext cx="392025" cy="164700"/>
            </a:xfrm>
            <a:custGeom>
              <a:avLst/>
              <a:gdLst/>
              <a:ahLst/>
              <a:cxnLst/>
              <a:rect l="l" t="t" r="r" b="b"/>
              <a:pathLst>
                <a:path w="15681" h="6588" extrusionOk="0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3" y="58"/>
                    <a:pt x="115" y="139"/>
                  </a:cubicBezTo>
                  <a:cubicBezTo>
                    <a:pt x="208" y="231"/>
                    <a:pt x="311" y="369"/>
                    <a:pt x="473" y="531"/>
                  </a:cubicBezTo>
                  <a:cubicBezTo>
                    <a:pt x="795" y="865"/>
                    <a:pt x="1256" y="1337"/>
                    <a:pt x="1855" y="1902"/>
                  </a:cubicBezTo>
                  <a:cubicBezTo>
                    <a:pt x="3065" y="2996"/>
                    <a:pt x="4851" y="4448"/>
                    <a:pt x="7178" y="5462"/>
                  </a:cubicBezTo>
                  <a:cubicBezTo>
                    <a:pt x="8330" y="5957"/>
                    <a:pt x="9482" y="6326"/>
                    <a:pt x="10554" y="6476"/>
                  </a:cubicBezTo>
                  <a:cubicBezTo>
                    <a:pt x="11028" y="6551"/>
                    <a:pt x="11489" y="6587"/>
                    <a:pt x="11923" y="6587"/>
                  </a:cubicBezTo>
                  <a:cubicBezTo>
                    <a:pt x="12481" y="6587"/>
                    <a:pt x="12994" y="6528"/>
                    <a:pt x="13434" y="6418"/>
                  </a:cubicBezTo>
                  <a:cubicBezTo>
                    <a:pt x="14241" y="6245"/>
                    <a:pt x="14851" y="5899"/>
                    <a:pt x="15208" y="5611"/>
                  </a:cubicBezTo>
                  <a:cubicBezTo>
                    <a:pt x="15381" y="5473"/>
                    <a:pt x="15508" y="5346"/>
                    <a:pt x="15589" y="5243"/>
                  </a:cubicBezTo>
                  <a:cubicBezTo>
                    <a:pt x="15658" y="5151"/>
                    <a:pt x="15681" y="5093"/>
                    <a:pt x="15681" y="5093"/>
                  </a:cubicBezTo>
                  <a:cubicBezTo>
                    <a:pt x="15680" y="5093"/>
                    <a:pt x="15680" y="5093"/>
                    <a:pt x="15679" y="5093"/>
                  </a:cubicBezTo>
                  <a:cubicBezTo>
                    <a:pt x="15660" y="5093"/>
                    <a:pt x="15498" y="5296"/>
                    <a:pt x="15151" y="5554"/>
                  </a:cubicBezTo>
                  <a:cubicBezTo>
                    <a:pt x="14794" y="5819"/>
                    <a:pt x="14206" y="6130"/>
                    <a:pt x="13399" y="6280"/>
                  </a:cubicBezTo>
                  <a:cubicBezTo>
                    <a:pt x="12989" y="6369"/>
                    <a:pt x="12529" y="6415"/>
                    <a:pt x="12036" y="6415"/>
                  </a:cubicBezTo>
                  <a:cubicBezTo>
                    <a:pt x="11574" y="6415"/>
                    <a:pt x="11084" y="6375"/>
                    <a:pt x="10577" y="6291"/>
                  </a:cubicBezTo>
                  <a:cubicBezTo>
                    <a:pt x="9517" y="6118"/>
                    <a:pt x="8388" y="5761"/>
                    <a:pt x="7247" y="5254"/>
                  </a:cubicBezTo>
                  <a:cubicBezTo>
                    <a:pt x="4966" y="4263"/>
                    <a:pt x="3169" y="2846"/>
                    <a:pt x="1947" y="1786"/>
                  </a:cubicBezTo>
                  <a:cubicBezTo>
                    <a:pt x="1325" y="1256"/>
                    <a:pt x="853" y="796"/>
                    <a:pt x="519" y="473"/>
                  </a:cubicBezTo>
                  <a:cubicBezTo>
                    <a:pt x="195" y="172"/>
                    <a:pt x="12" y="0"/>
                    <a:pt x="1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186;p76"/>
            <p:cNvSpPr/>
            <p:nvPr/>
          </p:nvSpPr>
          <p:spPr>
            <a:xfrm>
              <a:off x="2364050" y="4530350"/>
              <a:ext cx="201650" cy="146700"/>
            </a:xfrm>
            <a:custGeom>
              <a:avLst/>
              <a:gdLst/>
              <a:ahLst/>
              <a:cxnLst/>
              <a:rect l="l" t="t" r="r" b="b"/>
              <a:pathLst>
                <a:path w="8066" h="5868" extrusionOk="0">
                  <a:moveTo>
                    <a:pt x="15" y="1"/>
                  </a:moveTo>
                  <a:cubicBezTo>
                    <a:pt x="14" y="1"/>
                    <a:pt x="12" y="1"/>
                    <a:pt x="12" y="2"/>
                  </a:cubicBezTo>
                  <a:cubicBezTo>
                    <a:pt x="0" y="25"/>
                    <a:pt x="116" y="106"/>
                    <a:pt x="312" y="255"/>
                  </a:cubicBezTo>
                  <a:cubicBezTo>
                    <a:pt x="519" y="394"/>
                    <a:pt x="830" y="613"/>
                    <a:pt x="1222" y="843"/>
                  </a:cubicBezTo>
                  <a:cubicBezTo>
                    <a:pt x="1994" y="1327"/>
                    <a:pt x="3111" y="1926"/>
                    <a:pt x="4275" y="2640"/>
                  </a:cubicBezTo>
                  <a:cubicBezTo>
                    <a:pt x="5450" y="3366"/>
                    <a:pt x="6429" y="4138"/>
                    <a:pt x="7063" y="4783"/>
                  </a:cubicBezTo>
                  <a:cubicBezTo>
                    <a:pt x="7705" y="5391"/>
                    <a:pt x="8005" y="5867"/>
                    <a:pt x="8040" y="5867"/>
                  </a:cubicBezTo>
                  <a:cubicBezTo>
                    <a:pt x="8041" y="5867"/>
                    <a:pt x="8042" y="5867"/>
                    <a:pt x="8042" y="5866"/>
                  </a:cubicBezTo>
                  <a:cubicBezTo>
                    <a:pt x="8065" y="5855"/>
                    <a:pt x="7985" y="5740"/>
                    <a:pt x="7858" y="5521"/>
                  </a:cubicBezTo>
                  <a:cubicBezTo>
                    <a:pt x="7720" y="5313"/>
                    <a:pt x="7501" y="5002"/>
                    <a:pt x="7178" y="4668"/>
                  </a:cubicBezTo>
                  <a:cubicBezTo>
                    <a:pt x="6579" y="3988"/>
                    <a:pt x="5588" y="3170"/>
                    <a:pt x="4390" y="2456"/>
                  </a:cubicBezTo>
                  <a:cubicBezTo>
                    <a:pt x="3192" y="1730"/>
                    <a:pt x="2086" y="1154"/>
                    <a:pt x="1291" y="716"/>
                  </a:cubicBezTo>
                  <a:cubicBezTo>
                    <a:pt x="526" y="284"/>
                    <a:pt x="59" y="1"/>
                    <a:pt x="15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187;p76"/>
            <p:cNvSpPr/>
            <p:nvPr/>
          </p:nvSpPr>
          <p:spPr>
            <a:xfrm>
              <a:off x="2491650" y="4601575"/>
              <a:ext cx="71175" cy="13575"/>
            </a:xfrm>
            <a:custGeom>
              <a:avLst/>
              <a:gdLst/>
              <a:ahLst/>
              <a:cxnLst/>
              <a:rect l="l" t="t" r="r" b="b"/>
              <a:pathLst>
                <a:path w="2847" h="543" extrusionOk="0">
                  <a:moveTo>
                    <a:pt x="450" y="0"/>
                  </a:moveTo>
                  <a:cubicBezTo>
                    <a:pt x="174" y="0"/>
                    <a:pt x="0" y="27"/>
                    <a:pt x="0" y="56"/>
                  </a:cubicBezTo>
                  <a:cubicBezTo>
                    <a:pt x="0" y="114"/>
                    <a:pt x="634" y="183"/>
                    <a:pt x="1418" y="310"/>
                  </a:cubicBezTo>
                  <a:cubicBezTo>
                    <a:pt x="2056" y="426"/>
                    <a:pt x="2598" y="542"/>
                    <a:pt x="2768" y="542"/>
                  </a:cubicBezTo>
                  <a:cubicBezTo>
                    <a:pt x="2800" y="542"/>
                    <a:pt x="2819" y="538"/>
                    <a:pt x="2823" y="529"/>
                  </a:cubicBezTo>
                  <a:cubicBezTo>
                    <a:pt x="2846" y="471"/>
                    <a:pt x="2236" y="229"/>
                    <a:pt x="1441" y="91"/>
                  </a:cubicBezTo>
                  <a:cubicBezTo>
                    <a:pt x="1060" y="24"/>
                    <a:pt x="710" y="0"/>
                    <a:pt x="450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4188;p76"/>
            <p:cNvSpPr/>
            <p:nvPr/>
          </p:nvSpPr>
          <p:spPr>
            <a:xfrm>
              <a:off x="2453350" y="4300500"/>
              <a:ext cx="27675" cy="293575"/>
            </a:xfrm>
            <a:custGeom>
              <a:avLst/>
              <a:gdLst/>
              <a:ahLst/>
              <a:cxnLst/>
              <a:rect l="l" t="t" r="r" b="b"/>
              <a:pathLst>
                <a:path w="1107" h="11743" extrusionOk="0">
                  <a:moveTo>
                    <a:pt x="1090" y="1"/>
                  </a:moveTo>
                  <a:cubicBezTo>
                    <a:pt x="1057" y="1"/>
                    <a:pt x="934" y="96"/>
                    <a:pt x="749" y="336"/>
                  </a:cubicBezTo>
                  <a:cubicBezTo>
                    <a:pt x="553" y="578"/>
                    <a:pt x="346" y="981"/>
                    <a:pt x="196" y="1511"/>
                  </a:cubicBezTo>
                  <a:cubicBezTo>
                    <a:pt x="127" y="1788"/>
                    <a:pt x="81" y="2076"/>
                    <a:pt x="35" y="2410"/>
                  </a:cubicBezTo>
                  <a:cubicBezTo>
                    <a:pt x="12" y="2721"/>
                    <a:pt x="0" y="3078"/>
                    <a:pt x="12" y="3447"/>
                  </a:cubicBezTo>
                  <a:cubicBezTo>
                    <a:pt x="35" y="4173"/>
                    <a:pt x="173" y="4956"/>
                    <a:pt x="323" y="5774"/>
                  </a:cubicBezTo>
                  <a:cubicBezTo>
                    <a:pt x="484" y="6592"/>
                    <a:pt x="645" y="7364"/>
                    <a:pt x="749" y="8078"/>
                  </a:cubicBezTo>
                  <a:cubicBezTo>
                    <a:pt x="841" y="8781"/>
                    <a:pt x="887" y="9438"/>
                    <a:pt x="910" y="9979"/>
                  </a:cubicBezTo>
                  <a:cubicBezTo>
                    <a:pt x="945" y="10532"/>
                    <a:pt x="945" y="10959"/>
                    <a:pt x="945" y="11258"/>
                  </a:cubicBezTo>
                  <a:cubicBezTo>
                    <a:pt x="933" y="11558"/>
                    <a:pt x="933" y="11742"/>
                    <a:pt x="956" y="11742"/>
                  </a:cubicBezTo>
                  <a:cubicBezTo>
                    <a:pt x="979" y="11742"/>
                    <a:pt x="1002" y="11558"/>
                    <a:pt x="1037" y="11258"/>
                  </a:cubicBezTo>
                  <a:cubicBezTo>
                    <a:pt x="1060" y="10959"/>
                    <a:pt x="1072" y="10509"/>
                    <a:pt x="1072" y="9968"/>
                  </a:cubicBezTo>
                  <a:cubicBezTo>
                    <a:pt x="1072" y="9415"/>
                    <a:pt x="1037" y="8770"/>
                    <a:pt x="945" y="8055"/>
                  </a:cubicBezTo>
                  <a:cubicBezTo>
                    <a:pt x="864" y="7329"/>
                    <a:pt x="703" y="6558"/>
                    <a:pt x="542" y="5728"/>
                  </a:cubicBezTo>
                  <a:cubicBezTo>
                    <a:pt x="380" y="4910"/>
                    <a:pt x="254" y="4138"/>
                    <a:pt x="231" y="3424"/>
                  </a:cubicBezTo>
                  <a:cubicBezTo>
                    <a:pt x="196" y="3067"/>
                    <a:pt x="207" y="2732"/>
                    <a:pt x="231" y="2421"/>
                  </a:cubicBezTo>
                  <a:cubicBezTo>
                    <a:pt x="254" y="2099"/>
                    <a:pt x="300" y="1811"/>
                    <a:pt x="357" y="1557"/>
                  </a:cubicBezTo>
                  <a:cubicBezTo>
                    <a:pt x="472" y="1039"/>
                    <a:pt x="657" y="636"/>
                    <a:pt x="818" y="394"/>
                  </a:cubicBezTo>
                  <a:cubicBezTo>
                    <a:pt x="979" y="129"/>
                    <a:pt x="1106" y="13"/>
                    <a:pt x="1095" y="2"/>
                  </a:cubicBezTo>
                  <a:cubicBezTo>
                    <a:pt x="1093" y="1"/>
                    <a:pt x="1092" y="1"/>
                    <a:pt x="1090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4088;p76"/>
          <p:cNvGrpSpPr/>
          <p:nvPr/>
        </p:nvGrpSpPr>
        <p:grpSpPr>
          <a:xfrm>
            <a:off x="3379623" y="4008730"/>
            <a:ext cx="1082650" cy="1134770"/>
            <a:chOff x="4726500" y="3637775"/>
            <a:chExt cx="1327850" cy="1286000"/>
          </a:xfrm>
        </p:grpSpPr>
        <p:sp>
          <p:nvSpPr>
            <p:cNvPr id="84" name="Google Shape;4089;p76"/>
            <p:cNvSpPr/>
            <p:nvPr/>
          </p:nvSpPr>
          <p:spPr>
            <a:xfrm>
              <a:off x="4726500" y="3760150"/>
              <a:ext cx="1327850" cy="1057525"/>
            </a:xfrm>
            <a:custGeom>
              <a:avLst/>
              <a:gdLst/>
              <a:ahLst/>
              <a:cxnLst/>
              <a:rect l="l" t="t" r="r" b="b"/>
              <a:pathLst>
                <a:path w="53114" h="42301" extrusionOk="0">
                  <a:moveTo>
                    <a:pt x="40539" y="1"/>
                  </a:moveTo>
                  <a:cubicBezTo>
                    <a:pt x="37251" y="1"/>
                    <a:pt x="33884" y="920"/>
                    <a:pt x="31753" y="2617"/>
                  </a:cubicBezTo>
                  <a:cubicBezTo>
                    <a:pt x="27986" y="5624"/>
                    <a:pt x="26730" y="11293"/>
                    <a:pt x="22467" y="13562"/>
                  </a:cubicBezTo>
                  <a:cubicBezTo>
                    <a:pt x="20890" y="14398"/>
                    <a:pt x="19139" y="14651"/>
                    <a:pt x="17337" y="14651"/>
                  </a:cubicBezTo>
                  <a:cubicBezTo>
                    <a:pt x="17177" y="14651"/>
                    <a:pt x="17017" y="14649"/>
                    <a:pt x="16856" y="14645"/>
                  </a:cubicBezTo>
                  <a:cubicBezTo>
                    <a:pt x="15681" y="14611"/>
                    <a:pt x="14483" y="14519"/>
                    <a:pt x="13331" y="14404"/>
                  </a:cubicBezTo>
                  <a:cubicBezTo>
                    <a:pt x="12316" y="14309"/>
                    <a:pt x="11269" y="14230"/>
                    <a:pt x="10229" y="14230"/>
                  </a:cubicBezTo>
                  <a:cubicBezTo>
                    <a:pt x="8117" y="14230"/>
                    <a:pt x="6035" y="14555"/>
                    <a:pt x="4321" y="15728"/>
                  </a:cubicBezTo>
                  <a:cubicBezTo>
                    <a:pt x="2305" y="17088"/>
                    <a:pt x="1118" y="19438"/>
                    <a:pt x="657" y="21835"/>
                  </a:cubicBezTo>
                  <a:cubicBezTo>
                    <a:pt x="288" y="23759"/>
                    <a:pt x="0" y="26397"/>
                    <a:pt x="473" y="28310"/>
                  </a:cubicBezTo>
                  <a:cubicBezTo>
                    <a:pt x="830" y="29785"/>
                    <a:pt x="1901" y="31133"/>
                    <a:pt x="2719" y="32411"/>
                  </a:cubicBezTo>
                  <a:cubicBezTo>
                    <a:pt x="5888" y="37308"/>
                    <a:pt x="11602" y="40004"/>
                    <a:pt x="17305" y="41260"/>
                  </a:cubicBezTo>
                  <a:cubicBezTo>
                    <a:pt x="20239" y="41897"/>
                    <a:pt x="23395" y="42301"/>
                    <a:pt x="26541" y="42301"/>
                  </a:cubicBezTo>
                  <a:cubicBezTo>
                    <a:pt x="31017" y="42301"/>
                    <a:pt x="35473" y="41483"/>
                    <a:pt x="39242" y="39359"/>
                  </a:cubicBezTo>
                  <a:cubicBezTo>
                    <a:pt x="43344" y="37054"/>
                    <a:pt x="46892" y="33759"/>
                    <a:pt x="49484" y="29819"/>
                  </a:cubicBezTo>
                  <a:cubicBezTo>
                    <a:pt x="52146" y="25775"/>
                    <a:pt x="52607" y="20855"/>
                    <a:pt x="52872" y="16074"/>
                  </a:cubicBezTo>
                  <a:cubicBezTo>
                    <a:pt x="53114" y="11420"/>
                    <a:pt x="51858" y="4749"/>
                    <a:pt x="47653" y="1868"/>
                  </a:cubicBezTo>
                  <a:cubicBezTo>
                    <a:pt x="45791" y="598"/>
                    <a:pt x="43191" y="1"/>
                    <a:pt x="40539" y="1"/>
                  </a:cubicBezTo>
                  <a:close/>
                </a:path>
              </a:pathLst>
            </a:custGeom>
            <a:solidFill>
              <a:srgbClr val="6FA0A4">
                <a:alpha val="34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090;p76"/>
            <p:cNvSpPr/>
            <p:nvPr/>
          </p:nvSpPr>
          <p:spPr>
            <a:xfrm>
              <a:off x="4811475" y="3928525"/>
              <a:ext cx="1047875" cy="994775"/>
            </a:xfrm>
            <a:custGeom>
              <a:avLst/>
              <a:gdLst/>
              <a:ahLst/>
              <a:cxnLst/>
              <a:rect l="l" t="t" r="r" b="b"/>
              <a:pathLst>
                <a:path w="41915" h="39791" extrusionOk="0">
                  <a:moveTo>
                    <a:pt x="40265" y="0"/>
                  </a:moveTo>
                  <a:cubicBezTo>
                    <a:pt x="40237" y="0"/>
                    <a:pt x="40208" y="11"/>
                    <a:pt x="40187" y="18"/>
                  </a:cubicBezTo>
                  <a:cubicBezTo>
                    <a:pt x="39922" y="87"/>
                    <a:pt x="39864" y="272"/>
                    <a:pt x="39703" y="468"/>
                  </a:cubicBezTo>
                  <a:cubicBezTo>
                    <a:pt x="39530" y="664"/>
                    <a:pt x="39322" y="836"/>
                    <a:pt x="39127" y="1009"/>
                  </a:cubicBezTo>
                  <a:cubicBezTo>
                    <a:pt x="38746" y="1343"/>
                    <a:pt x="38309" y="1643"/>
                    <a:pt x="37836" y="1850"/>
                  </a:cubicBezTo>
                  <a:cubicBezTo>
                    <a:pt x="37345" y="2072"/>
                    <a:pt x="36798" y="2213"/>
                    <a:pt x="36261" y="2213"/>
                  </a:cubicBezTo>
                  <a:cubicBezTo>
                    <a:pt x="36156" y="2213"/>
                    <a:pt x="36051" y="2207"/>
                    <a:pt x="35947" y="2196"/>
                  </a:cubicBezTo>
                  <a:cubicBezTo>
                    <a:pt x="36454" y="2035"/>
                    <a:pt x="36937" y="1735"/>
                    <a:pt x="37329" y="1366"/>
                  </a:cubicBezTo>
                  <a:cubicBezTo>
                    <a:pt x="37410" y="1286"/>
                    <a:pt x="37514" y="1194"/>
                    <a:pt x="37560" y="1078"/>
                  </a:cubicBezTo>
                  <a:cubicBezTo>
                    <a:pt x="37617" y="963"/>
                    <a:pt x="37606" y="825"/>
                    <a:pt x="37525" y="733"/>
                  </a:cubicBezTo>
                  <a:cubicBezTo>
                    <a:pt x="37477" y="676"/>
                    <a:pt x="37400" y="648"/>
                    <a:pt x="37323" y="648"/>
                  </a:cubicBezTo>
                  <a:cubicBezTo>
                    <a:pt x="37290" y="648"/>
                    <a:pt x="37257" y="653"/>
                    <a:pt x="37226" y="664"/>
                  </a:cubicBezTo>
                  <a:cubicBezTo>
                    <a:pt x="37122" y="698"/>
                    <a:pt x="37030" y="744"/>
                    <a:pt x="36926" y="790"/>
                  </a:cubicBezTo>
                  <a:cubicBezTo>
                    <a:pt x="36050" y="1297"/>
                    <a:pt x="34990" y="1482"/>
                    <a:pt x="34230" y="2173"/>
                  </a:cubicBezTo>
                  <a:cubicBezTo>
                    <a:pt x="33838" y="2518"/>
                    <a:pt x="33516" y="2968"/>
                    <a:pt x="33366" y="3486"/>
                  </a:cubicBezTo>
                  <a:cubicBezTo>
                    <a:pt x="33228" y="3970"/>
                    <a:pt x="33331" y="4581"/>
                    <a:pt x="33423" y="5099"/>
                  </a:cubicBezTo>
                  <a:cubicBezTo>
                    <a:pt x="33688" y="8579"/>
                    <a:pt x="33815" y="12070"/>
                    <a:pt x="33815" y="15549"/>
                  </a:cubicBezTo>
                  <a:cubicBezTo>
                    <a:pt x="32260" y="15745"/>
                    <a:pt x="30624" y="15768"/>
                    <a:pt x="29184" y="16333"/>
                  </a:cubicBezTo>
                  <a:cubicBezTo>
                    <a:pt x="27720" y="16897"/>
                    <a:pt x="26315" y="17623"/>
                    <a:pt x="24771" y="17934"/>
                  </a:cubicBezTo>
                  <a:cubicBezTo>
                    <a:pt x="24215" y="18042"/>
                    <a:pt x="23659" y="18088"/>
                    <a:pt x="23104" y="18088"/>
                  </a:cubicBezTo>
                  <a:cubicBezTo>
                    <a:pt x="20987" y="18088"/>
                    <a:pt x="18882" y="17413"/>
                    <a:pt x="16856" y="16874"/>
                  </a:cubicBezTo>
                  <a:cubicBezTo>
                    <a:pt x="14229" y="16183"/>
                    <a:pt x="11856" y="16390"/>
                    <a:pt x="9217" y="16160"/>
                  </a:cubicBezTo>
                  <a:lnTo>
                    <a:pt x="9206" y="8049"/>
                  </a:lnTo>
                  <a:cubicBezTo>
                    <a:pt x="9309" y="6874"/>
                    <a:pt x="9321" y="5733"/>
                    <a:pt x="9160" y="4523"/>
                  </a:cubicBezTo>
                  <a:cubicBezTo>
                    <a:pt x="9056" y="3671"/>
                    <a:pt x="8975" y="3002"/>
                    <a:pt x="8295" y="2392"/>
                  </a:cubicBezTo>
                  <a:cubicBezTo>
                    <a:pt x="7535" y="1700"/>
                    <a:pt x="6487" y="1516"/>
                    <a:pt x="5599" y="1009"/>
                  </a:cubicBezTo>
                  <a:cubicBezTo>
                    <a:pt x="5507" y="952"/>
                    <a:pt x="5415" y="894"/>
                    <a:pt x="5300" y="882"/>
                  </a:cubicBezTo>
                  <a:cubicBezTo>
                    <a:pt x="5272" y="873"/>
                    <a:pt x="5243" y="869"/>
                    <a:pt x="5213" y="869"/>
                  </a:cubicBezTo>
                  <a:cubicBezTo>
                    <a:pt x="5132" y="869"/>
                    <a:pt x="5051" y="901"/>
                    <a:pt x="5000" y="952"/>
                  </a:cubicBezTo>
                  <a:cubicBezTo>
                    <a:pt x="4908" y="1032"/>
                    <a:pt x="4908" y="1182"/>
                    <a:pt x="4966" y="1297"/>
                  </a:cubicBezTo>
                  <a:cubicBezTo>
                    <a:pt x="5023" y="1412"/>
                    <a:pt x="5116" y="1505"/>
                    <a:pt x="5196" y="1585"/>
                  </a:cubicBezTo>
                  <a:cubicBezTo>
                    <a:pt x="5588" y="1942"/>
                    <a:pt x="6083" y="2230"/>
                    <a:pt x="6579" y="2403"/>
                  </a:cubicBezTo>
                  <a:cubicBezTo>
                    <a:pt x="6481" y="2412"/>
                    <a:pt x="6384" y="2416"/>
                    <a:pt x="6287" y="2416"/>
                  </a:cubicBezTo>
                  <a:cubicBezTo>
                    <a:pt x="5740" y="2416"/>
                    <a:pt x="5200" y="2283"/>
                    <a:pt x="4701" y="2058"/>
                  </a:cubicBezTo>
                  <a:cubicBezTo>
                    <a:pt x="4217" y="1850"/>
                    <a:pt x="3791" y="1562"/>
                    <a:pt x="3399" y="1228"/>
                  </a:cubicBezTo>
                  <a:cubicBezTo>
                    <a:pt x="3203" y="1055"/>
                    <a:pt x="2984" y="882"/>
                    <a:pt x="2823" y="675"/>
                  </a:cubicBezTo>
                  <a:cubicBezTo>
                    <a:pt x="2662" y="491"/>
                    <a:pt x="2604" y="318"/>
                    <a:pt x="2350" y="237"/>
                  </a:cubicBezTo>
                  <a:cubicBezTo>
                    <a:pt x="2327" y="226"/>
                    <a:pt x="2304" y="220"/>
                    <a:pt x="2283" y="220"/>
                  </a:cubicBezTo>
                  <a:cubicBezTo>
                    <a:pt x="2261" y="220"/>
                    <a:pt x="2241" y="226"/>
                    <a:pt x="2224" y="237"/>
                  </a:cubicBezTo>
                  <a:cubicBezTo>
                    <a:pt x="2178" y="260"/>
                    <a:pt x="2166" y="318"/>
                    <a:pt x="2166" y="376"/>
                  </a:cubicBezTo>
                  <a:cubicBezTo>
                    <a:pt x="2189" y="1700"/>
                    <a:pt x="3457" y="2449"/>
                    <a:pt x="4609" y="2772"/>
                  </a:cubicBezTo>
                  <a:cubicBezTo>
                    <a:pt x="3929" y="2680"/>
                    <a:pt x="3238" y="2518"/>
                    <a:pt x="2662" y="2150"/>
                  </a:cubicBezTo>
                  <a:cubicBezTo>
                    <a:pt x="2408" y="1977"/>
                    <a:pt x="2178" y="1770"/>
                    <a:pt x="1947" y="1574"/>
                  </a:cubicBezTo>
                  <a:cubicBezTo>
                    <a:pt x="1728" y="1366"/>
                    <a:pt x="1509" y="1182"/>
                    <a:pt x="1279" y="986"/>
                  </a:cubicBezTo>
                  <a:cubicBezTo>
                    <a:pt x="1221" y="929"/>
                    <a:pt x="1164" y="882"/>
                    <a:pt x="1083" y="882"/>
                  </a:cubicBezTo>
                  <a:cubicBezTo>
                    <a:pt x="979" y="882"/>
                    <a:pt x="899" y="963"/>
                    <a:pt x="876" y="1067"/>
                  </a:cubicBezTo>
                  <a:cubicBezTo>
                    <a:pt x="853" y="1170"/>
                    <a:pt x="876" y="1274"/>
                    <a:pt x="910" y="1355"/>
                  </a:cubicBezTo>
                  <a:cubicBezTo>
                    <a:pt x="1095" y="1931"/>
                    <a:pt x="1602" y="2438"/>
                    <a:pt x="2132" y="2726"/>
                  </a:cubicBezTo>
                  <a:cubicBezTo>
                    <a:pt x="2546" y="2945"/>
                    <a:pt x="2973" y="3152"/>
                    <a:pt x="3387" y="3348"/>
                  </a:cubicBezTo>
                  <a:cubicBezTo>
                    <a:pt x="3365" y="3348"/>
                    <a:pt x="3343" y="3349"/>
                    <a:pt x="3321" y="3349"/>
                  </a:cubicBezTo>
                  <a:cubicBezTo>
                    <a:pt x="2607" y="3349"/>
                    <a:pt x="1914" y="3170"/>
                    <a:pt x="1210" y="3014"/>
                  </a:cubicBezTo>
                  <a:cubicBezTo>
                    <a:pt x="1155" y="3000"/>
                    <a:pt x="1091" y="2990"/>
                    <a:pt x="1028" y="2990"/>
                  </a:cubicBezTo>
                  <a:cubicBezTo>
                    <a:pt x="933" y="2990"/>
                    <a:pt x="839" y="3013"/>
                    <a:pt x="784" y="3083"/>
                  </a:cubicBezTo>
                  <a:cubicBezTo>
                    <a:pt x="703" y="3175"/>
                    <a:pt x="726" y="3290"/>
                    <a:pt x="784" y="3383"/>
                  </a:cubicBezTo>
                  <a:cubicBezTo>
                    <a:pt x="841" y="3475"/>
                    <a:pt x="922" y="3544"/>
                    <a:pt x="1014" y="3602"/>
                  </a:cubicBezTo>
                  <a:cubicBezTo>
                    <a:pt x="1740" y="4097"/>
                    <a:pt x="2662" y="4166"/>
                    <a:pt x="3468" y="4477"/>
                  </a:cubicBezTo>
                  <a:cubicBezTo>
                    <a:pt x="3791" y="4615"/>
                    <a:pt x="4090" y="4650"/>
                    <a:pt x="4090" y="5019"/>
                  </a:cubicBezTo>
                  <a:cubicBezTo>
                    <a:pt x="4079" y="5284"/>
                    <a:pt x="4044" y="5572"/>
                    <a:pt x="3975" y="5848"/>
                  </a:cubicBezTo>
                  <a:cubicBezTo>
                    <a:pt x="3157" y="8187"/>
                    <a:pt x="2304" y="10503"/>
                    <a:pt x="1671" y="12899"/>
                  </a:cubicBezTo>
                  <a:cubicBezTo>
                    <a:pt x="910" y="15757"/>
                    <a:pt x="0" y="19777"/>
                    <a:pt x="3111" y="21540"/>
                  </a:cubicBezTo>
                  <a:cubicBezTo>
                    <a:pt x="4735" y="22473"/>
                    <a:pt x="6567" y="22957"/>
                    <a:pt x="8399" y="23291"/>
                  </a:cubicBezTo>
                  <a:cubicBezTo>
                    <a:pt x="10289" y="23637"/>
                    <a:pt x="12086" y="24075"/>
                    <a:pt x="13987" y="24236"/>
                  </a:cubicBezTo>
                  <a:lnTo>
                    <a:pt x="14851" y="27278"/>
                  </a:lnTo>
                  <a:cubicBezTo>
                    <a:pt x="14966" y="27693"/>
                    <a:pt x="15082" y="28107"/>
                    <a:pt x="15070" y="28545"/>
                  </a:cubicBezTo>
                  <a:cubicBezTo>
                    <a:pt x="15035" y="29064"/>
                    <a:pt x="14794" y="29536"/>
                    <a:pt x="14552" y="30008"/>
                  </a:cubicBezTo>
                  <a:cubicBezTo>
                    <a:pt x="13515" y="32025"/>
                    <a:pt x="12109" y="33868"/>
                    <a:pt x="11360" y="35999"/>
                  </a:cubicBezTo>
                  <a:cubicBezTo>
                    <a:pt x="14990" y="38510"/>
                    <a:pt x="19404" y="39790"/>
                    <a:pt x="23808" y="39790"/>
                  </a:cubicBezTo>
                  <a:cubicBezTo>
                    <a:pt x="27065" y="39790"/>
                    <a:pt x="30315" y="39090"/>
                    <a:pt x="33239" y="37670"/>
                  </a:cubicBezTo>
                  <a:cubicBezTo>
                    <a:pt x="33470" y="37555"/>
                    <a:pt x="32122" y="32140"/>
                    <a:pt x="32006" y="31587"/>
                  </a:cubicBezTo>
                  <a:cubicBezTo>
                    <a:pt x="31615" y="29582"/>
                    <a:pt x="31396" y="27577"/>
                    <a:pt x="31096" y="25561"/>
                  </a:cubicBezTo>
                  <a:cubicBezTo>
                    <a:pt x="31027" y="25077"/>
                    <a:pt x="36177" y="23073"/>
                    <a:pt x="36753" y="22808"/>
                  </a:cubicBezTo>
                  <a:cubicBezTo>
                    <a:pt x="39898" y="21413"/>
                    <a:pt x="41915" y="19201"/>
                    <a:pt x="41373" y="15595"/>
                  </a:cubicBezTo>
                  <a:cubicBezTo>
                    <a:pt x="41120" y="13855"/>
                    <a:pt x="40555" y="12081"/>
                    <a:pt x="40198" y="10699"/>
                  </a:cubicBezTo>
                  <a:cubicBezTo>
                    <a:pt x="39691" y="8752"/>
                    <a:pt x="39034" y="6931"/>
                    <a:pt x="38424" y="5007"/>
                  </a:cubicBezTo>
                  <a:cubicBezTo>
                    <a:pt x="38424" y="4938"/>
                    <a:pt x="38412" y="4869"/>
                    <a:pt x="38412" y="4777"/>
                  </a:cubicBezTo>
                  <a:cubicBezTo>
                    <a:pt x="38401" y="4420"/>
                    <a:pt x="38712" y="4362"/>
                    <a:pt x="39034" y="4247"/>
                  </a:cubicBezTo>
                  <a:cubicBezTo>
                    <a:pt x="39841" y="3936"/>
                    <a:pt x="40763" y="3855"/>
                    <a:pt x="41488" y="3371"/>
                  </a:cubicBezTo>
                  <a:cubicBezTo>
                    <a:pt x="41581" y="3313"/>
                    <a:pt x="41661" y="3244"/>
                    <a:pt x="41719" y="3152"/>
                  </a:cubicBezTo>
                  <a:cubicBezTo>
                    <a:pt x="41776" y="3072"/>
                    <a:pt x="41823" y="2956"/>
                    <a:pt x="41753" y="2864"/>
                  </a:cubicBezTo>
                  <a:cubicBezTo>
                    <a:pt x="41692" y="2796"/>
                    <a:pt x="41606" y="2776"/>
                    <a:pt x="41513" y="2776"/>
                  </a:cubicBezTo>
                  <a:cubicBezTo>
                    <a:pt x="41449" y="2776"/>
                    <a:pt x="41381" y="2786"/>
                    <a:pt x="41316" y="2795"/>
                  </a:cubicBezTo>
                  <a:cubicBezTo>
                    <a:pt x="40621" y="2941"/>
                    <a:pt x="39916" y="3130"/>
                    <a:pt x="39211" y="3130"/>
                  </a:cubicBezTo>
                  <a:cubicBezTo>
                    <a:pt x="39191" y="3130"/>
                    <a:pt x="39170" y="3129"/>
                    <a:pt x="39150" y="3129"/>
                  </a:cubicBezTo>
                  <a:cubicBezTo>
                    <a:pt x="39576" y="2945"/>
                    <a:pt x="39991" y="2737"/>
                    <a:pt x="40394" y="2507"/>
                  </a:cubicBezTo>
                  <a:cubicBezTo>
                    <a:pt x="40935" y="2219"/>
                    <a:pt x="41431" y="1712"/>
                    <a:pt x="41627" y="1136"/>
                  </a:cubicBezTo>
                  <a:cubicBezTo>
                    <a:pt x="41650" y="1044"/>
                    <a:pt x="41684" y="940"/>
                    <a:pt x="41650" y="848"/>
                  </a:cubicBezTo>
                  <a:cubicBezTo>
                    <a:pt x="41627" y="756"/>
                    <a:pt x="41546" y="664"/>
                    <a:pt x="41454" y="664"/>
                  </a:cubicBezTo>
                  <a:cubicBezTo>
                    <a:pt x="41373" y="664"/>
                    <a:pt x="41304" y="721"/>
                    <a:pt x="41246" y="767"/>
                  </a:cubicBezTo>
                  <a:cubicBezTo>
                    <a:pt x="41028" y="963"/>
                    <a:pt x="40820" y="1159"/>
                    <a:pt x="40590" y="1355"/>
                  </a:cubicBezTo>
                  <a:cubicBezTo>
                    <a:pt x="40359" y="1562"/>
                    <a:pt x="40129" y="1770"/>
                    <a:pt x="39864" y="1931"/>
                  </a:cubicBezTo>
                  <a:cubicBezTo>
                    <a:pt x="39288" y="2311"/>
                    <a:pt x="38597" y="2449"/>
                    <a:pt x="37917" y="2553"/>
                  </a:cubicBezTo>
                  <a:cubicBezTo>
                    <a:pt x="39069" y="2230"/>
                    <a:pt x="40336" y="1482"/>
                    <a:pt x="40371" y="157"/>
                  </a:cubicBezTo>
                  <a:cubicBezTo>
                    <a:pt x="40371" y="99"/>
                    <a:pt x="40371" y="41"/>
                    <a:pt x="40313" y="18"/>
                  </a:cubicBezTo>
                  <a:cubicBezTo>
                    <a:pt x="40300" y="5"/>
                    <a:pt x="40283" y="0"/>
                    <a:pt x="40265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091;p76"/>
            <p:cNvSpPr/>
            <p:nvPr/>
          </p:nvSpPr>
          <p:spPr>
            <a:xfrm>
              <a:off x="5015400" y="4319825"/>
              <a:ext cx="717800" cy="603950"/>
            </a:xfrm>
            <a:custGeom>
              <a:avLst/>
              <a:gdLst/>
              <a:ahLst/>
              <a:cxnLst/>
              <a:rect l="l" t="t" r="r" b="b"/>
              <a:pathLst>
                <a:path w="28712" h="24158" extrusionOk="0">
                  <a:moveTo>
                    <a:pt x="24921" y="1"/>
                  </a:moveTo>
                  <a:cubicBezTo>
                    <a:pt x="23596" y="139"/>
                    <a:pt x="22225" y="231"/>
                    <a:pt x="21027" y="692"/>
                  </a:cubicBezTo>
                  <a:cubicBezTo>
                    <a:pt x="19563" y="1257"/>
                    <a:pt x="18158" y="1994"/>
                    <a:pt x="16614" y="2294"/>
                  </a:cubicBezTo>
                  <a:cubicBezTo>
                    <a:pt x="16054" y="2402"/>
                    <a:pt x="15493" y="2449"/>
                    <a:pt x="14933" y="2449"/>
                  </a:cubicBezTo>
                  <a:cubicBezTo>
                    <a:pt x="12821" y="2449"/>
                    <a:pt x="10720" y="1782"/>
                    <a:pt x="8699" y="1245"/>
                  </a:cubicBezTo>
                  <a:cubicBezTo>
                    <a:pt x="6187" y="600"/>
                    <a:pt x="3929" y="727"/>
                    <a:pt x="1440" y="554"/>
                  </a:cubicBezTo>
                  <a:cubicBezTo>
                    <a:pt x="1129" y="2927"/>
                    <a:pt x="657" y="5289"/>
                    <a:pt x="0" y="7593"/>
                  </a:cubicBezTo>
                  <a:cubicBezTo>
                    <a:pt x="81" y="7605"/>
                    <a:pt x="173" y="7628"/>
                    <a:pt x="254" y="7651"/>
                  </a:cubicBezTo>
                  <a:cubicBezTo>
                    <a:pt x="2143" y="7997"/>
                    <a:pt x="3941" y="8446"/>
                    <a:pt x="5842" y="8607"/>
                  </a:cubicBezTo>
                  <a:lnTo>
                    <a:pt x="6706" y="11637"/>
                  </a:lnTo>
                  <a:cubicBezTo>
                    <a:pt x="6821" y="12064"/>
                    <a:pt x="6936" y="12478"/>
                    <a:pt x="6925" y="12905"/>
                  </a:cubicBezTo>
                  <a:cubicBezTo>
                    <a:pt x="6890" y="13423"/>
                    <a:pt x="6648" y="13907"/>
                    <a:pt x="6406" y="14379"/>
                  </a:cubicBezTo>
                  <a:cubicBezTo>
                    <a:pt x="5369" y="16396"/>
                    <a:pt x="3964" y="18239"/>
                    <a:pt x="3226" y="20371"/>
                  </a:cubicBezTo>
                  <a:cubicBezTo>
                    <a:pt x="6852" y="22876"/>
                    <a:pt x="11268" y="24158"/>
                    <a:pt x="15674" y="24158"/>
                  </a:cubicBezTo>
                  <a:cubicBezTo>
                    <a:pt x="18926" y="24158"/>
                    <a:pt x="22173" y="23460"/>
                    <a:pt x="25094" y="22041"/>
                  </a:cubicBezTo>
                  <a:cubicBezTo>
                    <a:pt x="25324" y="21926"/>
                    <a:pt x="23976" y="16511"/>
                    <a:pt x="23861" y="15946"/>
                  </a:cubicBezTo>
                  <a:cubicBezTo>
                    <a:pt x="23469" y="13942"/>
                    <a:pt x="23250" y="11937"/>
                    <a:pt x="22951" y="9921"/>
                  </a:cubicBezTo>
                  <a:cubicBezTo>
                    <a:pt x="22882" y="9437"/>
                    <a:pt x="28032" y="7432"/>
                    <a:pt x="28608" y="7179"/>
                  </a:cubicBezTo>
                  <a:cubicBezTo>
                    <a:pt x="28654" y="7167"/>
                    <a:pt x="28688" y="7144"/>
                    <a:pt x="28711" y="7121"/>
                  </a:cubicBezTo>
                  <a:cubicBezTo>
                    <a:pt x="27456" y="4759"/>
                    <a:pt x="26188" y="2386"/>
                    <a:pt x="24921" y="1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4092;p76"/>
            <p:cNvSpPr/>
            <p:nvPr/>
          </p:nvSpPr>
          <p:spPr>
            <a:xfrm>
              <a:off x="5294775" y="4367350"/>
              <a:ext cx="162200" cy="110350"/>
            </a:xfrm>
            <a:custGeom>
              <a:avLst/>
              <a:gdLst/>
              <a:ahLst/>
              <a:cxnLst/>
              <a:rect l="l" t="t" r="r" b="b"/>
              <a:pathLst>
                <a:path w="6488" h="4414" extrusionOk="0">
                  <a:moveTo>
                    <a:pt x="1" y="1"/>
                  </a:moveTo>
                  <a:lnTo>
                    <a:pt x="1" y="1764"/>
                  </a:lnTo>
                  <a:cubicBezTo>
                    <a:pt x="1" y="3227"/>
                    <a:pt x="1176" y="4414"/>
                    <a:pt x="2651" y="4414"/>
                  </a:cubicBezTo>
                  <a:lnTo>
                    <a:pt x="3826" y="4414"/>
                  </a:lnTo>
                  <a:cubicBezTo>
                    <a:pt x="5312" y="4414"/>
                    <a:pt x="6487" y="3227"/>
                    <a:pt x="6487" y="1764"/>
                  </a:cubicBezTo>
                  <a:lnTo>
                    <a:pt x="6487" y="116"/>
                  </a:lnTo>
                  <a:cubicBezTo>
                    <a:pt x="6142" y="231"/>
                    <a:pt x="5796" y="323"/>
                    <a:pt x="5439" y="393"/>
                  </a:cubicBezTo>
                  <a:cubicBezTo>
                    <a:pt x="4882" y="498"/>
                    <a:pt x="4327" y="543"/>
                    <a:pt x="3773" y="543"/>
                  </a:cubicBezTo>
                  <a:cubicBezTo>
                    <a:pt x="2508" y="543"/>
                    <a:pt x="1251" y="305"/>
                    <a:pt x="1" y="1"/>
                  </a:cubicBezTo>
                  <a:close/>
                </a:path>
              </a:pathLst>
            </a:custGeom>
            <a:solidFill>
              <a:srgbClr val="B57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093;p76"/>
            <p:cNvSpPr/>
            <p:nvPr/>
          </p:nvSpPr>
          <p:spPr>
            <a:xfrm>
              <a:off x="5318700" y="4288725"/>
              <a:ext cx="114650" cy="156150"/>
            </a:xfrm>
            <a:custGeom>
              <a:avLst/>
              <a:gdLst/>
              <a:ahLst/>
              <a:cxnLst/>
              <a:rect l="l" t="t" r="r" b="b"/>
              <a:pathLst>
                <a:path w="4586" h="6246" extrusionOk="0">
                  <a:moveTo>
                    <a:pt x="0" y="1"/>
                  </a:moveTo>
                  <a:lnTo>
                    <a:pt x="0" y="5254"/>
                  </a:lnTo>
                  <a:cubicBezTo>
                    <a:pt x="0" y="5796"/>
                    <a:pt x="450" y="6245"/>
                    <a:pt x="1003" y="6245"/>
                  </a:cubicBezTo>
                  <a:lnTo>
                    <a:pt x="3595" y="6245"/>
                  </a:lnTo>
                  <a:cubicBezTo>
                    <a:pt x="4136" y="6245"/>
                    <a:pt x="4586" y="5819"/>
                    <a:pt x="4586" y="5254"/>
                  </a:cubicBezTo>
                  <a:lnTo>
                    <a:pt x="4586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094;p76"/>
            <p:cNvSpPr/>
            <p:nvPr/>
          </p:nvSpPr>
          <p:spPr>
            <a:xfrm>
              <a:off x="5053125" y="4335375"/>
              <a:ext cx="37475" cy="182925"/>
            </a:xfrm>
            <a:custGeom>
              <a:avLst/>
              <a:gdLst/>
              <a:ahLst/>
              <a:cxnLst/>
              <a:rect l="l" t="t" r="r" b="b"/>
              <a:pathLst>
                <a:path w="1499" h="7317" extrusionOk="0">
                  <a:moveTo>
                    <a:pt x="1302" y="1"/>
                  </a:moveTo>
                  <a:cubicBezTo>
                    <a:pt x="1153" y="1084"/>
                    <a:pt x="945" y="2363"/>
                    <a:pt x="703" y="3745"/>
                  </a:cubicBezTo>
                  <a:cubicBezTo>
                    <a:pt x="473" y="5047"/>
                    <a:pt x="208" y="6257"/>
                    <a:pt x="1" y="7271"/>
                  </a:cubicBezTo>
                  <a:cubicBezTo>
                    <a:pt x="58" y="7282"/>
                    <a:pt x="116" y="7305"/>
                    <a:pt x="185" y="7317"/>
                  </a:cubicBezTo>
                  <a:cubicBezTo>
                    <a:pt x="427" y="6292"/>
                    <a:pt x="692" y="5093"/>
                    <a:pt x="922" y="3791"/>
                  </a:cubicBezTo>
                  <a:cubicBezTo>
                    <a:pt x="1176" y="2386"/>
                    <a:pt x="1360" y="1095"/>
                    <a:pt x="1498" y="12"/>
                  </a:cubicBezTo>
                  <a:cubicBezTo>
                    <a:pt x="1441" y="12"/>
                    <a:pt x="1360" y="12"/>
                    <a:pt x="1302" y="1"/>
                  </a:cubicBezTo>
                  <a:close/>
                </a:path>
              </a:pathLst>
            </a:custGeom>
            <a:solidFill>
              <a:srgbClr val="B57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095;p76"/>
            <p:cNvSpPr/>
            <p:nvPr/>
          </p:nvSpPr>
          <p:spPr>
            <a:xfrm>
              <a:off x="5604700" y="4322725"/>
              <a:ext cx="92775" cy="192125"/>
            </a:xfrm>
            <a:custGeom>
              <a:avLst/>
              <a:gdLst/>
              <a:ahLst/>
              <a:cxnLst/>
              <a:rect l="l" t="t" r="r" b="b"/>
              <a:pathLst>
                <a:path w="3711" h="7685" extrusionOk="0">
                  <a:moveTo>
                    <a:pt x="162" y="0"/>
                  </a:moveTo>
                  <a:cubicBezTo>
                    <a:pt x="105" y="0"/>
                    <a:pt x="47" y="12"/>
                    <a:pt x="1" y="12"/>
                  </a:cubicBezTo>
                  <a:cubicBezTo>
                    <a:pt x="1" y="46"/>
                    <a:pt x="12" y="58"/>
                    <a:pt x="12" y="92"/>
                  </a:cubicBezTo>
                  <a:cubicBezTo>
                    <a:pt x="312" y="1164"/>
                    <a:pt x="830" y="2627"/>
                    <a:pt x="1556" y="4182"/>
                  </a:cubicBezTo>
                  <a:cubicBezTo>
                    <a:pt x="2213" y="5576"/>
                    <a:pt x="2939" y="6786"/>
                    <a:pt x="3561" y="7685"/>
                  </a:cubicBezTo>
                  <a:cubicBezTo>
                    <a:pt x="3619" y="7650"/>
                    <a:pt x="3676" y="7639"/>
                    <a:pt x="3711" y="7604"/>
                  </a:cubicBezTo>
                  <a:cubicBezTo>
                    <a:pt x="3146" y="6705"/>
                    <a:pt x="2443" y="5473"/>
                    <a:pt x="1775" y="4079"/>
                  </a:cubicBezTo>
                  <a:cubicBezTo>
                    <a:pt x="1049" y="2558"/>
                    <a:pt x="519" y="1095"/>
                    <a:pt x="174" y="46"/>
                  </a:cubicBezTo>
                  <a:cubicBezTo>
                    <a:pt x="174" y="35"/>
                    <a:pt x="162" y="12"/>
                    <a:pt x="162" y="0"/>
                  </a:cubicBezTo>
                  <a:close/>
                </a:path>
              </a:pathLst>
            </a:custGeom>
            <a:solidFill>
              <a:srgbClr val="B57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096;p76"/>
            <p:cNvSpPr/>
            <p:nvPr/>
          </p:nvSpPr>
          <p:spPr>
            <a:xfrm>
              <a:off x="5112750" y="4788475"/>
              <a:ext cx="524825" cy="91975"/>
            </a:xfrm>
            <a:custGeom>
              <a:avLst/>
              <a:gdLst/>
              <a:ahLst/>
              <a:cxnLst/>
              <a:rect l="l" t="t" r="r" b="b"/>
              <a:pathLst>
                <a:path w="20993" h="3679" extrusionOk="0">
                  <a:moveTo>
                    <a:pt x="58" y="0"/>
                  </a:moveTo>
                  <a:cubicBezTo>
                    <a:pt x="47" y="23"/>
                    <a:pt x="35" y="69"/>
                    <a:pt x="0" y="92"/>
                  </a:cubicBezTo>
                  <a:cubicBezTo>
                    <a:pt x="507" y="438"/>
                    <a:pt x="1141" y="818"/>
                    <a:pt x="1890" y="1221"/>
                  </a:cubicBezTo>
                  <a:cubicBezTo>
                    <a:pt x="3008" y="1820"/>
                    <a:pt x="4425" y="2408"/>
                    <a:pt x="6049" y="2880"/>
                  </a:cubicBezTo>
                  <a:cubicBezTo>
                    <a:pt x="7674" y="3341"/>
                    <a:pt x="9517" y="3641"/>
                    <a:pt x="11487" y="3675"/>
                  </a:cubicBezTo>
                  <a:cubicBezTo>
                    <a:pt x="11611" y="3678"/>
                    <a:pt x="11734" y="3679"/>
                    <a:pt x="11856" y="3679"/>
                  </a:cubicBezTo>
                  <a:cubicBezTo>
                    <a:pt x="13670" y="3679"/>
                    <a:pt x="15404" y="3442"/>
                    <a:pt x="16937" y="3065"/>
                  </a:cubicBezTo>
                  <a:cubicBezTo>
                    <a:pt x="18481" y="2684"/>
                    <a:pt x="19863" y="2166"/>
                    <a:pt x="20992" y="1636"/>
                  </a:cubicBezTo>
                  <a:cubicBezTo>
                    <a:pt x="20969" y="1578"/>
                    <a:pt x="20958" y="1521"/>
                    <a:pt x="20958" y="1463"/>
                  </a:cubicBezTo>
                  <a:cubicBezTo>
                    <a:pt x="19840" y="1982"/>
                    <a:pt x="18446" y="2489"/>
                    <a:pt x="16879" y="2857"/>
                  </a:cubicBezTo>
                  <a:cubicBezTo>
                    <a:pt x="15329" y="3231"/>
                    <a:pt x="13580" y="3458"/>
                    <a:pt x="11751" y="3458"/>
                  </a:cubicBezTo>
                  <a:cubicBezTo>
                    <a:pt x="11663" y="3458"/>
                    <a:pt x="11575" y="3457"/>
                    <a:pt x="11487" y="3456"/>
                  </a:cubicBezTo>
                  <a:cubicBezTo>
                    <a:pt x="9552" y="3410"/>
                    <a:pt x="7720" y="3122"/>
                    <a:pt x="6107" y="2673"/>
                  </a:cubicBezTo>
                  <a:cubicBezTo>
                    <a:pt x="4494" y="2224"/>
                    <a:pt x="3088" y="1648"/>
                    <a:pt x="1959" y="1072"/>
                  </a:cubicBezTo>
                  <a:cubicBezTo>
                    <a:pt x="1210" y="680"/>
                    <a:pt x="565" y="323"/>
                    <a:pt x="58" y="0"/>
                  </a:cubicBezTo>
                  <a:close/>
                </a:path>
              </a:pathLst>
            </a:custGeom>
            <a:solidFill>
              <a:srgbClr val="B57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097;p76"/>
            <p:cNvSpPr/>
            <p:nvPr/>
          </p:nvSpPr>
          <p:spPr>
            <a:xfrm>
              <a:off x="5051675" y="3679825"/>
              <a:ext cx="104875" cy="145475"/>
            </a:xfrm>
            <a:custGeom>
              <a:avLst/>
              <a:gdLst/>
              <a:ahLst/>
              <a:cxnLst/>
              <a:rect l="l" t="t" r="r" b="b"/>
              <a:pathLst>
                <a:path w="4195" h="5819" extrusionOk="0">
                  <a:moveTo>
                    <a:pt x="1660" y="0"/>
                  </a:moveTo>
                  <a:cubicBezTo>
                    <a:pt x="1095" y="565"/>
                    <a:pt x="542" y="1118"/>
                    <a:pt x="1" y="1683"/>
                  </a:cubicBezTo>
                  <a:lnTo>
                    <a:pt x="2121" y="4839"/>
                  </a:lnTo>
                  <a:lnTo>
                    <a:pt x="2835" y="3445"/>
                  </a:lnTo>
                  <a:lnTo>
                    <a:pt x="4195" y="5819"/>
                  </a:lnTo>
                  <a:lnTo>
                    <a:pt x="3423" y="1394"/>
                  </a:lnTo>
                  <a:cubicBezTo>
                    <a:pt x="3423" y="1394"/>
                    <a:pt x="3423" y="1394"/>
                    <a:pt x="3423" y="1394"/>
                  </a:cubicBezTo>
                  <a:cubicBezTo>
                    <a:pt x="3410" y="1394"/>
                    <a:pt x="2533" y="2126"/>
                    <a:pt x="2430" y="2126"/>
                  </a:cubicBezTo>
                  <a:cubicBezTo>
                    <a:pt x="2425" y="2126"/>
                    <a:pt x="2421" y="2124"/>
                    <a:pt x="2420" y="2120"/>
                  </a:cubicBezTo>
                  <a:lnTo>
                    <a:pt x="1660" y="0"/>
                  </a:ln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098;p76"/>
            <p:cNvSpPr/>
            <p:nvPr/>
          </p:nvSpPr>
          <p:spPr>
            <a:xfrm>
              <a:off x="5374850" y="3637775"/>
              <a:ext cx="86150" cy="146350"/>
            </a:xfrm>
            <a:custGeom>
              <a:avLst/>
              <a:gdLst/>
              <a:ahLst/>
              <a:cxnLst/>
              <a:rect l="l" t="t" r="r" b="b"/>
              <a:pathLst>
                <a:path w="3446" h="5854" extrusionOk="0">
                  <a:moveTo>
                    <a:pt x="3446" y="2316"/>
                  </a:moveTo>
                  <a:lnTo>
                    <a:pt x="3446" y="2316"/>
                  </a:lnTo>
                  <a:lnTo>
                    <a:pt x="3446" y="2316"/>
                  </a:lnTo>
                  <a:cubicBezTo>
                    <a:pt x="3446" y="2316"/>
                    <a:pt x="3446" y="2316"/>
                    <a:pt x="3446" y="2316"/>
                  </a:cubicBezTo>
                  <a:close/>
                  <a:moveTo>
                    <a:pt x="911" y="0"/>
                  </a:moveTo>
                  <a:lnTo>
                    <a:pt x="1" y="3687"/>
                  </a:lnTo>
                  <a:lnTo>
                    <a:pt x="1533" y="3261"/>
                  </a:lnTo>
                  <a:lnTo>
                    <a:pt x="1533" y="3261"/>
                  </a:lnTo>
                  <a:lnTo>
                    <a:pt x="681" y="5853"/>
                  </a:lnTo>
                  <a:lnTo>
                    <a:pt x="3446" y="2316"/>
                  </a:lnTo>
                  <a:lnTo>
                    <a:pt x="3446" y="2316"/>
                  </a:lnTo>
                  <a:cubicBezTo>
                    <a:pt x="3445" y="2317"/>
                    <a:pt x="3444" y="2317"/>
                    <a:pt x="3442" y="2317"/>
                  </a:cubicBezTo>
                  <a:cubicBezTo>
                    <a:pt x="3366" y="2317"/>
                    <a:pt x="2180" y="2152"/>
                    <a:pt x="2224" y="2074"/>
                  </a:cubicBezTo>
                  <a:lnTo>
                    <a:pt x="3273" y="81"/>
                  </a:lnTo>
                  <a:cubicBezTo>
                    <a:pt x="2478" y="58"/>
                    <a:pt x="1706" y="12"/>
                    <a:pt x="911" y="0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099;p76"/>
            <p:cNvSpPr/>
            <p:nvPr/>
          </p:nvSpPr>
          <p:spPr>
            <a:xfrm>
              <a:off x="5653375" y="3723325"/>
              <a:ext cx="129650" cy="123300"/>
            </a:xfrm>
            <a:custGeom>
              <a:avLst/>
              <a:gdLst/>
              <a:ahLst/>
              <a:cxnLst/>
              <a:rect l="l" t="t" r="r" b="b"/>
              <a:pathLst>
                <a:path w="5186" h="4932" extrusionOk="0">
                  <a:moveTo>
                    <a:pt x="3192" y="0"/>
                  </a:moveTo>
                  <a:lnTo>
                    <a:pt x="531" y="2708"/>
                  </a:lnTo>
                  <a:lnTo>
                    <a:pt x="2040" y="3122"/>
                  </a:lnTo>
                  <a:lnTo>
                    <a:pt x="1" y="4931"/>
                  </a:lnTo>
                  <a:lnTo>
                    <a:pt x="1" y="4931"/>
                  </a:lnTo>
                  <a:lnTo>
                    <a:pt x="4172" y="3284"/>
                  </a:lnTo>
                  <a:cubicBezTo>
                    <a:pt x="4183" y="3284"/>
                    <a:pt x="3181" y="2489"/>
                    <a:pt x="3261" y="2454"/>
                  </a:cubicBezTo>
                  <a:lnTo>
                    <a:pt x="5186" y="1279"/>
                  </a:lnTo>
                  <a:cubicBezTo>
                    <a:pt x="4517" y="853"/>
                    <a:pt x="3861" y="415"/>
                    <a:pt x="3192" y="0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100;p76"/>
            <p:cNvSpPr/>
            <p:nvPr/>
          </p:nvSpPr>
          <p:spPr>
            <a:xfrm>
              <a:off x="4967300" y="3882350"/>
              <a:ext cx="76350" cy="39700"/>
            </a:xfrm>
            <a:custGeom>
              <a:avLst/>
              <a:gdLst/>
              <a:ahLst/>
              <a:cxnLst/>
              <a:rect l="l" t="t" r="r" b="b"/>
              <a:pathLst>
                <a:path w="3054" h="1588" extrusionOk="0">
                  <a:moveTo>
                    <a:pt x="198" y="0"/>
                  </a:moveTo>
                  <a:cubicBezTo>
                    <a:pt x="153" y="0"/>
                    <a:pt x="121" y="11"/>
                    <a:pt x="104" y="33"/>
                  </a:cubicBezTo>
                  <a:cubicBezTo>
                    <a:pt x="0" y="160"/>
                    <a:pt x="530" y="725"/>
                    <a:pt x="1360" y="1140"/>
                  </a:cubicBezTo>
                  <a:cubicBezTo>
                    <a:pt x="1938" y="1445"/>
                    <a:pt x="2488" y="1588"/>
                    <a:pt x="2780" y="1588"/>
                  </a:cubicBezTo>
                  <a:cubicBezTo>
                    <a:pt x="2907" y="1588"/>
                    <a:pt x="2985" y="1561"/>
                    <a:pt x="2996" y="1508"/>
                  </a:cubicBezTo>
                  <a:cubicBezTo>
                    <a:pt x="3053" y="1347"/>
                    <a:pt x="2420" y="990"/>
                    <a:pt x="1648" y="598"/>
                  </a:cubicBezTo>
                  <a:cubicBezTo>
                    <a:pt x="994" y="271"/>
                    <a:pt x="428" y="0"/>
                    <a:pt x="198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101;p76"/>
            <p:cNvSpPr/>
            <p:nvPr/>
          </p:nvSpPr>
          <p:spPr>
            <a:xfrm>
              <a:off x="5299100" y="3646125"/>
              <a:ext cx="16150" cy="88150"/>
            </a:xfrm>
            <a:custGeom>
              <a:avLst/>
              <a:gdLst/>
              <a:ahLst/>
              <a:cxnLst/>
              <a:rect l="l" t="t" r="r" b="b"/>
              <a:pathLst>
                <a:path w="646" h="3526" extrusionOk="0">
                  <a:moveTo>
                    <a:pt x="300" y="0"/>
                  </a:moveTo>
                  <a:cubicBezTo>
                    <a:pt x="127" y="0"/>
                    <a:pt x="1" y="795"/>
                    <a:pt x="12" y="1763"/>
                  </a:cubicBezTo>
                  <a:cubicBezTo>
                    <a:pt x="24" y="2731"/>
                    <a:pt x="174" y="3526"/>
                    <a:pt x="346" y="3526"/>
                  </a:cubicBezTo>
                  <a:cubicBezTo>
                    <a:pt x="519" y="3526"/>
                    <a:pt x="646" y="2731"/>
                    <a:pt x="634" y="1763"/>
                  </a:cubicBezTo>
                  <a:cubicBezTo>
                    <a:pt x="611" y="795"/>
                    <a:pt x="473" y="0"/>
                    <a:pt x="300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102;p76"/>
            <p:cNvSpPr/>
            <p:nvPr/>
          </p:nvSpPr>
          <p:spPr>
            <a:xfrm>
              <a:off x="5537300" y="3689850"/>
              <a:ext cx="42950" cy="62725"/>
            </a:xfrm>
            <a:custGeom>
              <a:avLst/>
              <a:gdLst/>
              <a:ahLst/>
              <a:cxnLst/>
              <a:rect l="l" t="t" r="r" b="b"/>
              <a:pathLst>
                <a:path w="1718" h="2509" extrusionOk="0">
                  <a:moveTo>
                    <a:pt x="1542" y="0"/>
                  </a:moveTo>
                  <a:cubicBezTo>
                    <a:pt x="1356" y="0"/>
                    <a:pt x="932" y="457"/>
                    <a:pt x="565" y="1086"/>
                  </a:cubicBezTo>
                  <a:cubicBezTo>
                    <a:pt x="162" y="1788"/>
                    <a:pt x="1" y="2434"/>
                    <a:pt x="162" y="2503"/>
                  </a:cubicBezTo>
                  <a:cubicBezTo>
                    <a:pt x="172" y="2507"/>
                    <a:pt x="182" y="2509"/>
                    <a:pt x="194" y="2509"/>
                  </a:cubicBezTo>
                  <a:cubicBezTo>
                    <a:pt x="369" y="2509"/>
                    <a:pt x="728" y="2013"/>
                    <a:pt x="1107" y="1385"/>
                  </a:cubicBezTo>
                  <a:cubicBezTo>
                    <a:pt x="1476" y="705"/>
                    <a:pt x="1718" y="106"/>
                    <a:pt x="1591" y="14"/>
                  </a:cubicBezTo>
                  <a:cubicBezTo>
                    <a:pt x="1577" y="5"/>
                    <a:pt x="1561" y="0"/>
                    <a:pt x="1542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103;p76"/>
            <p:cNvSpPr/>
            <p:nvPr/>
          </p:nvSpPr>
          <p:spPr>
            <a:xfrm>
              <a:off x="5745550" y="3899325"/>
              <a:ext cx="66850" cy="40775"/>
            </a:xfrm>
            <a:custGeom>
              <a:avLst/>
              <a:gdLst/>
              <a:ahLst/>
              <a:cxnLst/>
              <a:rect l="l" t="t" r="r" b="b"/>
              <a:pathLst>
                <a:path w="2674" h="1631" extrusionOk="0">
                  <a:moveTo>
                    <a:pt x="2446" y="1"/>
                  </a:moveTo>
                  <a:cubicBezTo>
                    <a:pt x="2192" y="1"/>
                    <a:pt x="1679" y="167"/>
                    <a:pt x="1153" y="495"/>
                  </a:cubicBezTo>
                  <a:cubicBezTo>
                    <a:pt x="439" y="921"/>
                    <a:pt x="1" y="1474"/>
                    <a:pt x="116" y="1601"/>
                  </a:cubicBezTo>
                  <a:cubicBezTo>
                    <a:pt x="134" y="1621"/>
                    <a:pt x="164" y="1631"/>
                    <a:pt x="204" y="1631"/>
                  </a:cubicBezTo>
                  <a:cubicBezTo>
                    <a:pt x="416" y="1631"/>
                    <a:pt x="913" y="1365"/>
                    <a:pt x="1476" y="1025"/>
                  </a:cubicBezTo>
                  <a:cubicBezTo>
                    <a:pt x="2155" y="610"/>
                    <a:pt x="2674" y="219"/>
                    <a:pt x="2605" y="57"/>
                  </a:cubicBezTo>
                  <a:cubicBezTo>
                    <a:pt x="2587" y="20"/>
                    <a:pt x="2531" y="1"/>
                    <a:pt x="2446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104;p76"/>
            <p:cNvSpPr/>
            <p:nvPr/>
          </p:nvSpPr>
          <p:spPr>
            <a:xfrm>
              <a:off x="5121100" y="3837600"/>
              <a:ext cx="494000" cy="323850"/>
            </a:xfrm>
            <a:custGeom>
              <a:avLst/>
              <a:gdLst/>
              <a:ahLst/>
              <a:cxnLst/>
              <a:rect l="l" t="t" r="r" b="b"/>
              <a:pathLst>
                <a:path w="19760" h="12954" extrusionOk="0">
                  <a:moveTo>
                    <a:pt x="12568" y="1"/>
                  </a:moveTo>
                  <a:cubicBezTo>
                    <a:pt x="12266" y="1"/>
                    <a:pt x="11966" y="45"/>
                    <a:pt x="11672" y="84"/>
                  </a:cubicBezTo>
                  <a:cubicBezTo>
                    <a:pt x="10174" y="314"/>
                    <a:pt x="8757" y="499"/>
                    <a:pt x="7259" y="602"/>
                  </a:cubicBezTo>
                  <a:cubicBezTo>
                    <a:pt x="4793" y="775"/>
                    <a:pt x="1510" y="1628"/>
                    <a:pt x="300" y="4024"/>
                  </a:cubicBezTo>
                  <a:cubicBezTo>
                    <a:pt x="1" y="4635"/>
                    <a:pt x="47" y="5349"/>
                    <a:pt x="127" y="6006"/>
                  </a:cubicBezTo>
                  <a:cubicBezTo>
                    <a:pt x="173" y="6294"/>
                    <a:pt x="173" y="6651"/>
                    <a:pt x="266" y="6927"/>
                  </a:cubicBezTo>
                  <a:cubicBezTo>
                    <a:pt x="358" y="7215"/>
                    <a:pt x="611" y="7411"/>
                    <a:pt x="692" y="7711"/>
                  </a:cubicBezTo>
                  <a:cubicBezTo>
                    <a:pt x="761" y="7987"/>
                    <a:pt x="692" y="8287"/>
                    <a:pt x="634" y="8563"/>
                  </a:cubicBezTo>
                  <a:cubicBezTo>
                    <a:pt x="335" y="10223"/>
                    <a:pt x="1130" y="12031"/>
                    <a:pt x="2535" y="12953"/>
                  </a:cubicBezTo>
                  <a:lnTo>
                    <a:pt x="18907" y="9462"/>
                  </a:lnTo>
                  <a:cubicBezTo>
                    <a:pt x="19633" y="8667"/>
                    <a:pt x="19760" y="7480"/>
                    <a:pt x="19529" y="6432"/>
                  </a:cubicBezTo>
                  <a:cubicBezTo>
                    <a:pt x="19299" y="5384"/>
                    <a:pt x="18734" y="4462"/>
                    <a:pt x="18193" y="3540"/>
                  </a:cubicBezTo>
                  <a:cubicBezTo>
                    <a:pt x="17732" y="2757"/>
                    <a:pt x="17259" y="1985"/>
                    <a:pt x="16545" y="1409"/>
                  </a:cubicBezTo>
                  <a:cubicBezTo>
                    <a:pt x="16038" y="986"/>
                    <a:pt x="15377" y="700"/>
                    <a:pt x="14728" y="700"/>
                  </a:cubicBezTo>
                  <a:cubicBezTo>
                    <a:pt x="14492" y="700"/>
                    <a:pt x="14258" y="738"/>
                    <a:pt x="14034" y="821"/>
                  </a:cubicBezTo>
                  <a:cubicBezTo>
                    <a:pt x="13884" y="395"/>
                    <a:pt x="13457" y="130"/>
                    <a:pt x="13008" y="38"/>
                  </a:cubicBezTo>
                  <a:cubicBezTo>
                    <a:pt x="12861" y="11"/>
                    <a:pt x="12715" y="1"/>
                    <a:pt x="12568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105;p76"/>
            <p:cNvSpPr/>
            <p:nvPr/>
          </p:nvSpPr>
          <p:spPr>
            <a:xfrm>
              <a:off x="5153650" y="4111950"/>
              <a:ext cx="63975" cy="137050"/>
            </a:xfrm>
            <a:custGeom>
              <a:avLst/>
              <a:gdLst/>
              <a:ahLst/>
              <a:cxnLst/>
              <a:rect l="l" t="t" r="r" b="b"/>
              <a:pathLst>
                <a:path w="2559" h="5482" extrusionOk="0">
                  <a:moveTo>
                    <a:pt x="1108" y="0"/>
                  </a:moveTo>
                  <a:cubicBezTo>
                    <a:pt x="768" y="0"/>
                    <a:pt x="441" y="227"/>
                    <a:pt x="254" y="527"/>
                  </a:cubicBezTo>
                  <a:cubicBezTo>
                    <a:pt x="58" y="862"/>
                    <a:pt x="0" y="1242"/>
                    <a:pt x="0" y="1633"/>
                  </a:cubicBezTo>
                  <a:cubicBezTo>
                    <a:pt x="0" y="3258"/>
                    <a:pt x="784" y="5194"/>
                    <a:pt x="2558" y="5482"/>
                  </a:cubicBezTo>
                  <a:lnTo>
                    <a:pt x="1222" y="9"/>
                  </a:lnTo>
                  <a:cubicBezTo>
                    <a:pt x="1184" y="3"/>
                    <a:pt x="1146" y="0"/>
                    <a:pt x="1108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106;p76"/>
            <p:cNvSpPr/>
            <p:nvPr/>
          </p:nvSpPr>
          <p:spPr>
            <a:xfrm>
              <a:off x="5167175" y="3887200"/>
              <a:ext cx="458575" cy="445525"/>
            </a:xfrm>
            <a:custGeom>
              <a:avLst/>
              <a:gdLst/>
              <a:ahLst/>
              <a:cxnLst/>
              <a:rect l="l" t="t" r="r" b="b"/>
              <a:pathLst>
                <a:path w="18343" h="17821" extrusionOk="0">
                  <a:moveTo>
                    <a:pt x="8596" y="1"/>
                  </a:moveTo>
                  <a:cubicBezTo>
                    <a:pt x="7974" y="1"/>
                    <a:pt x="7375" y="47"/>
                    <a:pt x="6752" y="139"/>
                  </a:cubicBezTo>
                  <a:cubicBezTo>
                    <a:pt x="5646" y="312"/>
                    <a:pt x="4563" y="623"/>
                    <a:pt x="3550" y="1095"/>
                  </a:cubicBezTo>
                  <a:cubicBezTo>
                    <a:pt x="796" y="2351"/>
                    <a:pt x="1" y="5784"/>
                    <a:pt x="485" y="8538"/>
                  </a:cubicBezTo>
                  <a:cubicBezTo>
                    <a:pt x="715" y="9805"/>
                    <a:pt x="1049" y="11061"/>
                    <a:pt x="1280" y="12317"/>
                  </a:cubicBezTo>
                  <a:cubicBezTo>
                    <a:pt x="1499" y="13469"/>
                    <a:pt x="1464" y="14656"/>
                    <a:pt x="2006" y="15750"/>
                  </a:cubicBezTo>
                  <a:cubicBezTo>
                    <a:pt x="2662" y="17098"/>
                    <a:pt x="4252" y="17744"/>
                    <a:pt x="5692" y="17801"/>
                  </a:cubicBezTo>
                  <a:cubicBezTo>
                    <a:pt x="5956" y="17814"/>
                    <a:pt x="6221" y="17821"/>
                    <a:pt x="6488" y="17821"/>
                  </a:cubicBezTo>
                  <a:cubicBezTo>
                    <a:pt x="9843" y="17821"/>
                    <a:pt x="13411" y="16776"/>
                    <a:pt x="15140" y="13734"/>
                  </a:cubicBezTo>
                  <a:cubicBezTo>
                    <a:pt x="15382" y="13308"/>
                    <a:pt x="15509" y="12870"/>
                    <a:pt x="15601" y="12409"/>
                  </a:cubicBezTo>
                  <a:cubicBezTo>
                    <a:pt x="15958" y="12409"/>
                    <a:pt x="16315" y="12340"/>
                    <a:pt x="16638" y="12167"/>
                  </a:cubicBezTo>
                  <a:cubicBezTo>
                    <a:pt x="17686" y="11637"/>
                    <a:pt x="18343" y="10024"/>
                    <a:pt x="18274" y="8918"/>
                  </a:cubicBezTo>
                  <a:cubicBezTo>
                    <a:pt x="18216" y="8031"/>
                    <a:pt x="17744" y="7190"/>
                    <a:pt x="16983" y="6752"/>
                  </a:cubicBezTo>
                  <a:cubicBezTo>
                    <a:pt x="16661" y="6575"/>
                    <a:pt x="16287" y="6482"/>
                    <a:pt x="15914" y="6482"/>
                  </a:cubicBezTo>
                  <a:cubicBezTo>
                    <a:pt x="15754" y="6482"/>
                    <a:pt x="15595" y="6499"/>
                    <a:pt x="15440" y="6533"/>
                  </a:cubicBezTo>
                  <a:cubicBezTo>
                    <a:pt x="15428" y="6338"/>
                    <a:pt x="15428" y="6119"/>
                    <a:pt x="15428" y="5923"/>
                  </a:cubicBezTo>
                  <a:cubicBezTo>
                    <a:pt x="15416" y="4171"/>
                    <a:pt x="14910" y="2247"/>
                    <a:pt x="13481" y="1107"/>
                  </a:cubicBezTo>
                  <a:cubicBezTo>
                    <a:pt x="12294" y="162"/>
                    <a:pt x="10082" y="1"/>
                    <a:pt x="8596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107;p76"/>
            <p:cNvSpPr/>
            <p:nvPr/>
          </p:nvSpPr>
          <p:spPr>
            <a:xfrm>
              <a:off x="5538750" y="4076625"/>
              <a:ext cx="42075" cy="101525"/>
            </a:xfrm>
            <a:custGeom>
              <a:avLst/>
              <a:gdLst/>
              <a:ahLst/>
              <a:cxnLst/>
              <a:rect l="l" t="t" r="r" b="b"/>
              <a:pathLst>
                <a:path w="1683" h="4061" extrusionOk="0">
                  <a:moveTo>
                    <a:pt x="1626" y="0"/>
                  </a:moveTo>
                  <a:cubicBezTo>
                    <a:pt x="1524" y="0"/>
                    <a:pt x="1297" y="52"/>
                    <a:pt x="1026" y="247"/>
                  </a:cubicBezTo>
                  <a:cubicBezTo>
                    <a:pt x="646" y="489"/>
                    <a:pt x="265" y="1019"/>
                    <a:pt x="127" y="1698"/>
                  </a:cubicBezTo>
                  <a:cubicBezTo>
                    <a:pt x="0" y="2355"/>
                    <a:pt x="93" y="2977"/>
                    <a:pt x="173" y="3392"/>
                  </a:cubicBezTo>
                  <a:cubicBezTo>
                    <a:pt x="252" y="3798"/>
                    <a:pt x="342" y="4061"/>
                    <a:pt x="378" y="4061"/>
                  </a:cubicBezTo>
                  <a:cubicBezTo>
                    <a:pt x="379" y="4061"/>
                    <a:pt x="380" y="4061"/>
                    <a:pt x="381" y="4060"/>
                  </a:cubicBezTo>
                  <a:cubicBezTo>
                    <a:pt x="404" y="4060"/>
                    <a:pt x="381" y="3784"/>
                    <a:pt x="335" y="3369"/>
                  </a:cubicBezTo>
                  <a:cubicBezTo>
                    <a:pt x="289" y="2943"/>
                    <a:pt x="231" y="2355"/>
                    <a:pt x="346" y="1733"/>
                  </a:cubicBezTo>
                  <a:cubicBezTo>
                    <a:pt x="473" y="1122"/>
                    <a:pt x="807" y="627"/>
                    <a:pt x="1130" y="373"/>
                  </a:cubicBezTo>
                  <a:cubicBezTo>
                    <a:pt x="1429" y="97"/>
                    <a:pt x="1683" y="39"/>
                    <a:pt x="1683" y="16"/>
                  </a:cubicBezTo>
                  <a:cubicBezTo>
                    <a:pt x="1683" y="7"/>
                    <a:pt x="1662" y="0"/>
                    <a:pt x="1626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108;p76"/>
            <p:cNvSpPr/>
            <p:nvPr/>
          </p:nvSpPr>
          <p:spPr>
            <a:xfrm>
              <a:off x="5548550" y="4104900"/>
              <a:ext cx="27675" cy="54550"/>
            </a:xfrm>
            <a:custGeom>
              <a:avLst/>
              <a:gdLst/>
              <a:ahLst/>
              <a:cxnLst/>
              <a:rect l="l" t="t" r="r" b="b"/>
              <a:pathLst>
                <a:path w="1107" h="2182" extrusionOk="0">
                  <a:moveTo>
                    <a:pt x="51" y="0"/>
                  </a:moveTo>
                  <a:cubicBezTo>
                    <a:pt x="43" y="0"/>
                    <a:pt x="38" y="1"/>
                    <a:pt x="35" y="3"/>
                  </a:cubicBezTo>
                  <a:cubicBezTo>
                    <a:pt x="0" y="61"/>
                    <a:pt x="484" y="360"/>
                    <a:pt x="726" y="982"/>
                  </a:cubicBezTo>
                  <a:cubicBezTo>
                    <a:pt x="1003" y="1604"/>
                    <a:pt x="853" y="2169"/>
                    <a:pt x="922" y="2180"/>
                  </a:cubicBezTo>
                  <a:cubicBezTo>
                    <a:pt x="923" y="2181"/>
                    <a:pt x="924" y="2181"/>
                    <a:pt x="925" y="2181"/>
                  </a:cubicBezTo>
                  <a:cubicBezTo>
                    <a:pt x="952" y="2181"/>
                    <a:pt x="1027" y="2055"/>
                    <a:pt x="1060" y="1812"/>
                  </a:cubicBezTo>
                  <a:cubicBezTo>
                    <a:pt x="1106" y="1593"/>
                    <a:pt x="1095" y="1236"/>
                    <a:pt x="945" y="890"/>
                  </a:cubicBezTo>
                  <a:cubicBezTo>
                    <a:pt x="807" y="544"/>
                    <a:pt x="588" y="291"/>
                    <a:pt x="392" y="164"/>
                  </a:cubicBezTo>
                  <a:cubicBezTo>
                    <a:pt x="224" y="35"/>
                    <a:pt x="98" y="0"/>
                    <a:pt x="51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109;p76"/>
            <p:cNvSpPr/>
            <p:nvPr/>
          </p:nvSpPr>
          <p:spPr>
            <a:xfrm>
              <a:off x="5251875" y="4107825"/>
              <a:ext cx="13275" cy="57950"/>
            </a:xfrm>
            <a:custGeom>
              <a:avLst/>
              <a:gdLst/>
              <a:ahLst/>
              <a:cxnLst/>
              <a:rect l="l" t="t" r="r" b="b"/>
              <a:pathLst>
                <a:path w="531" h="2318" extrusionOk="0">
                  <a:moveTo>
                    <a:pt x="84" y="1"/>
                  </a:moveTo>
                  <a:cubicBezTo>
                    <a:pt x="83" y="1"/>
                    <a:pt x="82" y="1"/>
                    <a:pt x="81" y="1"/>
                  </a:cubicBezTo>
                  <a:cubicBezTo>
                    <a:pt x="0" y="13"/>
                    <a:pt x="12" y="543"/>
                    <a:pt x="115" y="1188"/>
                  </a:cubicBezTo>
                  <a:cubicBezTo>
                    <a:pt x="217" y="1819"/>
                    <a:pt x="351" y="2318"/>
                    <a:pt x="443" y="2318"/>
                  </a:cubicBezTo>
                  <a:cubicBezTo>
                    <a:pt x="446" y="2318"/>
                    <a:pt x="448" y="2317"/>
                    <a:pt x="450" y="2317"/>
                  </a:cubicBezTo>
                  <a:cubicBezTo>
                    <a:pt x="530" y="2305"/>
                    <a:pt x="519" y="1775"/>
                    <a:pt x="415" y="1142"/>
                  </a:cubicBezTo>
                  <a:cubicBezTo>
                    <a:pt x="312" y="515"/>
                    <a:pt x="176" y="1"/>
                    <a:pt x="84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110;p76"/>
            <p:cNvSpPr/>
            <p:nvPr/>
          </p:nvSpPr>
          <p:spPr>
            <a:xfrm>
              <a:off x="5297375" y="4055700"/>
              <a:ext cx="28175" cy="103050"/>
            </a:xfrm>
            <a:custGeom>
              <a:avLst/>
              <a:gdLst/>
              <a:ahLst/>
              <a:cxnLst/>
              <a:rect l="l" t="t" r="r" b="b"/>
              <a:pathLst>
                <a:path w="1127" h="4122" extrusionOk="0">
                  <a:moveTo>
                    <a:pt x="312" y="1"/>
                  </a:moveTo>
                  <a:cubicBezTo>
                    <a:pt x="277" y="1"/>
                    <a:pt x="323" y="300"/>
                    <a:pt x="542" y="715"/>
                  </a:cubicBezTo>
                  <a:cubicBezTo>
                    <a:pt x="646" y="922"/>
                    <a:pt x="773" y="1164"/>
                    <a:pt x="830" y="1441"/>
                  </a:cubicBezTo>
                  <a:cubicBezTo>
                    <a:pt x="853" y="1579"/>
                    <a:pt x="853" y="1729"/>
                    <a:pt x="819" y="1856"/>
                  </a:cubicBezTo>
                  <a:cubicBezTo>
                    <a:pt x="773" y="1982"/>
                    <a:pt x="680" y="2121"/>
                    <a:pt x="565" y="2236"/>
                  </a:cubicBezTo>
                  <a:cubicBezTo>
                    <a:pt x="450" y="2340"/>
                    <a:pt x="323" y="2478"/>
                    <a:pt x="208" y="2616"/>
                  </a:cubicBezTo>
                  <a:cubicBezTo>
                    <a:pt x="104" y="2766"/>
                    <a:pt x="35" y="2950"/>
                    <a:pt x="35" y="3123"/>
                  </a:cubicBezTo>
                  <a:cubicBezTo>
                    <a:pt x="1" y="3469"/>
                    <a:pt x="162" y="3768"/>
                    <a:pt x="369" y="3918"/>
                  </a:cubicBezTo>
                  <a:cubicBezTo>
                    <a:pt x="565" y="4068"/>
                    <a:pt x="773" y="4114"/>
                    <a:pt x="899" y="4114"/>
                  </a:cubicBezTo>
                  <a:cubicBezTo>
                    <a:pt x="938" y="4119"/>
                    <a:pt x="972" y="4122"/>
                    <a:pt x="1000" y="4122"/>
                  </a:cubicBezTo>
                  <a:cubicBezTo>
                    <a:pt x="1089" y="4122"/>
                    <a:pt x="1127" y="4100"/>
                    <a:pt x="1118" y="4091"/>
                  </a:cubicBezTo>
                  <a:cubicBezTo>
                    <a:pt x="1118" y="4079"/>
                    <a:pt x="1038" y="4079"/>
                    <a:pt x="934" y="4045"/>
                  </a:cubicBezTo>
                  <a:cubicBezTo>
                    <a:pt x="819" y="4022"/>
                    <a:pt x="646" y="3964"/>
                    <a:pt x="496" y="3803"/>
                  </a:cubicBezTo>
                  <a:cubicBezTo>
                    <a:pt x="358" y="3653"/>
                    <a:pt x="243" y="3411"/>
                    <a:pt x="266" y="3135"/>
                  </a:cubicBezTo>
                  <a:cubicBezTo>
                    <a:pt x="277" y="3008"/>
                    <a:pt x="323" y="2870"/>
                    <a:pt x="415" y="2754"/>
                  </a:cubicBezTo>
                  <a:cubicBezTo>
                    <a:pt x="496" y="2639"/>
                    <a:pt x="623" y="2524"/>
                    <a:pt x="738" y="2386"/>
                  </a:cubicBezTo>
                  <a:cubicBezTo>
                    <a:pt x="876" y="2259"/>
                    <a:pt x="991" y="2098"/>
                    <a:pt x="1038" y="1913"/>
                  </a:cubicBezTo>
                  <a:cubicBezTo>
                    <a:pt x="1107" y="1729"/>
                    <a:pt x="1084" y="1556"/>
                    <a:pt x="1038" y="1383"/>
                  </a:cubicBezTo>
                  <a:cubicBezTo>
                    <a:pt x="968" y="1061"/>
                    <a:pt x="819" y="819"/>
                    <a:pt x="680" y="634"/>
                  </a:cubicBezTo>
                  <a:cubicBezTo>
                    <a:pt x="427" y="254"/>
                    <a:pt x="335" y="1"/>
                    <a:pt x="312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111;p76"/>
            <p:cNvSpPr/>
            <p:nvPr/>
          </p:nvSpPr>
          <p:spPr>
            <a:xfrm>
              <a:off x="5335400" y="4140325"/>
              <a:ext cx="11825" cy="12125"/>
            </a:xfrm>
            <a:custGeom>
              <a:avLst/>
              <a:gdLst/>
              <a:ahLst/>
              <a:cxnLst/>
              <a:rect l="l" t="t" r="r" b="b"/>
              <a:pathLst>
                <a:path w="473" h="485" extrusionOk="0">
                  <a:moveTo>
                    <a:pt x="377" y="0"/>
                  </a:moveTo>
                  <a:cubicBezTo>
                    <a:pt x="317" y="0"/>
                    <a:pt x="221" y="66"/>
                    <a:pt x="139" y="176"/>
                  </a:cubicBezTo>
                  <a:cubicBezTo>
                    <a:pt x="35" y="303"/>
                    <a:pt x="0" y="429"/>
                    <a:pt x="58" y="475"/>
                  </a:cubicBezTo>
                  <a:cubicBezTo>
                    <a:pt x="64" y="481"/>
                    <a:pt x="73" y="484"/>
                    <a:pt x="85" y="484"/>
                  </a:cubicBezTo>
                  <a:cubicBezTo>
                    <a:pt x="139" y="484"/>
                    <a:pt x="249" y="419"/>
                    <a:pt x="335" y="314"/>
                  </a:cubicBezTo>
                  <a:cubicBezTo>
                    <a:pt x="427" y="199"/>
                    <a:pt x="473" y="61"/>
                    <a:pt x="415" y="15"/>
                  </a:cubicBezTo>
                  <a:cubicBezTo>
                    <a:pt x="406" y="5"/>
                    <a:pt x="392" y="0"/>
                    <a:pt x="377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112;p76"/>
            <p:cNvSpPr/>
            <p:nvPr/>
          </p:nvSpPr>
          <p:spPr>
            <a:xfrm>
              <a:off x="5398475" y="4093125"/>
              <a:ext cx="13275" cy="59100"/>
            </a:xfrm>
            <a:custGeom>
              <a:avLst/>
              <a:gdLst/>
              <a:ahLst/>
              <a:cxnLst/>
              <a:rect l="l" t="t" r="r" b="b"/>
              <a:pathLst>
                <a:path w="531" h="2364" extrusionOk="0">
                  <a:moveTo>
                    <a:pt x="86" y="1"/>
                  </a:moveTo>
                  <a:cubicBezTo>
                    <a:pt x="84" y="1"/>
                    <a:pt x="83" y="1"/>
                    <a:pt x="81" y="2"/>
                  </a:cubicBezTo>
                  <a:cubicBezTo>
                    <a:pt x="1" y="13"/>
                    <a:pt x="58" y="543"/>
                    <a:pt x="139" y="1188"/>
                  </a:cubicBezTo>
                  <a:cubicBezTo>
                    <a:pt x="231" y="1845"/>
                    <a:pt x="300" y="2363"/>
                    <a:pt x="381" y="2363"/>
                  </a:cubicBezTo>
                  <a:cubicBezTo>
                    <a:pt x="473" y="2363"/>
                    <a:pt x="531" y="1810"/>
                    <a:pt x="438" y="1154"/>
                  </a:cubicBezTo>
                  <a:cubicBezTo>
                    <a:pt x="360" y="500"/>
                    <a:pt x="159" y="1"/>
                    <a:pt x="86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113;p76"/>
            <p:cNvSpPr/>
            <p:nvPr/>
          </p:nvSpPr>
          <p:spPr>
            <a:xfrm>
              <a:off x="5223650" y="4044125"/>
              <a:ext cx="52150" cy="41150"/>
            </a:xfrm>
            <a:custGeom>
              <a:avLst/>
              <a:gdLst/>
              <a:ahLst/>
              <a:cxnLst/>
              <a:rect l="l" t="t" r="r" b="b"/>
              <a:pathLst>
                <a:path w="2086" h="1646" extrusionOk="0">
                  <a:moveTo>
                    <a:pt x="124" y="1"/>
                  </a:moveTo>
                  <a:cubicBezTo>
                    <a:pt x="104" y="1"/>
                    <a:pt x="85" y="5"/>
                    <a:pt x="69" y="14"/>
                  </a:cubicBezTo>
                  <a:cubicBezTo>
                    <a:pt x="0" y="61"/>
                    <a:pt x="0" y="233"/>
                    <a:pt x="115" y="464"/>
                  </a:cubicBezTo>
                  <a:cubicBezTo>
                    <a:pt x="219" y="694"/>
                    <a:pt x="438" y="971"/>
                    <a:pt x="738" y="1213"/>
                  </a:cubicBezTo>
                  <a:cubicBezTo>
                    <a:pt x="1037" y="1443"/>
                    <a:pt x="1371" y="1581"/>
                    <a:pt x="1613" y="1627"/>
                  </a:cubicBezTo>
                  <a:cubicBezTo>
                    <a:pt x="1682" y="1640"/>
                    <a:pt x="1744" y="1646"/>
                    <a:pt x="1798" y="1646"/>
                  </a:cubicBezTo>
                  <a:cubicBezTo>
                    <a:pt x="1940" y="1646"/>
                    <a:pt x="2026" y="1605"/>
                    <a:pt x="2051" y="1547"/>
                  </a:cubicBezTo>
                  <a:cubicBezTo>
                    <a:pt x="2086" y="1362"/>
                    <a:pt x="1613" y="1109"/>
                    <a:pt x="1106" y="706"/>
                  </a:cubicBezTo>
                  <a:cubicBezTo>
                    <a:pt x="660" y="353"/>
                    <a:pt x="308" y="1"/>
                    <a:pt x="124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114;p76"/>
            <p:cNvSpPr/>
            <p:nvPr/>
          </p:nvSpPr>
          <p:spPr>
            <a:xfrm>
              <a:off x="5375725" y="4022800"/>
              <a:ext cx="54450" cy="44450"/>
            </a:xfrm>
            <a:custGeom>
              <a:avLst/>
              <a:gdLst/>
              <a:ahLst/>
              <a:cxnLst/>
              <a:rect l="l" t="t" r="r" b="b"/>
              <a:pathLst>
                <a:path w="2178" h="1778" extrusionOk="0">
                  <a:moveTo>
                    <a:pt x="2041" y="1"/>
                  </a:moveTo>
                  <a:cubicBezTo>
                    <a:pt x="1868" y="1"/>
                    <a:pt x="1604" y="515"/>
                    <a:pt x="1095" y="902"/>
                  </a:cubicBezTo>
                  <a:cubicBezTo>
                    <a:pt x="576" y="1328"/>
                    <a:pt x="0" y="1443"/>
                    <a:pt x="0" y="1616"/>
                  </a:cubicBezTo>
                  <a:cubicBezTo>
                    <a:pt x="0" y="1708"/>
                    <a:pt x="173" y="1778"/>
                    <a:pt x="461" y="1778"/>
                  </a:cubicBezTo>
                  <a:cubicBezTo>
                    <a:pt x="749" y="1778"/>
                    <a:pt x="1141" y="1639"/>
                    <a:pt x="1487" y="1374"/>
                  </a:cubicBezTo>
                  <a:cubicBezTo>
                    <a:pt x="1832" y="1098"/>
                    <a:pt x="2040" y="741"/>
                    <a:pt x="2120" y="464"/>
                  </a:cubicBezTo>
                  <a:cubicBezTo>
                    <a:pt x="2178" y="199"/>
                    <a:pt x="2132" y="15"/>
                    <a:pt x="2063" y="3"/>
                  </a:cubicBezTo>
                  <a:cubicBezTo>
                    <a:pt x="2056" y="1"/>
                    <a:pt x="2049" y="1"/>
                    <a:pt x="2041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115;p76"/>
            <p:cNvSpPr/>
            <p:nvPr/>
          </p:nvSpPr>
          <p:spPr>
            <a:xfrm>
              <a:off x="5299975" y="4173000"/>
              <a:ext cx="97075" cy="55850"/>
            </a:xfrm>
            <a:custGeom>
              <a:avLst/>
              <a:gdLst/>
              <a:ahLst/>
              <a:cxnLst/>
              <a:rect l="l" t="t" r="r" b="b"/>
              <a:pathLst>
                <a:path w="3883" h="2234" extrusionOk="0">
                  <a:moveTo>
                    <a:pt x="2005" y="0"/>
                  </a:moveTo>
                  <a:cubicBezTo>
                    <a:pt x="1044" y="0"/>
                    <a:pt x="203" y="755"/>
                    <a:pt x="35" y="1818"/>
                  </a:cubicBezTo>
                  <a:cubicBezTo>
                    <a:pt x="0" y="1957"/>
                    <a:pt x="0" y="2106"/>
                    <a:pt x="0" y="2233"/>
                  </a:cubicBezTo>
                  <a:cubicBezTo>
                    <a:pt x="825" y="1854"/>
                    <a:pt x="1767" y="1681"/>
                    <a:pt x="2731" y="1681"/>
                  </a:cubicBezTo>
                  <a:cubicBezTo>
                    <a:pt x="3114" y="1681"/>
                    <a:pt x="3500" y="1708"/>
                    <a:pt x="3883" y="1761"/>
                  </a:cubicBezTo>
                  <a:cubicBezTo>
                    <a:pt x="3768" y="885"/>
                    <a:pt x="3134" y="148"/>
                    <a:pt x="2282" y="21"/>
                  </a:cubicBezTo>
                  <a:cubicBezTo>
                    <a:pt x="2189" y="7"/>
                    <a:pt x="2096" y="0"/>
                    <a:pt x="20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116;p76"/>
            <p:cNvSpPr/>
            <p:nvPr/>
          </p:nvSpPr>
          <p:spPr>
            <a:xfrm>
              <a:off x="5161725" y="3871500"/>
              <a:ext cx="414775" cy="188500"/>
            </a:xfrm>
            <a:custGeom>
              <a:avLst/>
              <a:gdLst/>
              <a:ahLst/>
              <a:cxnLst/>
              <a:rect l="l" t="t" r="r" b="b"/>
              <a:pathLst>
                <a:path w="16591" h="7540" extrusionOk="0">
                  <a:moveTo>
                    <a:pt x="9363" y="0"/>
                  </a:moveTo>
                  <a:cubicBezTo>
                    <a:pt x="8274" y="0"/>
                    <a:pt x="7184" y="152"/>
                    <a:pt x="6118" y="375"/>
                  </a:cubicBezTo>
                  <a:cubicBezTo>
                    <a:pt x="4839" y="652"/>
                    <a:pt x="3549" y="1044"/>
                    <a:pt x="2431" y="1746"/>
                  </a:cubicBezTo>
                  <a:cubicBezTo>
                    <a:pt x="1364" y="2424"/>
                    <a:pt x="447" y="3413"/>
                    <a:pt x="43" y="4619"/>
                  </a:cubicBezTo>
                  <a:lnTo>
                    <a:pt x="43" y="4619"/>
                  </a:lnTo>
                  <a:cubicBezTo>
                    <a:pt x="28" y="4614"/>
                    <a:pt x="14" y="4609"/>
                    <a:pt x="0" y="4604"/>
                  </a:cubicBezTo>
                  <a:lnTo>
                    <a:pt x="0" y="4753"/>
                  </a:lnTo>
                  <a:cubicBezTo>
                    <a:pt x="14" y="4708"/>
                    <a:pt x="28" y="4664"/>
                    <a:pt x="43" y="4619"/>
                  </a:cubicBezTo>
                  <a:lnTo>
                    <a:pt x="43" y="4619"/>
                  </a:lnTo>
                  <a:cubicBezTo>
                    <a:pt x="1398" y="5122"/>
                    <a:pt x="2840" y="5368"/>
                    <a:pt x="4283" y="5368"/>
                  </a:cubicBezTo>
                  <a:cubicBezTo>
                    <a:pt x="6658" y="5368"/>
                    <a:pt x="9034" y="4702"/>
                    <a:pt x="11026" y="3417"/>
                  </a:cubicBezTo>
                  <a:cubicBezTo>
                    <a:pt x="11095" y="5283"/>
                    <a:pt x="12489" y="7012"/>
                    <a:pt x="14310" y="7449"/>
                  </a:cubicBezTo>
                  <a:cubicBezTo>
                    <a:pt x="14526" y="7505"/>
                    <a:pt x="14756" y="7540"/>
                    <a:pt x="14980" y="7540"/>
                  </a:cubicBezTo>
                  <a:cubicBezTo>
                    <a:pt x="15317" y="7540"/>
                    <a:pt x="15644" y="7461"/>
                    <a:pt x="15899" y="7254"/>
                  </a:cubicBezTo>
                  <a:cubicBezTo>
                    <a:pt x="16291" y="6931"/>
                    <a:pt x="16441" y="6412"/>
                    <a:pt x="16476" y="5906"/>
                  </a:cubicBezTo>
                  <a:cubicBezTo>
                    <a:pt x="16591" y="4396"/>
                    <a:pt x="15888" y="2887"/>
                    <a:pt x="14759" y="1862"/>
                  </a:cubicBezTo>
                  <a:cubicBezTo>
                    <a:pt x="13641" y="836"/>
                    <a:pt x="12155" y="260"/>
                    <a:pt x="10646" y="76"/>
                  </a:cubicBezTo>
                  <a:cubicBezTo>
                    <a:pt x="10219" y="24"/>
                    <a:pt x="9791" y="0"/>
                    <a:pt x="9363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3995;p76"/>
          <p:cNvGrpSpPr/>
          <p:nvPr/>
        </p:nvGrpSpPr>
        <p:grpSpPr>
          <a:xfrm>
            <a:off x="4352545" y="987551"/>
            <a:ext cx="986062" cy="963235"/>
            <a:chOff x="1667575" y="2135300"/>
            <a:chExt cx="1245500" cy="1230875"/>
          </a:xfrm>
        </p:grpSpPr>
        <p:sp>
          <p:nvSpPr>
            <p:cNvPr id="114" name="Google Shape;3996;p76"/>
            <p:cNvSpPr/>
            <p:nvPr/>
          </p:nvSpPr>
          <p:spPr>
            <a:xfrm>
              <a:off x="1667575" y="2229725"/>
              <a:ext cx="1245500" cy="1026025"/>
            </a:xfrm>
            <a:custGeom>
              <a:avLst/>
              <a:gdLst/>
              <a:ahLst/>
              <a:cxnLst/>
              <a:rect l="l" t="t" r="r" b="b"/>
              <a:pathLst>
                <a:path w="49820" h="41041" extrusionOk="0">
                  <a:moveTo>
                    <a:pt x="34945" y="1"/>
                  </a:moveTo>
                  <a:cubicBezTo>
                    <a:pt x="31726" y="1"/>
                    <a:pt x="28635" y="2138"/>
                    <a:pt x="27157" y="4972"/>
                  </a:cubicBezTo>
                  <a:cubicBezTo>
                    <a:pt x="25982" y="7299"/>
                    <a:pt x="24691" y="9834"/>
                    <a:pt x="22237" y="11020"/>
                  </a:cubicBezTo>
                  <a:cubicBezTo>
                    <a:pt x="20851" y="11705"/>
                    <a:pt x="19294" y="11825"/>
                    <a:pt x="17722" y="11825"/>
                  </a:cubicBezTo>
                  <a:cubicBezTo>
                    <a:pt x="16993" y="11825"/>
                    <a:pt x="16262" y="11800"/>
                    <a:pt x="15543" y="11792"/>
                  </a:cubicBezTo>
                  <a:cubicBezTo>
                    <a:pt x="15372" y="11790"/>
                    <a:pt x="15201" y="11788"/>
                    <a:pt x="15030" y="11788"/>
                  </a:cubicBezTo>
                  <a:cubicBezTo>
                    <a:pt x="12230" y="11788"/>
                    <a:pt x="9449" y="12152"/>
                    <a:pt x="6810" y="13129"/>
                  </a:cubicBezTo>
                  <a:cubicBezTo>
                    <a:pt x="3987" y="14166"/>
                    <a:pt x="2685" y="15260"/>
                    <a:pt x="1602" y="18256"/>
                  </a:cubicBezTo>
                  <a:cubicBezTo>
                    <a:pt x="370" y="21678"/>
                    <a:pt x="1" y="25468"/>
                    <a:pt x="911" y="28994"/>
                  </a:cubicBezTo>
                  <a:cubicBezTo>
                    <a:pt x="3292" y="38176"/>
                    <a:pt x="11790" y="41040"/>
                    <a:pt x="20271" y="41040"/>
                  </a:cubicBezTo>
                  <a:cubicBezTo>
                    <a:pt x="23282" y="41040"/>
                    <a:pt x="26291" y="40679"/>
                    <a:pt x="29023" y="40112"/>
                  </a:cubicBezTo>
                  <a:cubicBezTo>
                    <a:pt x="39703" y="37900"/>
                    <a:pt x="49139" y="30515"/>
                    <a:pt x="49623" y="18901"/>
                  </a:cubicBezTo>
                  <a:cubicBezTo>
                    <a:pt x="49819" y="14673"/>
                    <a:pt x="49093" y="8244"/>
                    <a:pt x="46478" y="4741"/>
                  </a:cubicBezTo>
                  <a:cubicBezTo>
                    <a:pt x="44105" y="1573"/>
                    <a:pt x="38955" y="156"/>
                    <a:pt x="35222" y="6"/>
                  </a:cubicBezTo>
                  <a:cubicBezTo>
                    <a:pt x="35129" y="3"/>
                    <a:pt x="35037" y="1"/>
                    <a:pt x="34945" y="1"/>
                  </a:cubicBezTo>
                  <a:close/>
                </a:path>
              </a:pathLst>
            </a:custGeom>
            <a:solidFill>
              <a:srgbClr val="6FA0A4">
                <a:alpha val="34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997;p76"/>
            <p:cNvSpPr/>
            <p:nvPr/>
          </p:nvSpPr>
          <p:spPr>
            <a:xfrm>
              <a:off x="1859700" y="2189650"/>
              <a:ext cx="1022825" cy="797200"/>
            </a:xfrm>
            <a:custGeom>
              <a:avLst/>
              <a:gdLst/>
              <a:ahLst/>
              <a:cxnLst/>
              <a:rect l="l" t="t" r="r" b="b"/>
              <a:pathLst>
                <a:path w="40913" h="31888" extrusionOk="0">
                  <a:moveTo>
                    <a:pt x="32434" y="0"/>
                  </a:moveTo>
                  <a:cubicBezTo>
                    <a:pt x="30639" y="0"/>
                    <a:pt x="28831" y="611"/>
                    <a:pt x="27421" y="1736"/>
                  </a:cubicBezTo>
                  <a:cubicBezTo>
                    <a:pt x="26189" y="2750"/>
                    <a:pt x="25543" y="3717"/>
                    <a:pt x="25094" y="5273"/>
                  </a:cubicBezTo>
                  <a:cubicBezTo>
                    <a:pt x="24679" y="6736"/>
                    <a:pt x="24460" y="8291"/>
                    <a:pt x="23642" y="9616"/>
                  </a:cubicBezTo>
                  <a:cubicBezTo>
                    <a:pt x="22847" y="10884"/>
                    <a:pt x="21603" y="11817"/>
                    <a:pt x="20267" y="12485"/>
                  </a:cubicBezTo>
                  <a:cubicBezTo>
                    <a:pt x="16972" y="14110"/>
                    <a:pt x="13285" y="14870"/>
                    <a:pt x="9759" y="15838"/>
                  </a:cubicBezTo>
                  <a:cubicBezTo>
                    <a:pt x="6671" y="16690"/>
                    <a:pt x="3503" y="18027"/>
                    <a:pt x="1729" y="20688"/>
                  </a:cubicBezTo>
                  <a:cubicBezTo>
                    <a:pt x="427" y="22682"/>
                    <a:pt x="1" y="25447"/>
                    <a:pt x="726" y="27716"/>
                  </a:cubicBezTo>
                  <a:cubicBezTo>
                    <a:pt x="1389" y="29839"/>
                    <a:pt x="3131" y="31887"/>
                    <a:pt x="5409" y="31887"/>
                  </a:cubicBezTo>
                  <a:cubicBezTo>
                    <a:pt x="5666" y="31887"/>
                    <a:pt x="5930" y="31861"/>
                    <a:pt x="6199" y="31806"/>
                  </a:cubicBezTo>
                  <a:cubicBezTo>
                    <a:pt x="5358" y="31000"/>
                    <a:pt x="4529" y="30182"/>
                    <a:pt x="3964" y="29191"/>
                  </a:cubicBezTo>
                  <a:cubicBezTo>
                    <a:pt x="3399" y="28200"/>
                    <a:pt x="3134" y="26956"/>
                    <a:pt x="3503" y="25873"/>
                  </a:cubicBezTo>
                  <a:cubicBezTo>
                    <a:pt x="3999" y="24490"/>
                    <a:pt x="5416" y="23626"/>
                    <a:pt x="6856" y="23396"/>
                  </a:cubicBezTo>
                  <a:cubicBezTo>
                    <a:pt x="7223" y="23337"/>
                    <a:pt x="7592" y="23312"/>
                    <a:pt x="7961" y="23312"/>
                  </a:cubicBezTo>
                  <a:cubicBezTo>
                    <a:pt x="9044" y="23312"/>
                    <a:pt x="10135" y="23527"/>
                    <a:pt x="11199" y="23742"/>
                  </a:cubicBezTo>
                  <a:cubicBezTo>
                    <a:pt x="14368" y="24375"/>
                    <a:pt x="17559" y="24986"/>
                    <a:pt x="20785" y="25032"/>
                  </a:cubicBezTo>
                  <a:cubicBezTo>
                    <a:pt x="21004" y="25035"/>
                    <a:pt x="21222" y="25036"/>
                    <a:pt x="21440" y="25036"/>
                  </a:cubicBezTo>
                  <a:cubicBezTo>
                    <a:pt x="25796" y="25036"/>
                    <a:pt x="29817" y="24449"/>
                    <a:pt x="33493" y="21771"/>
                  </a:cubicBezTo>
                  <a:cubicBezTo>
                    <a:pt x="35809" y="20078"/>
                    <a:pt x="38136" y="17750"/>
                    <a:pt x="39116" y="15020"/>
                  </a:cubicBezTo>
                  <a:cubicBezTo>
                    <a:pt x="40498" y="11149"/>
                    <a:pt x="40913" y="6863"/>
                    <a:pt x="38793" y="3164"/>
                  </a:cubicBezTo>
                  <a:cubicBezTo>
                    <a:pt x="38148" y="2024"/>
                    <a:pt x="36615" y="1148"/>
                    <a:pt x="35452" y="630"/>
                  </a:cubicBezTo>
                  <a:cubicBezTo>
                    <a:pt x="34503" y="204"/>
                    <a:pt x="33471" y="0"/>
                    <a:pt x="32434" y="0"/>
                  </a:cubicBezTo>
                  <a:close/>
                </a:path>
              </a:pathLst>
            </a:custGeom>
            <a:solidFill>
              <a:srgbClr val="D6DB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998;p76"/>
            <p:cNvSpPr/>
            <p:nvPr/>
          </p:nvSpPr>
          <p:spPr>
            <a:xfrm>
              <a:off x="2549550" y="2294925"/>
              <a:ext cx="117525" cy="147775"/>
            </a:xfrm>
            <a:custGeom>
              <a:avLst/>
              <a:gdLst/>
              <a:ahLst/>
              <a:cxnLst/>
              <a:rect l="l" t="t" r="r" b="b"/>
              <a:pathLst>
                <a:path w="4701" h="5911" extrusionOk="0">
                  <a:moveTo>
                    <a:pt x="3305" y="1"/>
                  </a:moveTo>
                  <a:cubicBezTo>
                    <a:pt x="3056" y="1"/>
                    <a:pt x="2802" y="106"/>
                    <a:pt x="2535" y="232"/>
                  </a:cubicBezTo>
                  <a:cubicBezTo>
                    <a:pt x="1659" y="693"/>
                    <a:pt x="1026" y="1592"/>
                    <a:pt x="553" y="2421"/>
                  </a:cubicBezTo>
                  <a:cubicBezTo>
                    <a:pt x="277" y="2905"/>
                    <a:pt x="81" y="3424"/>
                    <a:pt x="35" y="3954"/>
                  </a:cubicBezTo>
                  <a:cubicBezTo>
                    <a:pt x="0" y="4495"/>
                    <a:pt x="162" y="5060"/>
                    <a:pt x="553" y="5451"/>
                  </a:cubicBezTo>
                  <a:cubicBezTo>
                    <a:pt x="869" y="5767"/>
                    <a:pt x="1301" y="5911"/>
                    <a:pt x="1746" y="5911"/>
                  </a:cubicBezTo>
                  <a:cubicBezTo>
                    <a:pt x="2177" y="5911"/>
                    <a:pt x="2621" y="5776"/>
                    <a:pt x="2984" y="5532"/>
                  </a:cubicBezTo>
                  <a:cubicBezTo>
                    <a:pt x="3722" y="5048"/>
                    <a:pt x="4148" y="4230"/>
                    <a:pt x="4413" y="3389"/>
                  </a:cubicBezTo>
                  <a:cubicBezTo>
                    <a:pt x="4586" y="2825"/>
                    <a:pt x="4701" y="2191"/>
                    <a:pt x="4620" y="1592"/>
                  </a:cubicBezTo>
                  <a:cubicBezTo>
                    <a:pt x="4528" y="1039"/>
                    <a:pt x="4252" y="474"/>
                    <a:pt x="3779" y="152"/>
                  </a:cubicBezTo>
                  <a:cubicBezTo>
                    <a:pt x="3622" y="44"/>
                    <a:pt x="3465" y="1"/>
                    <a:pt x="3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999;p76"/>
            <p:cNvSpPr/>
            <p:nvPr/>
          </p:nvSpPr>
          <p:spPr>
            <a:xfrm>
              <a:off x="2715025" y="2308425"/>
              <a:ext cx="117675" cy="143850"/>
            </a:xfrm>
            <a:custGeom>
              <a:avLst/>
              <a:gdLst/>
              <a:ahLst/>
              <a:cxnLst/>
              <a:rect l="l" t="t" r="r" b="b"/>
              <a:pathLst>
                <a:path w="4707" h="5754" extrusionOk="0">
                  <a:moveTo>
                    <a:pt x="1988" y="0"/>
                  </a:moveTo>
                  <a:cubicBezTo>
                    <a:pt x="1" y="0"/>
                    <a:pt x="883" y="3948"/>
                    <a:pt x="1538" y="4865"/>
                  </a:cubicBezTo>
                  <a:cubicBezTo>
                    <a:pt x="1883" y="5332"/>
                    <a:pt x="2415" y="5754"/>
                    <a:pt x="2978" y="5754"/>
                  </a:cubicBezTo>
                  <a:cubicBezTo>
                    <a:pt x="3055" y="5754"/>
                    <a:pt x="3132" y="5746"/>
                    <a:pt x="3209" y="5729"/>
                  </a:cubicBezTo>
                  <a:cubicBezTo>
                    <a:pt x="3762" y="5603"/>
                    <a:pt x="4119" y="5084"/>
                    <a:pt x="4303" y="4566"/>
                  </a:cubicBezTo>
                  <a:cubicBezTo>
                    <a:pt x="4707" y="3425"/>
                    <a:pt x="4534" y="2112"/>
                    <a:pt x="3843" y="1121"/>
                  </a:cubicBezTo>
                  <a:cubicBezTo>
                    <a:pt x="3485" y="602"/>
                    <a:pt x="2967" y="153"/>
                    <a:pt x="2345" y="38"/>
                  </a:cubicBezTo>
                  <a:cubicBezTo>
                    <a:pt x="2217" y="13"/>
                    <a:pt x="2098" y="0"/>
                    <a:pt x="19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4000;p76"/>
            <p:cNvSpPr/>
            <p:nvPr/>
          </p:nvSpPr>
          <p:spPr>
            <a:xfrm>
              <a:off x="2649500" y="2397175"/>
              <a:ext cx="79500" cy="78700"/>
            </a:xfrm>
            <a:custGeom>
              <a:avLst/>
              <a:gdLst/>
              <a:ahLst/>
              <a:cxnLst/>
              <a:rect l="l" t="t" r="r" b="b"/>
              <a:pathLst>
                <a:path w="3180" h="3148" extrusionOk="0">
                  <a:moveTo>
                    <a:pt x="1722" y="0"/>
                  </a:moveTo>
                  <a:cubicBezTo>
                    <a:pt x="658" y="0"/>
                    <a:pt x="1" y="2055"/>
                    <a:pt x="46" y="2871"/>
                  </a:cubicBezTo>
                  <a:cubicBezTo>
                    <a:pt x="416" y="2574"/>
                    <a:pt x="873" y="2438"/>
                    <a:pt x="1337" y="2438"/>
                  </a:cubicBezTo>
                  <a:cubicBezTo>
                    <a:pt x="1972" y="2438"/>
                    <a:pt x="2618" y="2694"/>
                    <a:pt x="3065" y="3147"/>
                  </a:cubicBezTo>
                  <a:cubicBezTo>
                    <a:pt x="3180" y="2283"/>
                    <a:pt x="2927" y="1603"/>
                    <a:pt x="2592" y="831"/>
                  </a:cubicBezTo>
                  <a:cubicBezTo>
                    <a:pt x="2431" y="451"/>
                    <a:pt x="2155" y="36"/>
                    <a:pt x="1774" y="2"/>
                  </a:cubicBezTo>
                  <a:cubicBezTo>
                    <a:pt x="1757" y="1"/>
                    <a:pt x="1739" y="0"/>
                    <a:pt x="1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4001;p76"/>
            <p:cNvSpPr/>
            <p:nvPr/>
          </p:nvSpPr>
          <p:spPr>
            <a:xfrm>
              <a:off x="1708775" y="2135300"/>
              <a:ext cx="993150" cy="1108475"/>
            </a:xfrm>
            <a:custGeom>
              <a:avLst/>
              <a:gdLst/>
              <a:ahLst/>
              <a:cxnLst/>
              <a:rect l="l" t="t" r="r" b="b"/>
              <a:pathLst>
                <a:path w="39726" h="44339" extrusionOk="0">
                  <a:moveTo>
                    <a:pt x="9456" y="0"/>
                  </a:moveTo>
                  <a:cubicBezTo>
                    <a:pt x="9236" y="0"/>
                    <a:pt x="9014" y="9"/>
                    <a:pt x="8791" y="27"/>
                  </a:cubicBezTo>
                  <a:cubicBezTo>
                    <a:pt x="6049" y="234"/>
                    <a:pt x="3422" y="1709"/>
                    <a:pt x="1925" y="4060"/>
                  </a:cubicBezTo>
                  <a:cubicBezTo>
                    <a:pt x="173" y="6802"/>
                    <a:pt x="0" y="10396"/>
                    <a:pt x="818" y="13472"/>
                  </a:cubicBezTo>
                  <a:cubicBezTo>
                    <a:pt x="1648" y="16583"/>
                    <a:pt x="3054" y="19844"/>
                    <a:pt x="5565" y="21941"/>
                  </a:cubicBezTo>
                  <a:cubicBezTo>
                    <a:pt x="8088" y="24061"/>
                    <a:pt x="11418" y="24971"/>
                    <a:pt x="14667" y="25351"/>
                  </a:cubicBezTo>
                  <a:cubicBezTo>
                    <a:pt x="17939" y="25743"/>
                    <a:pt x="21257" y="25674"/>
                    <a:pt x="24506" y="26088"/>
                  </a:cubicBezTo>
                  <a:cubicBezTo>
                    <a:pt x="27778" y="26503"/>
                    <a:pt x="31073" y="27494"/>
                    <a:pt x="33539" y="29671"/>
                  </a:cubicBezTo>
                  <a:cubicBezTo>
                    <a:pt x="35786" y="31676"/>
                    <a:pt x="37641" y="35040"/>
                    <a:pt x="36419" y="38024"/>
                  </a:cubicBezTo>
                  <a:cubicBezTo>
                    <a:pt x="35774" y="39626"/>
                    <a:pt x="34472" y="40905"/>
                    <a:pt x="32986" y="41803"/>
                  </a:cubicBezTo>
                  <a:cubicBezTo>
                    <a:pt x="31523" y="42702"/>
                    <a:pt x="29852" y="43244"/>
                    <a:pt x="28193" y="43704"/>
                  </a:cubicBezTo>
                  <a:lnTo>
                    <a:pt x="28608" y="44338"/>
                  </a:lnTo>
                  <a:cubicBezTo>
                    <a:pt x="32548" y="43716"/>
                    <a:pt x="36846" y="41976"/>
                    <a:pt x="38620" y="38163"/>
                  </a:cubicBezTo>
                  <a:cubicBezTo>
                    <a:pt x="39726" y="35789"/>
                    <a:pt x="39726" y="32771"/>
                    <a:pt x="38712" y="30351"/>
                  </a:cubicBezTo>
                  <a:cubicBezTo>
                    <a:pt x="37825" y="28254"/>
                    <a:pt x="36235" y="26192"/>
                    <a:pt x="34680" y="24533"/>
                  </a:cubicBezTo>
                  <a:cubicBezTo>
                    <a:pt x="33078" y="22851"/>
                    <a:pt x="30186" y="22021"/>
                    <a:pt x="28089" y="21100"/>
                  </a:cubicBezTo>
                  <a:cubicBezTo>
                    <a:pt x="25244" y="19832"/>
                    <a:pt x="22317" y="18265"/>
                    <a:pt x="20658" y="15627"/>
                  </a:cubicBezTo>
                  <a:cubicBezTo>
                    <a:pt x="19379" y="13565"/>
                    <a:pt x="19045" y="11122"/>
                    <a:pt x="18815" y="8760"/>
                  </a:cubicBezTo>
                  <a:cubicBezTo>
                    <a:pt x="18341" y="4080"/>
                    <a:pt x="14216" y="0"/>
                    <a:pt x="9456" y="0"/>
                  </a:cubicBezTo>
                  <a:close/>
                </a:path>
              </a:pathLst>
            </a:custGeom>
            <a:solidFill>
              <a:srgbClr val="C3C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4002;p76"/>
            <p:cNvSpPr/>
            <p:nvPr/>
          </p:nvSpPr>
          <p:spPr>
            <a:xfrm>
              <a:off x="1780200" y="2292025"/>
              <a:ext cx="100850" cy="163425"/>
            </a:xfrm>
            <a:custGeom>
              <a:avLst/>
              <a:gdLst/>
              <a:ahLst/>
              <a:cxnLst/>
              <a:rect l="l" t="t" r="r" b="b"/>
              <a:pathLst>
                <a:path w="4034" h="6537" extrusionOk="0">
                  <a:moveTo>
                    <a:pt x="2279" y="0"/>
                  </a:moveTo>
                  <a:cubicBezTo>
                    <a:pt x="1418" y="0"/>
                    <a:pt x="730" y="1205"/>
                    <a:pt x="450" y="2007"/>
                  </a:cubicBezTo>
                  <a:cubicBezTo>
                    <a:pt x="81" y="3067"/>
                    <a:pt x="1" y="4358"/>
                    <a:pt x="542" y="5395"/>
                  </a:cubicBezTo>
                  <a:cubicBezTo>
                    <a:pt x="862" y="6015"/>
                    <a:pt x="1515" y="6537"/>
                    <a:pt x="2181" y="6537"/>
                  </a:cubicBezTo>
                  <a:cubicBezTo>
                    <a:pt x="2307" y="6537"/>
                    <a:pt x="2434" y="6518"/>
                    <a:pt x="2558" y="6478"/>
                  </a:cubicBezTo>
                  <a:cubicBezTo>
                    <a:pt x="3192" y="6259"/>
                    <a:pt x="3538" y="5579"/>
                    <a:pt x="3722" y="4934"/>
                  </a:cubicBezTo>
                  <a:cubicBezTo>
                    <a:pt x="3964" y="4070"/>
                    <a:pt x="4033" y="3148"/>
                    <a:pt x="3918" y="2261"/>
                  </a:cubicBezTo>
                  <a:cubicBezTo>
                    <a:pt x="3803" y="1523"/>
                    <a:pt x="3572" y="763"/>
                    <a:pt x="3031" y="314"/>
                  </a:cubicBezTo>
                  <a:cubicBezTo>
                    <a:pt x="2770" y="93"/>
                    <a:pt x="2518" y="0"/>
                    <a:pt x="22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003;p76"/>
            <p:cNvSpPr/>
            <p:nvPr/>
          </p:nvSpPr>
          <p:spPr>
            <a:xfrm>
              <a:off x="1960800" y="2234275"/>
              <a:ext cx="135700" cy="133325"/>
            </a:xfrm>
            <a:custGeom>
              <a:avLst/>
              <a:gdLst/>
              <a:ahLst/>
              <a:cxnLst/>
              <a:rect l="l" t="t" r="r" b="b"/>
              <a:pathLst>
                <a:path w="5428" h="5333" extrusionOk="0">
                  <a:moveTo>
                    <a:pt x="1626" y="1"/>
                  </a:moveTo>
                  <a:cubicBezTo>
                    <a:pt x="1130" y="1"/>
                    <a:pt x="663" y="134"/>
                    <a:pt x="427" y="515"/>
                  </a:cubicBezTo>
                  <a:cubicBezTo>
                    <a:pt x="1" y="1218"/>
                    <a:pt x="715" y="2889"/>
                    <a:pt x="1015" y="3522"/>
                  </a:cubicBezTo>
                  <a:cubicBezTo>
                    <a:pt x="1383" y="4271"/>
                    <a:pt x="1982" y="4963"/>
                    <a:pt x="2777" y="5228"/>
                  </a:cubicBezTo>
                  <a:cubicBezTo>
                    <a:pt x="2985" y="5298"/>
                    <a:pt x="3207" y="5332"/>
                    <a:pt x="3430" y="5332"/>
                  </a:cubicBezTo>
                  <a:cubicBezTo>
                    <a:pt x="4052" y="5332"/>
                    <a:pt x="4679" y="5065"/>
                    <a:pt x="5001" y="4548"/>
                  </a:cubicBezTo>
                  <a:cubicBezTo>
                    <a:pt x="5427" y="3868"/>
                    <a:pt x="5277" y="2981"/>
                    <a:pt x="4932" y="2255"/>
                  </a:cubicBezTo>
                  <a:cubicBezTo>
                    <a:pt x="4529" y="1437"/>
                    <a:pt x="3883" y="700"/>
                    <a:pt x="3042" y="308"/>
                  </a:cubicBezTo>
                  <a:cubicBezTo>
                    <a:pt x="2699" y="148"/>
                    <a:pt x="2147" y="1"/>
                    <a:pt x="16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004;p76"/>
            <p:cNvSpPr/>
            <p:nvPr/>
          </p:nvSpPr>
          <p:spPr>
            <a:xfrm>
              <a:off x="1902625" y="2360625"/>
              <a:ext cx="110625" cy="89650"/>
            </a:xfrm>
            <a:custGeom>
              <a:avLst/>
              <a:gdLst/>
              <a:ahLst/>
              <a:cxnLst/>
              <a:rect l="l" t="t" r="r" b="b"/>
              <a:pathLst>
                <a:path w="4425" h="3586" extrusionOk="0">
                  <a:moveTo>
                    <a:pt x="2026" y="0"/>
                  </a:moveTo>
                  <a:cubicBezTo>
                    <a:pt x="1962" y="0"/>
                    <a:pt x="1897" y="4"/>
                    <a:pt x="1832" y="12"/>
                  </a:cubicBezTo>
                  <a:cubicBezTo>
                    <a:pt x="254" y="197"/>
                    <a:pt x="35" y="2155"/>
                    <a:pt x="0" y="3411"/>
                  </a:cubicBezTo>
                  <a:cubicBezTo>
                    <a:pt x="0" y="3480"/>
                    <a:pt x="23" y="3572"/>
                    <a:pt x="92" y="3584"/>
                  </a:cubicBezTo>
                  <a:cubicBezTo>
                    <a:pt x="98" y="3585"/>
                    <a:pt x="102" y="3585"/>
                    <a:pt x="107" y="3585"/>
                  </a:cubicBezTo>
                  <a:cubicBezTo>
                    <a:pt x="158" y="3585"/>
                    <a:pt x="198" y="3533"/>
                    <a:pt x="219" y="3480"/>
                  </a:cubicBezTo>
                  <a:cubicBezTo>
                    <a:pt x="907" y="2299"/>
                    <a:pt x="2583" y="1823"/>
                    <a:pt x="3943" y="1823"/>
                  </a:cubicBezTo>
                  <a:cubicBezTo>
                    <a:pt x="4109" y="1823"/>
                    <a:pt x="4270" y="1830"/>
                    <a:pt x="4425" y="1844"/>
                  </a:cubicBezTo>
                  <a:cubicBezTo>
                    <a:pt x="4113" y="1383"/>
                    <a:pt x="3791" y="899"/>
                    <a:pt x="3376" y="554"/>
                  </a:cubicBezTo>
                  <a:cubicBezTo>
                    <a:pt x="2989" y="227"/>
                    <a:pt x="2520" y="0"/>
                    <a:pt x="20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005;p76"/>
            <p:cNvSpPr/>
            <p:nvPr/>
          </p:nvSpPr>
          <p:spPr>
            <a:xfrm>
              <a:off x="2018700" y="2848275"/>
              <a:ext cx="580400" cy="517900"/>
            </a:xfrm>
            <a:custGeom>
              <a:avLst/>
              <a:gdLst/>
              <a:ahLst/>
              <a:cxnLst/>
              <a:rect l="l" t="t" r="r" b="b"/>
              <a:pathLst>
                <a:path w="23216" h="20716" extrusionOk="0">
                  <a:moveTo>
                    <a:pt x="6571" y="1"/>
                  </a:moveTo>
                  <a:cubicBezTo>
                    <a:pt x="5922" y="1"/>
                    <a:pt x="5270" y="77"/>
                    <a:pt x="4632" y="208"/>
                  </a:cubicBezTo>
                  <a:cubicBezTo>
                    <a:pt x="3192" y="507"/>
                    <a:pt x="1971" y="887"/>
                    <a:pt x="1337" y="2270"/>
                  </a:cubicBezTo>
                  <a:cubicBezTo>
                    <a:pt x="116" y="4978"/>
                    <a:pt x="0" y="8169"/>
                    <a:pt x="1049" y="10946"/>
                  </a:cubicBezTo>
                  <a:cubicBezTo>
                    <a:pt x="1406" y="11902"/>
                    <a:pt x="1901" y="12824"/>
                    <a:pt x="1959" y="13849"/>
                  </a:cubicBezTo>
                  <a:cubicBezTo>
                    <a:pt x="2063" y="15762"/>
                    <a:pt x="565" y="17432"/>
                    <a:pt x="415" y="19345"/>
                  </a:cubicBezTo>
                  <a:cubicBezTo>
                    <a:pt x="3584" y="20271"/>
                    <a:pt x="6885" y="20716"/>
                    <a:pt x="10188" y="20716"/>
                  </a:cubicBezTo>
                  <a:cubicBezTo>
                    <a:pt x="12842" y="20716"/>
                    <a:pt x="15497" y="20429"/>
                    <a:pt x="18089" y="19875"/>
                  </a:cubicBezTo>
                  <a:cubicBezTo>
                    <a:pt x="18607" y="19771"/>
                    <a:pt x="19172" y="19610"/>
                    <a:pt x="19437" y="19149"/>
                  </a:cubicBezTo>
                  <a:cubicBezTo>
                    <a:pt x="19667" y="18746"/>
                    <a:pt x="19587" y="18227"/>
                    <a:pt x="19471" y="17778"/>
                  </a:cubicBezTo>
                  <a:cubicBezTo>
                    <a:pt x="19034" y="15983"/>
                    <a:pt x="18494" y="14222"/>
                    <a:pt x="17804" y="12508"/>
                  </a:cubicBezTo>
                  <a:lnTo>
                    <a:pt x="17804" y="12508"/>
                  </a:lnTo>
                  <a:cubicBezTo>
                    <a:pt x="17825" y="12557"/>
                    <a:pt x="17881" y="12578"/>
                    <a:pt x="17961" y="12578"/>
                  </a:cubicBezTo>
                  <a:cubicBezTo>
                    <a:pt x="18468" y="12578"/>
                    <a:pt x="19965" y="11718"/>
                    <a:pt x="20163" y="11579"/>
                  </a:cubicBezTo>
                  <a:cubicBezTo>
                    <a:pt x="23216" y="9494"/>
                    <a:pt x="21591" y="6130"/>
                    <a:pt x="19921" y="3664"/>
                  </a:cubicBezTo>
                  <a:cubicBezTo>
                    <a:pt x="19863" y="3583"/>
                    <a:pt x="19806" y="3491"/>
                    <a:pt x="19748" y="3422"/>
                  </a:cubicBezTo>
                  <a:cubicBezTo>
                    <a:pt x="18918" y="2235"/>
                    <a:pt x="18112" y="911"/>
                    <a:pt x="16637" y="507"/>
                  </a:cubicBezTo>
                  <a:cubicBezTo>
                    <a:pt x="15925" y="313"/>
                    <a:pt x="15183" y="210"/>
                    <a:pt x="14452" y="210"/>
                  </a:cubicBezTo>
                  <a:cubicBezTo>
                    <a:pt x="13882" y="210"/>
                    <a:pt x="13317" y="272"/>
                    <a:pt x="12778" y="404"/>
                  </a:cubicBezTo>
                  <a:cubicBezTo>
                    <a:pt x="12130" y="564"/>
                    <a:pt x="11440" y="663"/>
                    <a:pt x="10754" y="663"/>
                  </a:cubicBezTo>
                  <a:cubicBezTo>
                    <a:pt x="10110" y="663"/>
                    <a:pt x="9469" y="576"/>
                    <a:pt x="8872" y="369"/>
                  </a:cubicBezTo>
                  <a:cubicBezTo>
                    <a:pt x="8129" y="111"/>
                    <a:pt x="7353" y="1"/>
                    <a:pt x="6571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006;p76"/>
            <p:cNvSpPr/>
            <p:nvPr/>
          </p:nvSpPr>
          <p:spPr>
            <a:xfrm>
              <a:off x="2200150" y="2849425"/>
              <a:ext cx="165375" cy="70700"/>
            </a:xfrm>
            <a:custGeom>
              <a:avLst/>
              <a:gdLst/>
              <a:ahLst/>
              <a:cxnLst/>
              <a:rect l="l" t="t" r="r" b="b"/>
              <a:pathLst>
                <a:path w="6615" h="2828" extrusionOk="0">
                  <a:moveTo>
                    <a:pt x="1" y="0"/>
                  </a:moveTo>
                  <a:lnTo>
                    <a:pt x="24" y="461"/>
                  </a:lnTo>
                  <a:cubicBezTo>
                    <a:pt x="102" y="1784"/>
                    <a:pt x="1176" y="2827"/>
                    <a:pt x="2493" y="2827"/>
                  </a:cubicBezTo>
                  <a:cubicBezTo>
                    <a:pt x="2541" y="2827"/>
                    <a:pt x="2590" y="2826"/>
                    <a:pt x="2639" y="2823"/>
                  </a:cubicBezTo>
                  <a:lnTo>
                    <a:pt x="4218" y="2754"/>
                  </a:lnTo>
                  <a:cubicBezTo>
                    <a:pt x="5554" y="2673"/>
                    <a:pt x="6614" y="1544"/>
                    <a:pt x="6580" y="208"/>
                  </a:cubicBezTo>
                  <a:lnTo>
                    <a:pt x="6580" y="208"/>
                  </a:lnTo>
                  <a:cubicBezTo>
                    <a:pt x="6222" y="231"/>
                    <a:pt x="5865" y="288"/>
                    <a:pt x="5520" y="381"/>
                  </a:cubicBezTo>
                  <a:cubicBezTo>
                    <a:pt x="4872" y="535"/>
                    <a:pt x="4182" y="634"/>
                    <a:pt x="3496" y="634"/>
                  </a:cubicBezTo>
                  <a:cubicBezTo>
                    <a:pt x="2852" y="634"/>
                    <a:pt x="2211" y="547"/>
                    <a:pt x="1614" y="335"/>
                  </a:cubicBezTo>
                  <a:cubicBezTo>
                    <a:pt x="1095" y="150"/>
                    <a:pt x="542" y="46"/>
                    <a:pt x="1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007;p76"/>
            <p:cNvSpPr/>
            <p:nvPr/>
          </p:nvSpPr>
          <p:spPr>
            <a:xfrm>
              <a:off x="2218025" y="2716650"/>
              <a:ext cx="122150" cy="178325"/>
            </a:xfrm>
            <a:custGeom>
              <a:avLst/>
              <a:gdLst/>
              <a:ahLst/>
              <a:cxnLst/>
              <a:rect l="l" t="t" r="r" b="b"/>
              <a:pathLst>
                <a:path w="4886" h="7133" extrusionOk="0">
                  <a:moveTo>
                    <a:pt x="4574" y="0"/>
                  </a:moveTo>
                  <a:lnTo>
                    <a:pt x="0" y="219"/>
                  </a:lnTo>
                  <a:lnTo>
                    <a:pt x="288" y="6256"/>
                  </a:lnTo>
                  <a:cubicBezTo>
                    <a:pt x="322" y="6760"/>
                    <a:pt x="725" y="7133"/>
                    <a:pt x="1212" y="7133"/>
                  </a:cubicBezTo>
                  <a:cubicBezTo>
                    <a:pt x="1227" y="7133"/>
                    <a:pt x="1241" y="7132"/>
                    <a:pt x="1256" y="7132"/>
                  </a:cubicBezTo>
                  <a:lnTo>
                    <a:pt x="3998" y="7005"/>
                  </a:lnTo>
                  <a:cubicBezTo>
                    <a:pt x="4493" y="6970"/>
                    <a:pt x="4885" y="6544"/>
                    <a:pt x="4862" y="6037"/>
                  </a:cubicBezTo>
                  <a:lnTo>
                    <a:pt x="4574" y="0"/>
                  </a:lnTo>
                  <a:close/>
                </a:path>
              </a:pathLst>
            </a:custGeom>
            <a:solidFill>
              <a:srgbClr val="E589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008;p76"/>
            <p:cNvSpPr/>
            <p:nvPr/>
          </p:nvSpPr>
          <p:spPr>
            <a:xfrm>
              <a:off x="1951000" y="2402950"/>
              <a:ext cx="656450" cy="396675"/>
            </a:xfrm>
            <a:custGeom>
              <a:avLst/>
              <a:gdLst/>
              <a:ahLst/>
              <a:cxnLst/>
              <a:rect l="l" t="t" r="r" b="b"/>
              <a:pathLst>
                <a:path w="26258" h="15867" extrusionOk="0">
                  <a:moveTo>
                    <a:pt x="11499" y="0"/>
                  </a:moveTo>
                  <a:cubicBezTo>
                    <a:pt x="10348" y="0"/>
                    <a:pt x="9228" y="200"/>
                    <a:pt x="8112" y="681"/>
                  </a:cubicBezTo>
                  <a:cubicBezTo>
                    <a:pt x="7513" y="923"/>
                    <a:pt x="6787" y="1257"/>
                    <a:pt x="6303" y="1706"/>
                  </a:cubicBezTo>
                  <a:cubicBezTo>
                    <a:pt x="5900" y="2110"/>
                    <a:pt x="5612" y="2720"/>
                    <a:pt x="5370" y="3227"/>
                  </a:cubicBezTo>
                  <a:cubicBezTo>
                    <a:pt x="4667" y="4702"/>
                    <a:pt x="4805" y="6488"/>
                    <a:pt x="4344" y="8066"/>
                  </a:cubicBezTo>
                  <a:cubicBezTo>
                    <a:pt x="4206" y="8585"/>
                    <a:pt x="4079" y="9311"/>
                    <a:pt x="3803" y="9771"/>
                  </a:cubicBezTo>
                  <a:cubicBezTo>
                    <a:pt x="3526" y="10232"/>
                    <a:pt x="2916" y="10347"/>
                    <a:pt x="2420" y="10509"/>
                  </a:cubicBezTo>
                  <a:cubicBezTo>
                    <a:pt x="1764" y="10705"/>
                    <a:pt x="934" y="10947"/>
                    <a:pt x="485" y="11500"/>
                  </a:cubicBezTo>
                  <a:cubicBezTo>
                    <a:pt x="1" y="12099"/>
                    <a:pt x="1" y="13285"/>
                    <a:pt x="59" y="14011"/>
                  </a:cubicBezTo>
                  <a:cubicBezTo>
                    <a:pt x="819" y="14057"/>
                    <a:pt x="1568" y="14103"/>
                    <a:pt x="2328" y="14150"/>
                  </a:cubicBezTo>
                  <a:lnTo>
                    <a:pt x="2593" y="12894"/>
                  </a:lnTo>
                  <a:cubicBezTo>
                    <a:pt x="2685" y="13435"/>
                    <a:pt x="2801" y="13988"/>
                    <a:pt x="2904" y="14553"/>
                  </a:cubicBezTo>
                  <a:lnTo>
                    <a:pt x="6752" y="14380"/>
                  </a:lnTo>
                  <a:cubicBezTo>
                    <a:pt x="6649" y="13401"/>
                    <a:pt x="6822" y="12398"/>
                    <a:pt x="7236" y="11523"/>
                  </a:cubicBezTo>
                  <a:lnTo>
                    <a:pt x="16269" y="12721"/>
                  </a:lnTo>
                  <a:cubicBezTo>
                    <a:pt x="16442" y="13769"/>
                    <a:pt x="16615" y="14806"/>
                    <a:pt x="16776" y="15866"/>
                  </a:cubicBezTo>
                  <a:cubicBezTo>
                    <a:pt x="17790" y="15636"/>
                    <a:pt x="18781" y="15382"/>
                    <a:pt x="19783" y="15152"/>
                  </a:cubicBezTo>
                  <a:cubicBezTo>
                    <a:pt x="19771" y="14438"/>
                    <a:pt x="19737" y="13712"/>
                    <a:pt x="19725" y="12997"/>
                  </a:cubicBezTo>
                  <a:lnTo>
                    <a:pt x="19725" y="12997"/>
                  </a:lnTo>
                  <a:cubicBezTo>
                    <a:pt x="20013" y="13516"/>
                    <a:pt x="20221" y="14080"/>
                    <a:pt x="20301" y="14668"/>
                  </a:cubicBezTo>
                  <a:cubicBezTo>
                    <a:pt x="21154" y="14495"/>
                    <a:pt x="22007" y="14322"/>
                    <a:pt x="22871" y="14150"/>
                  </a:cubicBezTo>
                  <a:cubicBezTo>
                    <a:pt x="22859" y="13366"/>
                    <a:pt x="22825" y="12606"/>
                    <a:pt x="22813" y="11834"/>
                  </a:cubicBezTo>
                  <a:lnTo>
                    <a:pt x="22813" y="11834"/>
                  </a:lnTo>
                  <a:cubicBezTo>
                    <a:pt x="23355" y="12387"/>
                    <a:pt x="23781" y="13078"/>
                    <a:pt x="24046" y="13815"/>
                  </a:cubicBezTo>
                  <a:cubicBezTo>
                    <a:pt x="24772" y="13712"/>
                    <a:pt x="26223" y="13251"/>
                    <a:pt x="26235" y="12318"/>
                  </a:cubicBezTo>
                  <a:cubicBezTo>
                    <a:pt x="26258" y="11050"/>
                    <a:pt x="25163" y="9725"/>
                    <a:pt x="23919" y="9564"/>
                  </a:cubicBezTo>
                  <a:cubicBezTo>
                    <a:pt x="23516" y="9506"/>
                    <a:pt x="23113" y="9553"/>
                    <a:pt x="22721" y="9426"/>
                  </a:cubicBezTo>
                  <a:cubicBezTo>
                    <a:pt x="22226" y="9253"/>
                    <a:pt x="21857" y="8815"/>
                    <a:pt x="21661" y="8331"/>
                  </a:cubicBezTo>
                  <a:cubicBezTo>
                    <a:pt x="21073" y="6949"/>
                    <a:pt x="21223" y="5336"/>
                    <a:pt x="20682" y="3919"/>
                  </a:cubicBezTo>
                  <a:cubicBezTo>
                    <a:pt x="20186" y="2640"/>
                    <a:pt x="19357" y="1395"/>
                    <a:pt x="18078" y="819"/>
                  </a:cubicBezTo>
                  <a:cubicBezTo>
                    <a:pt x="17018" y="347"/>
                    <a:pt x="16062" y="508"/>
                    <a:pt x="14933" y="405"/>
                  </a:cubicBezTo>
                  <a:cubicBezTo>
                    <a:pt x="14460" y="359"/>
                    <a:pt x="13999" y="266"/>
                    <a:pt x="13538" y="186"/>
                  </a:cubicBezTo>
                  <a:cubicBezTo>
                    <a:pt x="12845" y="67"/>
                    <a:pt x="12167" y="0"/>
                    <a:pt x="11499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009;p76"/>
            <p:cNvSpPr/>
            <p:nvPr/>
          </p:nvSpPr>
          <p:spPr>
            <a:xfrm>
              <a:off x="2087550" y="2431925"/>
              <a:ext cx="411900" cy="387525"/>
            </a:xfrm>
            <a:custGeom>
              <a:avLst/>
              <a:gdLst/>
              <a:ahLst/>
              <a:cxnLst/>
              <a:rect l="l" t="t" r="r" b="b"/>
              <a:pathLst>
                <a:path w="16476" h="15501" extrusionOk="0">
                  <a:moveTo>
                    <a:pt x="7786" y="1"/>
                  </a:moveTo>
                  <a:cubicBezTo>
                    <a:pt x="6500" y="1"/>
                    <a:pt x="5215" y="209"/>
                    <a:pt x="4113" y="547"/>
                  </a:cubicBezTo>
                  <a:cubicBezTo>
                    <a:pt x="3088" y="859"/>
                    <a:pt x="2016" y="1204"/>
                    <a:pt x="1406" y="2126"/>
                  </a:cubicBezTo>
                  <a:cubicBezTo>
                    <a:pt x="714" y="3186"/>
                    <a:pt x="242" y="4649"/>
                    <a:pt x="369" y="5905"/>
                  </a:cubicBezTo>
                  <a:cubicBezTo>
                    <a:pt x="484" y="7011"/>
                    <a:pt x="461" y="8152"/>
                    <a:pt x="207" y="9258"/>
                  </a:cubicBezTo>
                  <a:cubicBezTo>
                    <a:pt x="0" y="10272"/>
                    <a:pt x="58" y="11101"/>
                    <a:pt x="69" y="12138"/>
                  </a:cubicBezTo>
                  <a:cubicBezTo>
                    <a:pt x="92" y="14143"/>
                    <a:pt x="1417" y="15110"/>
                    <a:pt x="3307" y="15283"/>
                  </a:cubicBezTo>
                  <a:cubicBezTo>
                    <a:pt x="4442" y="15389"/>
                    <a:pt x="5607" y="15500"/>
                    <a:pt x="6764" y="15500"/>
                  </a:cubicBezTo>
                  <a:cubicBezTo>
                    <a:pt x="8119" y="15500"/>
                    <a:pt x="9464" y="15348"/>
                    <a:pt x="10738" y="14857"/>
                  </a:cubicBezTo>
                  <a:cubicBezTo>
                    <a:pt x="11878" y="14431"/>
                    <a:pt x="12581" y="13555"/>
                    <a:pt x="13019" y="12530"/>
                  </a:cubicBezTo>
                  <a:cubicBezTo>
                    <a:pt x="13130" y="12541"/>
                    <a:pt x="13242" y="12547"/>
                    <a:pt x="13354" y="12547"/>
                  </a:cubicBezTo>
                  <a:cubicBezTo>
                    <a:pt x="14229" y="12547"/>
                    <a:pt x="15107" y="12192"/>
                    <a:pt x="15669" y="11539"/>
                  </a:cubicBezTo>
                  <a:cubicBezTo>
                    <a:pt x="16326" y="10755"/>
                    <a:pt x="16475" y="9546"/>
                    <a:pt x="15934" y="8682"/>
                  </a:cubicBezTo>
                  <a:cubicBezTo>
                    <a:pt x="15565" y="8083"/>
                    <a:pt x="14842" y="7709"/>
                    <a:pt x="14146" y="7709"/>
                  </a:cubicBezTo>
                  <a:cubicBezTo>
                    <a:pt x="14038" y="7709"/>
                    <a:pt x="13931" y="7718"/>
                    <a:pt x="13826" y="7737"/>
                  </a:cubicBezTo>
                  <a:cubicBezTo>
                    <a:pt x="13883" y="6608"/>
                    <a:pt x="13860" y="5502"/>
                    <a:pt x="13745" y="4407"/>
                  </a:cubicBezTo>
                  <a:cubicBezTo>
                    <a:pt x="13653" y="3370"/>
                    <a:pt x="13273" y="1792"/>
                    <a:pt x="12351" y="1181"/>
                  </a:cubicBezTo>
                  <a:cubicBezTo>
                    <a:pt x="11077" y="341"/>
                    <a:pt x="9430" y="1"/>
                    <a:pt x="7786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010;p76"/>
            <p:cNvSpPr/>
            <p:nvPr/>
          </p:nvSpPr>
          <p:spPr>
            <a:xfrm>
              <a:off x="2408975" y="2645775"/>
              <a:ext cx="58175" cy="80675"/>
            </a:xfrm>
            <a:custGeom>
              <a:avLst/>
              <a:gdLst/>
              <a:ahLst/>
              <a:cxnLst/>
              <a:rect l="l" t="t" r="r" b="b"/>
              <a:pathLst>
                <a:path w="2327" h="3227" extrusionOk="0">
                  <a:moveTo>
                    <a:pt x="1830" y="1"/>
                  </a:moveTo>
                  <a:cubicBezTo>
                    <a:pt x="1777" y="1"/>
                    <a:pt x="1720" y="4"/>
                    <a:pt x="1660" y="12"/>
                  </a:cubicBezTo>
                  <a:cubicBezTo>
                    <a:pt x="1222" y="58"/>
                    <a:pt x="646" y="370"/>
                    <a:pt x="335" y="969"/>
                  </a:cubicBezTo>
                  <a:cubicBezTo>
                    <a:pt x="12" y="1556"/>
                    <a:pt x="1" y="2155"/>
                    <a:pt x="24" y="2559"/>
                  </a:cubicBezTo>
                  <a:cubicBezTo>
                    <a:pt x="58" y="2985"/>
                    <a:pt x="128" y="3227"/>
                    <a:pt x="151" y="3227"/>
                  </a:cubicBezTo>
                  <a:cubicBezTo>
                    <a:pt x="185" y="3227"/>
                    <a:pt x="174" y="2962"/>
                    <a:pt x="185" y="2559"/>
                  </a:cubicBezTo>
                  <a:cubicBezTo>
                    <a:pt x="197" y="2155"/>
                    <a:pt x="243" y="1602"/>
                    <a:pt x="519" y="1084"/>
                  </a:cubicBezTo>
                  <a:cubicBezTo>
                    <a:pt x="807" y="565"/>
                    <a:pt x="1291" y="254"/>
                    <a:pt x="1671" y="185"/>
                  </a:cubicBezTo>
                  <a:cubicBezTo>
                    <a:pt x="1824" y="145"/>
                    <a:pt x="1954" y="134"/>
                    <a:pt x="2057" y="134"/>
                  </a:cubicBezTo>
                  <a:cubicBezTo>
                    <a:pt x="2171" y="134"/>
                    <a:pt x="2251" y="147"/>
                    <a:pt x="2290" y="147"/>
                  </a:cubicBezTo>
                  <a:cubicBezTo>
                    <a:pt x="2305" y="147"/>
                    <a:pt x="2315" y="145"/>
                    <a:pt x="2317" y="139"/>
                  </a:cubicBezTo>
                  <a:cubicBezTo>
                    <a:pt x="2326" y="129"/>
                    <a:pt x="2150" y="1"/>
                    <a:pt x="1830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011;p76"/>
            <p:cNvSpPr/>
            <p:nvPr/>
          </p:nvSpPr>
          <p:spPr>
            <a:xfrm>
              <a:off x="2422225" y="2663125"/>
              <a:ext cx="23375" cy="50475"/>
            </a:xfrm>
            <a:custGeom>
              <a:avLst/>
              <a:gdLst/>
              <a:ahLst/>
              <a:cxnLst/>
              <a:rect l="l" t="t" r="r" b="b"/>
              <a:pathLst>
                <a:path w="935" h="2019" extrusionOk="0">
                  <a:moveTo>
                    <a:pt x="52" y="0"/>
                  </a:moveTo>
                  <a:cubicBezTo>
                    <a:pt x="32" y="0"/>
                    <a:pt x="18" y="4"/>
                    <a:pt x="12" y="10"/>
                  </a:cubicBezTo>
                  <a:cubicBezTo>
                    <a:pt x="1" y="44"/>
                    <a:pt x="128" y="113"/>
                    <a:pt x="277" y="252"/>
                  </a:cubicBezTo>
                  <a:cubicBezTo>
                    <a:pt x="416" y="401"/>
                    <a:pt x="588" y="632"/>
                    <a:pt x="646" y="931"/>
                  </a:cubicBezTo>
                  <a:cubicBezTo>
                    <a:pt x="704" y="1231"/>
                    <a:pt x="623" y="1519"/>
                    <a:pt x="531" y="1692"/>
                  </a:cubicBezTo>
                  <a:cubicBezTo>
                    <a:pt x="439" y="1888"/>
                    <a:pt x="335" y="1980"/>
                    <a:pt x="358" y="2014"/>
                  </a:cubicBezTo>
                  <a:cubicBezTo>
                    <a:pt x="361" y="2017"/>
                    <a:pt x="365" y="2019"/>
                    <a:pt x="371" y="2019"/>
                  </a:cubicBezTo>
                  <a:cubicBezTo>
                    <a:pt x="415" y="2019"/>
                    <a:pt x="538" y="1946"/>
                    <a:pt x="669" y="1784"/>
                  </a:cubicBezTo>
                  <a:cubicBezTo>
                    <a:pt x="807" y="1600"/>
                    <a:pt x="934" y="1265"/>
                    <a:pt x="876" y="885"/>
                  </a:cubicBezTo>
                  <a:cubicBezTo>
                    <a:pt x="807" y="517"/>
                    <a:pt x="577" y="240"/>
                    <a:pt x="381" y="125"/>
                  </a:cubicBezTo>
                  <a:cubicBezTo>
                    <a:pt x="227" y="31"/>
                    <a:pt x="111" y="0"/>
                    <a:pt x="52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012;p76"/>
            <p:cNvSpPr/>
            <p:nvPr/>
          </p:nvSpPr>
          <p:spPr>
            <a:xfrm>
              <a:off x="2136800" y="2600275"/>
              <a:ext cx="6350" cy="49850"/>
            </a:xfrm>
            <a:custGeom>
              <a:avLst/>
              <a:gdLst/>
              <a:ahLst/>
              <a:cxnLst/>
              <a:rect l="l" t="t" r="r" b="b"/>
              <a:pathLst>
                <a:path w="254" h="1994" extrusionOk="0">
                  <a:moveTo>
                    <a:pt x="115" y="0"/>
                  </a:moveTo>
                  <a:cubicBezTo>
                    <a:pt x="58" y="0"/>
                    <a:pt x="0" y="450"/>
                    <a:pt x="12" y="1003"/>
                  </a:cubicBezTo>
                  <a:cubicBezTo>
                    <a:pt x="12" y="1544"/>
                    <a:pt x="69" y="1994"/>
                    <a:pt x="138" y="1994"/>
                  </a:cubicBezTo>
                  <a:cubicBezTo>
                    <a:pt x="196" y="1994"/>
                    <a:pt x="254" y="1544"/>
                    <a:pt x="242" y="1003"/>
                  </a:cubicBezTo>
                  <a:cubicBezTo>
                    <a:pt x="242" y="450"/>
                    <a:pt x="184" y="0"/>
                    <a:pt x="115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013;p76"/>
            <p:cNvSpPr/>
            <p:nvPr/>
          </p:nvSpPr>
          <p:spPr>
            <a:xfrm>
              <a:off x="2177125" y="2565700"/>
              <a:ext cx="30250" cy="91800"/>
            </a:xfrm>
            <a:custGeom>
              <a:avLst/>
              <a:gdLst/>
              <a:ahLst/>
              <a:cxnLst/>
              <a:rect l="l" t="t" r="r" b="b"/>
              <a:pathLst>
                <a:path w="1210" h="3672" extrusionOk="0">
                  <a:moveTo>
                    <a:pt x="910" y="1"/>
                  </a:moveTo>
                  <a:cubicBezTo>
                    <a:pt x="876" y="12"/>
                    <a:pt x="910" y="266"/>
                    <a:pt x="945" y="681"/>
                  </a:cubicBezTo>
                  <a:cubicBezTo>
                    <a:pt x="968" y="877"/>
                    <a:pt x="979" y="1142"/>
                    <a:pt x="991" y="1418"/>
                  </a:cubicBezTo>
                  <a:cubicBezTo>
                    <a:pt x="991" y="1695"/>
                    <a:pt x="1026" y="2006"/>
                    <a:pt x="807" y="2167"/>
                  </a:cubicBezTo>
                  <a:cubicBezTo>
                    <a:pt x="703" y="2248"/>
                    <a:pt x="565" y="2294"/>
                    <a:pt x="415" y="2363"/>
                  </a:cubicBezTo>
                  <a:cubicBezTo>
                    <a:pt x="277" y="2443"/>
                    <a:pt x="115" y="2559"/>
                    <a:pt x="58" y="2708"/>
                  </a:cubicBezTo>
                  <a:cubicBezTo>
                    <a:pt x="0" y="2881"/>
                    <a:pt x="23" y="3043"/>
                    <a:pt x="81" y="3169"/>
                  </a:cubicBezTo>
                  <a:cubicBezTo>
                    <a:pt x="138" y="3308"/>
                    <a:pt x="242" y="3400"/>
                    <a:pt x="334" y="3457"/>
                  </a:cubicBezTo>
                  <a:cubicBezTo>
                    <a:pt x="530" y="3596"/>
                    <a:pt x="703" y="3619"/>
                    <a:pt x="818" y="3630"/>
                  </a:cubicBezTo>
                  <a:cubicBezTo>
                    <a:pt x="903" y="3661"/>
                    <a:pt x="967" y="3671"/>
                    <a:pt x="1000" y="3671"/>
                  </a:cubicBezTo>
                  <a:cubicBezTo>
                    <a:pt x="1017" y="3671"/>
                    <a:pt x="1026" y="3669"/>
                    <a:pt x="1026" y="3665"/>
                  </a:cubicBezTo>
                  <a:cubicBezTo>
                    <a:pt x="1026" y="3653"/>
                    <a:pt x="968" y="3619"/>
                    <a:pt x="853" y="3573"/>
                  </a:cubicBezTo>
                  <a:cubicBezTo>
                    <a:pt x="749" y="3538"/>
                    <a:pt x="576" y="3469"/>
                    <a:pt x="426" y="3365"/>
                  </a:cubicBezTo>
                  <a:cubicBezTo>
                    <a:pt x="288" y="3250"/>
                    <a:pt x="173" y="3019"/>
                    <a:pt x="242" y="2812"/>
                  </a:cubicBezTo>
                  <a:cubicBezTo>
                    <a:pt x="288" y="2708"/>
                    <a:pt x="392" y="2639"/>
                    <a:pt x="507" y="2582"/>
                  </a:cubicBezTo>
                  <a:cubicBezTo>
                    <a:pt x="634" y="2524"/>
                    <a:pt x="795" y="2466"/>
                    <a:pt x="933" y="2351"/>
                  </a:cubicBezTo>
                  <a:cubicBezTo>
                    <a:pt x="1095" y="2236"/>
                    <a:pt x="1175" y="2029"/>
                    <a:pt x="1198" y="1879"/>
                  </a:cubicBezTo>
                  <a:cubicBezTo>
                    <a:pt x="1210" y="1706"/>
                    <a:pt x="1210" y="1556"/>
                    <a:pt x="1198" y="1418"/>
                  </a:cubicBezTo>
                  <a:cubicBezTo>
                    <a:pt x="1175" y="1130"/>
                    <a:pt x="1141" y="877"/>
                    <a:pt x="1106" y="669"/>
                  </a:cubicBezTo>
                  <a:cubicBezTo>
                    <a:pt x="1026" y="243"/>
                    <a:pt x="933" y="1"/>
                    <a:pt x="910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014;p76"/>
            <p:cNvSpPr/>
            <p:nvPr/>
          </p:nvSpPr>
          <p:spPr>
            <a:xfrm>
              <a:off x="2212250" y="2643600"/>
              <a:ext cx="10100" cy="9000"/>
            </a:xfrm>
            <a:custGeom>
              <a:avLst/>
              <a:gdLst/>
              <a:ahLst/>
              <a:cxnLst/>
              <a:rect l="l" t="t" r="r" b="b"/>
              <a:pathLst>
                <a:path w="404" h="360" extrusionOk="0">
                  <a:moveTo>
                    <a:pt x="318" y="0"/>
                  </a:moveTo>
                  <a:cubicBezTo>
                    <a:pt x="262" y="0"/>
                    <a:pt x="183" y="41"/>
                    <a:pt x="116" y="99"/>
                  </a:cubicBezTo>
                  <a:cubicBezTo>
                    <a:pt x="35" y="203"/>
                    <a:pt x="1" y="307"/>
                    <a:pt x="47" y="341"/>
                  </a:cubicBezTo>
                  <a:cubicBezTo>
                    <a:pt x="59" y="354"/>
                    <a:pt x="77" y="360"/>
                    <a:pt x="98" y="360"/>
                  </a:cubicBezTo>
                  <a:cubicBezTo>
                    <a:pt x="153" y="360"/>
                    <a:pt x="230" y="319"/>
                    <a:pt x="289" y="261"/>
                  </a:cubicBezTo>
                  <a:cubicBezTo>
                    <a:pt x="381" y="168"/>
                    <a:pt x="404" y="53"/>
                    <a:pt x="369" y="19"/>
                  </a:cubicBezTo>
                  <a:cubicBezTo>
                    <a:pt x="357" y="6"/>
                    <a:pt x="339" y="0"/>
                    <a:pt x="318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015;p76"/>
            <p:cNvSpPr/>
            <p:nvPr/>
          </p:nvSpPr>
          <p:spPr>
            <a:xfrm>
              <a:off x="2276475" y="2600275"/>
              <a:ext cx="7225" cy="49000"/>
            </a:xfrm>
            <a:custGeom>
              <a:avLst/>
              <a:gdLst/>
              <a:ahLst/>
              <a:cxnLst/>
              <a:rect l="l" t="t" r="r" b="b"/>
              <a:pathLst>
                <a:path w="289" h="1960" extrusionOk="0">
                  <a:moveTo>
                    <a:pt x="72" y="0"/>
                  </a:moveTo>
                  <a:cubicBezTo>
                    <a:pt x="72" y="0"/>
                    <a:pt x="71" y="0"/>
                    <a:pt x="70" y="0"/>
                  </a:cubicBezTo>
                  <a:cubicBezTo>
                    <a:pt x="1" y="23"/>
                    <a:pt x="47" y="450"/>
                    <a:pt x="47" y="980"/>
                  </a:cubicBezTo>
                  <a:cubicBezTo>
                    <a:pt x="59" y="1521"/>
                    <a:pt x="24" y="1948"/>
                    <a:pt x="105" y="1959"/>
                  </a:cubicBezTo>
                  <a:cubicBezTo>
                    <a:pt x="106" y="1960"/>
                    <a:pt x="108" y="1960"/>
                    <a:pt x="109" y="1960"/>
                  </a:cubicBezTo>
                  <a:cubicBezTo>
                    <a:pt x="168" y="1960"/>
                    <a:pt x="289" y="1519"/>
                    <a:pt x="278" y="980"/>
                  </a:cubicBezTo>
                  <a:cubicBezTo>
                    <a:pt x="278" y="434"/>
                    <a:pt x="132" y="0"/>
                    <a:pt x="72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016;p76"/>
            <p:cNvSpPr/>
            <p:nvPr/>
          </p:nvSpPr>
          <p:spPr>
            <a:xfrm>
              <a:off x="2118350" y="2542450"/>
              <a:ext cx="44400" cy="32800"/>
            </a:xfrm>
            <a:custGeom>
              <a:avLst/>
              <a:gdLst/>
              <a:ahLst/>
              <a:cxnLst/>
              <a:rect l="l" t="t" r="r" b="b"/>
              <a:pathLst>
                <a:path w="1776" h="1312" extrusionOk="0">
                  <a:moveTo>
                    <a:pt x="1624" y="0"/>
                  </a:moveTo>
                  <a:cubicBezTo>
                    <a:pt x="1490" y="0"/>
                    <a:pt x="1206" y="302"/>
                    <a:pt x="807" y="585"/>
                  </a:cubicBezTo>
                  <a:cubicBezTo>
                    <a:pt x="393" y="919"/>
                    <a:pt x="1" y="1127"/>
                    <a:pt x="35" y="1253"/>
                  </a:cubicBezTo>
                  <a:cubicBezTo>
                    <a:pt x="43" y="1290"/>
                    <a:pt x="101" y="1312"/>
                    <a:pt x="194" y="1312"/>
                  </a:cubicBezTo>
                  <a:cubicBezTo>
                    <a:pt x="394" y="1312"/>
                    <a:pt x="750" y="1213"/>
                    <a:pt x="1095" y="954"/>
                  </a:cubicBezTo>
                  <a:cubicBezTo>
                    <a:pt x="1602" y="574"/>
                    <a:pt x="1775" y="67"/>
                    <a:pt x="1660" y="9"/>
                  </a:cubicBezTo>
                  <a:cubicBezTo>
                    <a:pt x="1649" y="3"/>
                    <a:pt x="1638" y="0"/>
                    <a:pt x="162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017;p76"/>
            <p:cNvSpPr/>
            <p:nvPr/>
          </p:nvSpPr>
          <p:spPr>
            <a:xfrm>
              <a:off x="2251150" y="2540725"/>
              <a:ext cx="52425" cy="28200"/>
            </a:xfrm>
            <a:custGeom>
              <a:avLst/>
              <a:gdLst/>
              <a:ahLst/>
              <a:cxnLst/>
              <a:rect l="l" t="t" r="r" b="b"/>
              <a:pathLst>
                <a:path w="2097" h="1128" extrusionOk="0">
                  <a:moveTo>
                    <a:pt x="92" y="0"/>
                  </a:moveTo>
                  <a:cubicBezTo>
                    <a:pt x="79" y="0"/>
                    <a:pt x="68" y="3"/>
                    <a:pt x="58" y="9"/>
                  </a:cubicBezTo>
                  <a:cubicBezTo>
                    <a:pt x="0" y="44"/>
                    <a:pt x="35" y="193"/>
                    <a:pt x="161" y="389"/>
                  </a:cubicBezTo>
                  <a:cubicBezTo>
                    <a:pt x="288" y="585"/>
                    <a:pt x="519" y="816"/>
                    <a:pt x="853" y="965"/>
                  </a:cubicBezTo>
                  <a:cubicBezTo>
                    <a:pt x="1109" y="1080"/>
                    <a:pt x="1366" y="1127"/>
                    <a:pt x="1575" y="1127"/>
                  </a:cubicBezTo>
                  <a:cubicBezTo>
                    <a:pt x="1639" y="1127"/>
                    <a:pt x="1698" y="1123"/>
                    <a:pt x="1751" y="1115"/>
                  </a:cubicBezTo>
                  <a:cubicBezTo>
                    <a:pt x="1959" y="1104"/>
                    <a:pt x="2097" y="1023"/>
                    <a:pt x="2074" y="965"/>
                  </a:cubicBezTo>
                  <a:cubicBezTo>
                    <a:pt x="2062" y="827"/>
                    <a:pt x="1555" y="804"/>
                    <a:pt x="1037" y="539"/>
                  </a:cubicBezTo>
                  <a:cubicBezTo>
                    <a:pt x="553" y="318"/>
                    <a:pt x="232" y="0"/>
                    <a:pt x="92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018;p76"/>
            <p:cNvSpPr/>
            <p:nvPr/>
          </p:nvSpPr>
          <p:spPr>
            <a:xfrm>
              <a:off x="2172800" y="2682075"/>
              <a:ext cx="76925" cy="34025"/>
            </a:xfrm>
            <a:custGeom>
              <a:avLst/>
              <a:gdLst/>
              <a:ahLst/>
              <a:cxnLst/>
              <a:rect l="l" t="t" r="r" b="b"/>
              <a:pathLst>
                <a:path w="3077" h="1361" extrusionOk="0">
                  <a:moveTo>
                    <a:pt x="1544" y="1"/>
                  </a:moveTo>
                  <a:cubicBezTo>
                    <a:pt x="761" y="1"/>
                    <a:pt x="127" y="588"/>
                    <a:pt x="0" y="1360"/>
                  </a:cubicBezTo>
                  <a:lnTo>
                    <a:pt x="3077" y="1360"/>
                  </a:lnTo>
                  <a:cubicBezTo>
                    <a:pt x="2950" y="577"/>
                    <a:pt x="2305" y="1"/>
                    <a:pt x="1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019;p76"/>
            <p:cNvSpPr/>
            <p:nvPr/>
          </p:nvSpPr>
          <p:spPr>
            <a:xfrm>
              <a:off x="2089275" y="2419900"/>
              <a:ext cx="355450" cy="210475"/>
            </a:xfrm>
            <a:custGeom>
              <a:avLst/>
              <a:gdLst/>
              <a:ahLst/>
              <a:cxnLst/>
              <a:rect l="l" t="t" r="r" b="b"/>
              <a:pathLst>
                <a:path w="14218" h="8419" extrusionOk="0">
                  <a:moveTo>
                    <a:pt x="7491" y="1"/>
                  </a:moveTo>
                  <a:cubicBezTo>
                    <a:pt x="7441" y="1"/>
                    <a:pt x="7391" y="1"/>
                    <a:pt x="7339" y="3"/>
                  </a:cubicBezTo>
                  <a:cubicBezTo>
                    <a:pt x="4367" y="153"/>
                    <a:pt x="1394" y="1282"/>
                    <a:pt x="0" y="4093"/>
                  </a:cubicBezTo>
                  <a:lnTo>
                    <a:pt x="0" y="4427"/>
                  </a:lnTo>
                  <a:cubicBezTo>
                    <a:pt x="461" y="4504"/>
                    <a:pt x="928" y="4541"/>
                    <a:pt x="1396" y="4541"/>
                  </a:cubicBezTo>
                  <a:cubicBezTo>
                    <a:pt x="3671" y="4541"/>
                    <a:pt x="5951" y="3654"/>
                    <a:pt x="7604" y="2077"/>
                  </a:cubicBezTo>
                  <a:cubicBezTo>
                    <a:pt x="7904" y="5049"/>
                    <a:pt x="10254" y="7711"/>
                    <a:pt x="13157" y="8368"/>
                  </a:cubicBezTo>
                  <a:cubicBezTo>
                    <a:pt x="13291" y="8394"/>
                    <a:pt x="13434" y="8418"/>
                    <a:pt x="13571" y="8418"/>
                  </a:cubicBezTo>
                  <a:cubicBezTo>
                    <a:pt x="13730" y="8418"/>
                    <a:pt x="13881" y="8386"/>
                    <a:pt x="13999" y="8287"/>
                  </a:cubicBezTo>
                  <a:cubicBezTo>
                    <a:pt x="14217" y="8103"/>
                    <a:pt x="14217" y="7768"/>
                    <a:pt x="14217" y="7480"/>
                  </a:cubicBezTo>
                  <a:cubicBezTo>
                    <a:pt x="14171" y="6259"/>
                    <a:pt x="14114" y="5003"/>
                    <a:pt x="13768" y="3817"/>
                  </a:cubicBezTo>
                  <a:cubicBezTo>
                    <a:pt x="13422" y="2641"/>
                    <a:pt x="12731" y="1512"/>
                    <a:pt x="11683" y="879"/>
                  </a:cubicBezTo>
                  <a:cubicBezTo>
                    <a:pt x="10957" y="452"/>
                    <a:pt x="10197" y="360"/>
                    <a:pt x="9378" y="234"/>
                  </a:cubicBezTo>
                  <a:cubicBezTo>
                    <a:pt x="8714" y="137"/>
                    <a:pt x="8159" y="1"/>
                    <a:pt x="7491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020;p76"/>
            <p:cNvSpPr/>
            <p:nvPr/>
          </p:nvSpPr>
          <p:spPr>
            <a:xfrm>
              <a:off x="1921925" y="2754075"/>
              <a:ext cx="263850" cy="425850"/>
            </a:xfrm>
            <a:custGeom>
              <a:avLst/>
              <a:gdLst/>
              <a:ahLst/>
              <a:cxnLst/>
              <a:rect l="l" t="t" r="r" b="b"/>
              <a:pathLst>
                <a:path w="10554" h="17034" extrusionOk="0">
                  <a:moveTo>
                    <a:pt x="7109" y="1"/>
                  </a:moveTo>
                  <a:cubicBezTo>
                    <a:pt x="4954" y="2512"/>
                    <a:pt x="2788" y="4759"/>
                    <a:pt x="1510" y="7881"/>
                  </a:cubicBezTo>
                  <a:cubicBezTo>
                    <a:pt x="576" y="10128"/>
                    <a:pt x="0" y="13193"/>
                    <a:pt x="1625" y="15278"/>
                  </a:cubicBezTo>
                  <a:cubicBezTo>
                    <a:pt x="2296" y="16142"/>
                    <a:pt x="3532" y="17033"/>
                    <a:pt x="4676" y="17033"/>
                  </a:cubicBezTo>
                  <a:cubicBezTo>
                    <a:pt x="4828" y="17033"/>
                    <a:pt x="4979" y="17017"/>
                    <a:pt x="5127" y="16983"/>
                  </a:cubicBezTo>
                  <a:cubicBezTo>
                    <a:pt x="6706" y="16626"/>
                    <a:pt x="8250" y="14979"/>
                    <a:pt x="8411" y="13354"/>
                  </a:cubicBezTo>
                  <a:cubicBezTo>
                    <a:pt x="8653" y="10946"/>
                    <a:pt x="8814" y="8607"/>
                    <a:pt x="9425" y="6268"/>
                  </a:cubicBezTo>
                  <a:cubicBezTo>
                    <a:pt x="9505" y="5980"/>
                    <a:pt x="10001" y="4344"/>
                    <a:pt x="10554" y="2766"/>
                  </a:cubicBezTo>
                  <a:cubicBezTo>
                    <a:pt x="9471" y="1775"/>
                    <a:pt x="8307" y="876"/>
                    <a:pt x="7109" y="1"/>
                  </a:cubicBezTo>
                  <a:close/>
                </a:path>
              </a:pathLst>
            </a:custGeom>
            <a:solidFill>
              <a:srgbClr val="E589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021;p76"/>
            <p:cNvSpPr/>
            <p:nvPr/>
          </p:nvSpPr>
          <p:spPr>
            <a:xfrm>
              <a:off x="2067950" y="2706425"/>
              <a:ext cx="175450" cy="193150"/>
            </a:xfrm>
            <a:custGeom>
              <a:avLst/>
              <a:gdLst/>
              <a:ahLst/>
              <a:cxnLst/>
              <a:rect l="l" t="t" r="r" b="b"/>
              <a:pathLst>
                <a:path w="7018" h="7726" extrusionOk="0">
                  <a:moveTo>
                    <a:pt x="4188" y="1"/>
                  </a:moveTo>
                  <a:cubicBezTo>
                    <a:pt x="4128" y="1"/>
                    <a:pt x="4064" y="21"/>
                    <a:pt x="4010" y="52"/>
                  </a:cubicBezTo>
                  <a:cubicBezTo>
                    <a:pt x="3180" y="421"/>
                    <a:pt x="2397" y="962"/>
                    <a:pt x="1706" y="1538"/>
                  </a:cubicBezTo>
                  <a:cubicBezTo>
                    <a:pt x="1026" y="2091"/>
                    <a:pt x="427" y="2782"/>
                    <a:pt x="1" y="3554"/>
                  </a:cubicBezTo>
                  <a:lnTo>
                    <a:pt x="3111" y="7725"/>
                  </a:lnTo>
                  <a:cubicBezTo>
                    <a:pt x="3330" y="7610"/>
                    <a:pt x="3561" y="7610"/>
                    <a:pt x="3780" y="7483"/>
                  </a:cubicBezTo>
                  <a:cubicBezTo>
                    <a:pt x="4010" y="7333"/>
                    <a:pt x="4206" y="7138"/>
                    <a:pt x="4356" y="6907"/>
                  </a:cubicBezTo>
                  <a:cubicBezTo>
                    <a:pt x="4551" y="6573"/>
                    <a:pt x="4667" y="6193"/>
                    <a:pt x="4724" y="5813"/>
                  </a:cubicBezTo>
                  <a:cubicBezTo>
                    <a:pt x="4782" y="5467"/>
                    <a:pt x="4782" y="5121"/>
                    <a:pt x="4851" y="4787"/>
                  </a:cubicBezTo>
                  <a:cubicBezTo>
                    <a:pt x="4955" y="4315"/>
                    <a:pt x="5243" y="3935"/>
                    <a:pt x="5542" y="3566"/>
                  </a:cubicBezTo>
                  <a:cubicBezTo>
                    <a:pt x="5888" y="3163"/>
                    <a:pt x="6268" y="2782"/>
                    <a:pt x="6683" y="2471"/>
                  </a:cubicBezTo>
                  <a:cubicBezTo>
                    <a:pt x="6833" y="2356"/>
                    <a:pt x="7017" y="2149"/>
                    <a:pt x="6902" y="1987"/>
                  </a:cubicBezTo>
                  <a:cubicBezTo>
                    <a:pt x="6856" y="1930"/>
                    <a:pt x="6789" y="1910"/>
                    <a:pt x="6717" y="1910"/>
                  </a:cubicBezTo>
                  <a:cubicBezTo>
                    <a:pt x="6645" y="1910"/>
                    <a:pt x="6568" y="1930"/>
                    <a:pt x="6499" y="1953"/>
                  </a:cubicBezTo>
                  <a:cubicBezTo>
                    <a:pt x="5750" y="2195"/>
                    <a:pt x="5070" y="2598"/>
                    <a:pt x="4494" y="3128"/>
                  </a:cubicBezTo>
                  <a:cubicBezTo>
                    <a:pt x="4678" y="2932"/>
                    <a:pt x="4874" y="2736"/>
                    <a:pt x="5058" y="2552"/>
                  </a:cubicBezTo>
                  <a:cubicBezTo>
                    <a:pt x="5162" y="2437"/>
                    <a:pt x="5231" y="2299"/>
                    <a:pt x="5346" y="2183"/>
                  </a:cubicBezTo>
                  <a:cubicBezTo>
                    <a:pt x="5658" y="1838"/>
                    <a:pt x="6084" y="1584"/>
                    <a:pt x="6395" y="1250"/>
                  </a:cubicBezTo>
                  <a:cubicBezTo>
                    <a:pt x="6452" y="1193"/>
                    <a:pt x="6499" y="1135"/>
                    <a:pt x="6499" y="1054"/>
                  </a:cubicBezTo>
                  <a:cubicBezTo>
                    <a:pt x="6487" y="962"/>
                    <a:pt x="6372" y="881"/>
                    <a:pt x="6268" y="870"/>
                  </a:cubicBezTo>
                  <a:cubicBezTo>
                    <a:pt x="6218" y="860"/>
                    <a:pt x="6167" y="856"/>
                    <a:pt x="6115" y="856"/>
                  </a:cubicBezTo>
                  <a:cubicBezTo>
                    <a:pt x="5618" y="856"/>
                    <a:pt x="5054" y="1275"/>
                    <a:pt x="4678" y="1515"/>
                  </a:cubicBezTo>
                  <a:cubicBezTo>
                    <a:pt x="4340" y="1763"/>
                    <a:pt x="3836" y="2067"/>
                    <a:pt x="3598" y="2415"/>
                  </a:cubicBezTo>
                  <a:lnTo>
                    <a:pt x="3598" y="2415"/>
                  </a:lnTo>
                  <a:cubicBezTo>
                    <a:pt x="4000" y="1813"/>
                    <a:pt x="4513" y="1279"/>
                    <a:pt x="5093" y="858"/>
                  </a:cubicBezTo>
                  <a:cubicBezTo>
                    <a:pt x="5312" y="709"/>
                    <a:pt x="5531" y="570"/>
                    <a:pt x="5669" y="351"/>
                  </a:cubicBezTo>
                  <a:cubicBezTo>
                    <a:pt x="5715" y="294"/>
                    <a:pt x="5750" y="213"/>
                    <a:pt x="5704" y="156"/>
                  </a:cubicBezTo>
                  <a:cubicBezTo>
                    <a:pt x="5673" y="113"/>
                    <a:pt x="5630" y="99"/>
                    <a:pt x="5584" y="99"/>
                  </a:cubicBezTo>
                  <a:cubicBezTo>
                    <a:pt x="5543" y="99"/>
                    <a:pt x="5500" y="110"/>
                    <a:pt x="5462" y="121"/>
                  </a:cubicBezTo>
                  <a:cubicBezTo>
                    <a:pt x="4390" y="455"/>
                    <a:pt x="3515" y="1227"/>
                    <a:pt x="2674" y="1976"/>
                  </a:cubicBezTo>
                  <a:cubicBezTo>
                    <a:pt x="3054" y="1365"/>
                    <a:pt x="3561" y="928"/>
                    <a:pt x="4137" y="501"/>
                  </a:cubicBezTo>
                  <a:cubicBezTo>
                    <a:pt x="4217" y="421"/>
                    <a:pt x="4286" y="363"/>
                    <a:pt x="4333" y="282"/>
                  </a:cubicBezTo>
                  <a:cubicBezTo>
                    <a:pt x="4379" y="190"/>
                    <a:pt x="4367" y="63"/>
                    <a:pt x="4275" y="17"/>
                  </a:cubicBezTo>
                  <a:cubicBezTo>
                    <a:pt x="4248" y="6"/>
                    <a:pt x="4219" y="1"/>
                    <a:pt x="4188" y="1"/>
                  </a:cubicBezTo>
                  <a:close/>
                </a:path>
              </a:pathLst>
            </a:custGeom>
            <a:solidFill>
              <a:srgbClr val="E589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022;p76"/>
            <p:cNvSpPr/>
            <p:nvPr/>
          </p:nvSpPr>
          <p:spPr>
            <a:xfrm>
              <a:off x="2002850" y="2991425"/>
              <a:ext cx="586175" cy="326800"/>
            </a:xfrm>
            <a:custGeom>
              <a:avLst/>
              <a:gdLst/>
              <a:ahLst/>
              <a:cxnLst/>
              <a:rect l="l" t="t" r="r" b="b"/>
              <a:pathLst>
                <a:path w="23447" h="13072" extrusionOk="0">
                  <a:moveTo>
                    <a:pt x="20611" y="1"/>
                  </a:moveTo>
                  <a:cubicBezTo>
                    <a:pt x="19757" y="1"/>
                    <a:pt x="18671" y="422"/>
                    <a:pt x="17939" y="588"/>
                  </a:cubicBezTo>
                  <a:cubicBezTo>
                    <a:pt x="17052" y="807"/>
                    <a:pt x="16073" y="980"/>
                    <a:pt x="15232" y="1371"/>
                  </a:cubicBezTo>
                  <a:cubicBezTo>
                    <a:pt x="15520" y="2408"/>
                    <a:pt x="16661" y="4114"/>
                    <a:pt x="16027" y="5150"/>
                  </a:cubicBezTo>
                  <a:cubicBezTo>
                    <a:pt x="14978" y="6867"/>
                    <a:pt x="11545" y="6533"/>
                    <a:pt x="9759" y="6648"/>
                  </a:cubicBezTo>
                  <a:cubicBezTo>
                    <a:pt x="9633" y="6660"/>
                    <a:pt x="8596" y="6683"/>
                    <a:pt x="7720" y="6683"/>
                  </a:cubicBezTo>
                  <a:cubicBezTo>
                    <a:pt x="7328" y="6660"/>
                    <a:pt x="6937" y="6625"/>
                    <a:pt x="6545" y="6579"/>
                  </a:cubicBezTo>
                  <a:cubicBezTo>
                    <a:pt x="6003" y="6521"/>
                    <a:pt x="5439" y="6487"/>
                    <a:pt x="4897" y="6475"/>
                  </a:cubicBezTo>
                  <a:cubicBezTo>
                    <a:pt x="4629" y="6468"/>
                    <a:pt x="4359" y="6460"/>
                    <a:pt x="4089" y="6460"/>
                  </a:cubicBezTo>
                  <a:cubicBezTo>
                    <a:pt x="3573" y="6460"/>
                    <a:pt x="3058" y="6489"/>
                    <a:pt x="2558" y="6602"/>
                  </a:cubicBezTo>
                  <a:cubicBezTo>
                    <a:pt x="2340" y="6648"/>
                    <a:pt x="2132" y="6717"/>
                    <a:pt x="1925" y="6798"/>
                  </a:cubicBezTo>
                  <a:cubicBezTo>
                    <a:pt x="1740" y="6867"/>
                    <a:pt x="1556" y="6913"/>
                    <a:pt x="1441" y="7086"/>
                  </a:cubicBezTo>
                  <a:cubicBezTo>
                    <a:pt x="1406" y="7109"/>
                    <a:pt x="1395" y="7155"/>
                    <a:pt x="1406" y="7201"/>
                  </a:cubicBezTo>
                  <a:cubicBezTo>
                    <a:pt x="1429" y="7238"/>
                    <a:pt x="1493" y="7249"/>
                    <a:pt x="1566" y="7249"/>
                  </a:cubicBezTo>
                  <a:cubicBezTo>
                    <a:pt x="1676" y="7249"/>
                    <a:pt x="1807" y="7224"/>
                    <a:pt x="1856" y="7224"/>
                  </a:cubicBezTo>
                  <a:cubicBezTo>
                    <a:pt x="2075" y="7201"/>
                    <a:pt x="2305" y="7178"/>
                    <a:pt x="2524" y="7155"/>
                  </a:cubicBezTo>
                  <a:cubicBezTo>
                    <a:pt x="2603" y="7150"/>
                    <a:pt x="2683" y="7147"/>
                    <a:pt x="2764" y="7147"/>
                  </a:cubicBezTo>
                  <a:cubicBezTo>
                    <a:pt x="3185" y="7147"/>
                    <a:pt x="3634" y="7217"/>
                    <a:pt x="4053" y="7311"/>
                  </a:cubicBezTo>
                  <a:lnTo>
                    <a:pt x="4053" y="7311"/>
                  </a:lnTo>
                  <a:cubicBezTo>
                    <a:pt x="4050" y="7310"/>
                    <a:pt x="4046" y="7310"/>
                    <a:pt x="4042" y="7310"/>
                  </a:cubicBezTo>
                  <a:cubicBezTo>
                    <a:pt x="3987" y="7310"/>
                    <a:pt x="3918" y="7342"/>
                    <a:pt x="3872" y="7351"/>
                  </a:cubicBezTo>
                  <a:lnTo>
                    <a:pt x="3676" y="7351"/>
                  </a:lnTo>
                  <a:cubicBezTo>
                    <a:pt x="3503" y="7386"/>
                    <a:pt x="3342" y="7409"/>
                    <a:pt x="3169" y="7443"/>
                  </a:cubicBezTo>
                  <a:cubicBezTo>
                    <a:pt x="2835" y="7512"/>
                    <a:pt x="2501" y="7605"/>
                    <a:pt x="2190" y="7697"/>
                  </a:cubicBezTo>
                  <a:cubicBezTo>
                    <a:pt x="1545" y="7904"/>
                    <a:pt x="911" y="8181"/>
                    <a:pt x="312" y="8492"/>
                  </a:cubicBezTo>
                  <a:cubicBezTo>
                    <a:pt x="174" y="8561"/>
                    <a:pt x="12" y="8699"/>
                    <a:pt x="47" y="8849"/>
                  </a:cubicBezTo>
                  <a:cubicBezTo>
                    <a:pt x="58" y="8987"/>
                    <a:pt x="197" y="9056"/>
                    <a:pt x="335" y="9056"/>
                  </a:cubicBezTo>
                  <a:cubicBezTo>
                    <a:pt x="462" y="9056"/>
                    <a:pt x="577" y="8999"/>
                    <a:pt x="692" y="8952"/>
                  </a:cubicBezTo>
                  <a:cubicBezTo>
                    <a:pt x="1750" y="8502"/>
                    <a:pt x="2897" y="8261"/>
                    <a:pt x="4034" y="8261"/>
                  </a:cubicBezTo>
                  <a:cubicBezTo>
                    <a:pt x="4061" y="8261"/>
                    <a:pt x="4087" y="8261"/>
                    <a:pt x="4114" y="8261"/>
                  </a:cubicBezTo>
                  <a:cubicBezTo>
                    <a:pt x="2789" y="8607"/>
                    <a:pt x="1452" y="8964"/>
                    <a:pt x="346" y="9759"/>
                  </a:cubicBezTo>
                  <a:cubicBezTo>
                    <a:pt x="174" y="9874"/>
                    <a:pt x="1" y="10093"/>
                    <a:pt x="116" y="10266"/>
                  </a:cubicBezTo>
                  <a:cubicBezTo>
                    <a:pt x="173" y="10341"/>
                    <a:pt x="267" y="10369"/>
                    <a:pt x="369" y="10369"/>
                  </a:cubicBezTo>
                  <a:cubicBezTo>
                    <a:pt x="454" y="10369"/>
                    <a:pt x="544" y="10350"/>
                    <a:pt x="623" y="10324"/>
                  </a:cubicBezTo>
                  <a:cubicBezTo>
                    <a:pt x="1752" y="9966"/>
                    <a:pt x="2893" y="9598"/>
                    <a:pt x="4045" y="9241"/>
                  </a:cubicBezTo>
                  <a:lnTo>
                    <a:pt x="4045" y="9241"/>
                  </a:lnTo>
                  <a:cubicBezTo>
                    <a:pt x="3111" y="9655"/>
                    <a:pt x="2144" y="10082"/>
                    <a:pt x="1349" y="10727"/>
                  </a:cubicBezTo>
                  <a:cubicBezTo>
                    <a:pt x="1234" y="10807"/>
                    <a:pt x="1118" y="10923"/>
                    <a:pt x="1061" y="11072"/>
                  </a:cubicBezTo>
                  <a:cubicBezTo>
                    <a:pt x="1026" y="11211"/>
                    <a:pt x="1061" y="11407"/>
                    <a:pt x="1210" y="11441"/>
                  </a:cubicBezTo>
                  <a:cubicBezTo>
                    <a:pt x="1235" y="11449"/>
                    <a:pt x="1261" y="11453"/>
                    <a:pt x="1286" y="11453"/>
                  </a:cubicBezTo>
                  <a:cubicBezTo>
                    <a:pt x="1368" y="11453"/>
                    <a:pt x="1451" y="11416"/>
                    <a:pt x="1522" y="11372"/>
                  </a:cubicBezTo>
                  <a:cubicBezTo>
                    <a:pt x="1982" y="11130"/>
                    <a:pt x="2432" y="10830"/>
                    <a:pt x="2950" y="10784"/>
                  </a:cubicBezTo>
                  <a:cubicBezTo>
                    <a:pt x="2994" y="10781"/>
                    <a:pt x="3038" y="10779"/>
                    <a:pt x="3082" y="10779"/>
                  </a:cubicBezTo>
                  <a:cubicBezTo>
                    <a:pt x="3712" y="10779"/>
                    <a:pt x="4303" y="11150"/>
                    <a:pt x="4863" y="11441"/>
                  </a:cubicBezTo>
                  <a:cubicBezTo>
                    <a:pt x="5289" y="11660"/>
                    <a:pt x="5715" y="11833"/>
                    <a:pt x="6165" y="11960"/>
                  </a:cubicBezTo>
                  <a:cubicBezTo>
                    <a:pt x="6337" y="12040"/>
                    <a:pt x="6533" y="12109"/>
                    <a:pt x="6752" y="12178"/>
                  </a:cubicBezTo>
                  <a:cubicBezTo>
                    <a:pt x="8880" y="12795"/>
                    <a:pt x="11099" y="13071"/>
                    <a:pt x="13316" y="13071"/>
                  </a:cubicBezTo>
                  <a:cubicBezTo>
                    <a:pt x="14040" y="13071"/>
                    <a:pt x="14765" y="13042"/>
                    <a:pt x="15485" y="12985"/>
                  </a:cubicBezTo>
                  <a:cubicBezTo>
                    <a:pt x="19264" y="12685"/>
                    <a:pt x="23401" y="10508"/>
                    <a:pt x="23435" y="6233"/>
                  </a:cubicBezTo>
                  <a:cubicBezTo>
                    <a:pt x="23447" y="5531"/>
                    <a:pt x="23343" y="4793"/>
                    <a:pt x="23170" y="4079"/>
                  </a:cubicBezTo>
                  <a:cubicBezTo>
                    <a:pt x="23101" y="3756"/>
                    <a:pt x="23009" y="3445"/>
                    <a:pt x="22917" y="3123"/>
                  </a:cubicBezTo>
                  <a:cubicBezTo>
                    <a:pt x="22536" y="1924"/>
                    <a:pt x="22467" y="346"/>
                    <a:pt x="21050" y="47"/>
                  </a:cubicBezTo>
                  <a:cubicBezTo>
                    <a:pt x="20914" y="15"/>
                    <a:pt x="20766" y="1"/>
                    <a:pt x="20611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023;p76"/>
            <p:cNvSpPr/>
            <p:nvPr/>
          </p:nvSpPr>
          <p:spPr>
            <a:xfrm>
              <a:off x="2354825" y="2855375"/>
              <a:ext cx="250900" cy="272275"/>
            </a:xfrm>
            <a:custGeom>
              <a:avLst/>
              <a:gdLst/>
              <a:ahLst/>
              <a:cxnLst/>
              <a:rect l="l" t="t" r="r" b="b"/>
              <a:pathLst>
                <a:path w="10036" h="10891" extrusionOk="0">
                  <a:moveTo>
                    <a:pt x="2952" y="1"/>
                  </a:moveTo>
                  <a:cubicBezTo>
                    <a:pt x="2414" y="1"/>
                    <a:pt x="1904" y="167"/>
                    <a:pt x="1464" y="569"/>
                  </a:cubicBezTo>
                  <a:cubicBezTo>
                    <a:pt x="197" y="1710"/>
                    <a:pt x="1" y="3887"/>
                    <a:pt x="116" y="5465"/>
                  </a:cubicBezTo>
                  <a:cubicBezTo>
                    <a:pt x="243" y="7274"/>
                    <a:pt x="773" y="9026"/>
                    <a:pt x="946" y="10846"/>
                  </a:cubicBezTo>
                  <a:cubicBezTo>
                    <a:pt x="1389" y="10876"/>
                    <a:pt x="1834" y="10891"/>
                    <a:pt x="2280" y="10891"/>
                  </a:cubicBezTo>
                  <a:cubicBezTo>
                    <a:pt x="4934" y="10891"/>
                    <a:pt x="7599" y="10364"/>
                    <a:pt x="10036" y="9348"/>
                  </a:cubicBezTo>
                  <a:cubicBezTo>
                    <a:pt x="9598" y="6906"/>
                    <a:pt x="8895" y="4463"/>
                    <a:pt x="7317" y="2574"/>
                  </a:cubicBezTo>
                  <a:cubicBezTo>
                    <a:pt x="6426" y="1501"/>
                    <a:pt x="4568" y="1"/>
                    <a:pt x="2952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024;p76"/>
            <p:cNvSpPr/>
            <p:nvPr/>
          </p:nvSpPr>
          <p:spPr>
            <a:xfrm>
              <a:off x="2374425" y="3056225"/>
              <a:ext cx="226125" cy="48325"/>
            </a:xfrm>
            <a:custGeom>
              <a:avLst/>
              <a:gdLst/>
              <a:ahLst/>
              <a:cxnLst/>
              <a:rect l="l" t="t" r="r" b="b"/>
              <a:pathLst>
                <a:path w="9045" h="1933" extrusionOk="0">
                  <a:moveTo>
                    <a:pt x="8987" y="1"/>
                  </a:moveTo>
                  <a:cubicBezTo>
                    <a:pt x="8883" y="47"/>
                    <a:pt x="8768" y="104"/>
                    <a:pt x="8664" y="139"/>
                  </a:cubicBezTo>
                  <a:cubicBezTo>
                    <a:pt x="7743" y="519"/>
                    <a:pt x="6706" y="876"/>
                    <a:pt x="5600" y="1164"/>
                  </a:cubicBezTo>
                  <a:cubicBezTo>
                    <a:pt x="4482" y="1429"/>
                    <a:pt x="3399" y="1579"/>
                    <a:pt x="2408" y="1671"/>
                  </a:cubicBezTo>
                  <a:cubicBezTo>
                    <a:pt x="1901" y="1694"/>
                    <a:pt x="1440" y="1729"/>
                    <a:pt x="991" y="1729"/>
                  </a:cubicBezTo>
                  <a:cubicBezTo>
                    <a:pt x="845" y="1729"/>
                    <a:pt x="704" y="1734"/>
                    <a:pt x="562" y="1734"/>
                  </a:cubicBezTo>
                  <a:cubicBezTo>
                    <a:pt x="491" y="1734"/>
                    <a:pt x="419" y="1733"/>
                    <a:pt x="346" y="1729"/>
                  </a:cubicBezTo>
                  <a:cubicBezTo>
                    <a:pt x="231" y="1729"/>
                    <a:pt x="115" y="1717"/>
                    <a:pt x="0" y="1717"/>
                  </a:cubicBezTo>
                  <a:cubicBezTo>
                    <a:pt x="12" y="1775"/>
                    <a:pt x="12" y="1833"/>
                    <a:pt x="23" y="1890"/>
                  </a:cubicBezTo>
                  <a:cubicBezTo>
                    <a:pt x="127" y="1902"/>
                    <a:pt x="231" y="1902"/>
                    <a:pt x="346" y="1913"/>
                  </a:cubicBezTo>
                  <a:cubicBezTo>
                    <a:pt x="542" y="1925"/>
                    <a:pt x="761" y="1925"/>
                    <a:pt x="991" y="1925"/>
                  </a:cubicBezTo>
                  <a:cubicBezTo>
                    <a:pt x="1099" y="1930"/>
                    <a:pt x="1209" y="1933"/>
                    <a:pt x="1319" y="1933"/>
                  </a:cubicBezTo>
                  <a:cubicBezTo>
                    <a:pt x="1670" y="1933"/>
                    <a:pt x="2035" y="1910"/>
                    <a:pt x="2420" y="1902"/>
                  </a:cubicBezTo>
                  <a:cubicBezTo>
                    <a:pt x="3422" y="1833"/>
                    <a:pt x="4517" y="1671"/>
                    <a:pt x="5657" y="1406"/>
                  </a:cubicBezTo>
                  <a:cubicBezTo>
                    <a:pt x="6786" y="1141"/>
                    <a:pt x="7835" y="761"/>
                    <a:pt x="8756" y="358"/>
                  </a:cubicBezTo>
                  <a:cubicBezTo>
                    <a:pt x="8849" y="312"/>
                    <a:pt x="8941" y="277"/>
                    <a:pt x="9044" y="231"/>
                  </a:cubicBezTo>
                  <a:cubicBezTo>
                    <a:pt x="9010" y="127"/>
                    <a:pt x="8998" y="58"/>
                    <a:pt x="8987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4025;p76"/>
          <p:cNvGrpSpPr/>
          <p:nvPr/>
        </p:nvGrpSpPr>
        <p:grpSpPr>
          <a:xfrm>
            <a:off x="3855109" y="2977286"/>
            <a:ext cx="1303055" cy="925686"/>
            <a:chOff x="3167075" y="2324250"/>
            <a:chExt cx="1358975" cy="1010975"/>
          </a:xfrm>
        </p:grpSpPr>
        <p:sp>
          <p:nvSpPr>
            <p:cNvPr id="144" name="Google Shape;4026;p76"/>
            <p:cNvSpPr/>
            <p:nvPr/>
          </p:nvSpPr>
          <p:spPr>
            <a:xfrm>
              <a:off x="3167075" y="2324250"/>
              <a:ext cx="1229350" cy="929250"/>
            </a:xfrm>
            <a:custGeom>
              <a:avLst/>
              <a:gdLst/>
              <a:ahLst/>
              <a:cxnLst/>
              <a:rect l="l" t="t" r="r" b="b"/>
              <a:pathLst>
                <a:path w="49174" h="37170" extrusionOk="0">
                  <a:moveTo>
                    <a:pt x="38745" y="0"/>
                  </a:moveTo>
                  <a:cubicBezTo>
                    <a:pt x="37357" y="0"/>
                    <a:pt x="35994" y="353"/>
                    <a:pt x="34818" y="1133"/>
                  </a:cubicBezTo>
                  <a:cubicBezTo>
                    <a:pt x="32710" y="2516"/>
                    <a:pt x="31454" y="4993"/>
                    <a:pt x="29207" y="6145"/>
                  </a:cubicBezTo>
                  <a:cubicBezTo>
                    <a:pt x="28120" y="6710"/>
                    <a:pt x="26928" y="6900"/>
                    <a:pt x="25701" y="6900"/>
                  </a:cubicBezTo>
                  <a:cubicBezTo>
                    <a:pt x="24250" y="6900"/>
                    <a:pt x="22751" y="6635"/>
                    <a:pt x="21315" y="6410"/>
                  </a:cubicBezTo>
                  <a:cubicBezTo>
                    <a:pt x="19308" y="6091"/>
                    <a:pt x="17248" y="5871"/>
                    <a:pt x="15205" y="5871"/>
                  </a:cubicBezTo>
                  <a:cubicBezTo>
                    <a:pt x="12383" y="5871"/>
                    <a:pt x="9596" y="6290"/>
                    <a:pt x="7029" y="7447"/>
                  </a:cubicBezTo>
                  <a:cubicBezTo>
                    <a:pt x="4068" y="8772"/>
                    <a:pt x="1775" y="11433"/>
                    <a:pt x="911" y="14636"/>
                  </a:cubicBezTo>
                  <a:cubicBezTo>
                    <a:pt x="220" y="17194"/>
                    <a:pt x="1" y="21042"/>
                    <a:pt x="439" y="23703"/>
                  </a:cubicBezTo>
                  <a:cubicBezTo>
                    <a:pt x="1660" y="31169"/>
                    <a:pt x="10750" y="35962"/>
                    <a:pt x="17456" y="36907"/>
                  </a:cubicBezTo>
                  <a:cubicBezTo>
                    <a:pt x="18705" y="37085"/>
                    <a:pt x="19964" y="37170"/>
                    <a:pt x="21223" y="37170"/>
                  </a:cubicBezTo>
                  <a:cubicBezTo>
                    <a:pt x="25423" y="37170"/>
                    <a:pt x="29634" y="36226"/>
                    <a:pt x="33551" y="34649"/>
                  </a:cubicBezTo>
                  <a:cubicBezTo>
                    <a:pt x="36984" y="33266"/>
                    <a:pt x="40291" y="31365"/>
                    <a:pt x="42883" y="28704"/>
                  </a:cubicBezTo>
                  <a:cubicBezTo>
                    <a:pt x="46628" y="24856"/>
                    <a:pt x="48702" y="19556"/>
                    <a:pt x="48967" y="14198"/>
                  </a:cubicBezTo>
                  <a:cubicBezTo>
                    <a:pt x="49174" y="10223"/>
                    <a:pt x="48310" y="6007"/>
                    <a:pt x="45614" y="3069"/>
                  </a:cubicBezTo>
                  <a:cubicBezTo>
                    <a:pt x="43888" y="1172"/>
                    <a:pt x="41274" y="0"/>
                    <a:pt x="38745" y="0"/>
                  </a:cubicBezTo>
                  <a:close/>
                </a:path>
              </a:pathLst>
            </a:custGeom>
            <a:solidFill>
              <a:srgbClr val="6FA0A4">
                <a:alpha val="34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027;p76"/>
            <p:cNvSpPr/>
            <p:nvPr/>
          </p:nvSpPr>
          <p:spPr>
            <a:xfrm>
              <a:off x="3614125" y="2398150"/>
              <a:ext cx="911925" cy="711675"/>
            </a:xfrm>
            <a:custGeom>
              <a:avLst/>
              <a:gdLst/>
              <a:ahLst/>
              <a:cxnLst/>
              <a:rect l="l" t="t" r="r" b="b"/>
              <a:pathLst>
                <a:path w="36477" h="28467" extrusionOk="0">
                  <a:moveTo>
                    <a:pt x="15437" y="0"/>
                  </a:moveTo>
                  <a:cubicBezTo>
                    <a:pt x="13311" y="0"/>
                    <a:pt x="11041" y="971"/>
                    <a:pt x="9217" y="1910"/>
                  </a:cubicBezTo>
                  <a:cubicBezTo>
                    <a:pt x="7500" y="2809"/>
                    <a:pt x="5703" y="4030"/>
                    <a:pt x="4781" y="5781"/>
                  </a:cubicBezTo>
                  <a:cubicBezTo>
                    <a:pt x="4032" y="7198"/>
                    <a:pt x="4240" y="8569"/>
                    <a:pt x="4747" y="9975"/>
                  </a:cubicBezTo>
                  <a:cubicBezTo>
                    <a:pt x="5311" y="11565"/>
                    <a:pt x="5507" y="13374"/>
                    <a:pt x="5761" y="15044"/>
                  </a:cubicBezTo>
                  <a:cubicBezTo>
                    <a:pt x="5910" y="16093"/>
                    <a:pt x="5991" y="17303"/>
                    <a:pt x="5242" y="18051"/>
                  </a:cubicBezTo>
                  <a:cubicBezTo>
                    <a:pt x="4678" y="18604"/>
                    <a:pt x="3837" y="18720"/>
                    <a:pt x="3122" y="19008"/>
                  </a:cubicBezTo>
                  <a:cubicBezTo>
                    <a:pt x="1383" y="19699"/>
                    <a:pt x="230" y="21508"/>
                    <a:pt x="115" y="23386"/>
                  </a:cubicBezTo>
                  <a:cubicBezTo>
                    <a:pt x="0" y="25252"/>
                    <a:pt x="818" y="27096"/>
                    <a:pt x="2097" y="28467"/>
                  </a:cubicBezTo>
                  <a:lnTo>
                    <a:pt x="23964" y="25333"/>
                  </a:lnTo>
                  <a:cubicBezTo>
                    <a:pt x="24898" y="25944"/>
                    <a:pt x="25589" y="26923"/>
                    <a:pt x="25865" y="28006"/>
                  </a:cubicBezTo>
                  <a:cubicBezTo>
                    <a:pt x="27386" y="27695"/>
                    <a:pt x="28930" y="27384"/>
                    <a:pt x="30451" y="27084"/>
                  </a:cubicBezTo>
                  <a:cubicBezTo>
                    <a:pt x="30359" y="25944"/>
                    <a:pt x="30267" y="24791"/>
                    <a:pt x="30163" y="23662"/>
                  </a:cubicBezTo>
                  <a:lnTo>
                    <a:pt x="30163" y="23662"/>
                  </a:lnTo>
                  <a:cubicBezTo>
                    <a:pt x="30739" y="24665"/>
                    <a:pt x="31303" y="25655"/>
                    <a:pt x="31880" y="26669"/>
                  </a:cubicBezTo>
                  <a:cubicBezTo>
                    <a:pt x="33297" y="26255"/>
                    <a:pt x="34691" y="25817"/>
                    <a:pt x="36096" y="25390"/>
                  </a:cubicBezTo>
                  <a:cubicBezTo>
                    <a:pt x="36477" y="24031"/>
                    <a:pt x="35889" y="22464"/>
                    <a:pt x="34702" y="21704"/>
                  </a:cubicBezTo>
                  <a:cubicBezTo>
                    <a:pt x="33896" y="21185"/>
                    <a:pt x="32916" y="21024"/>
                    <a:pt x="32064" y="20563"/>
                  </a:cubicBezTo>
                  <a:cubicBezTo>
                    <a:pt x="29529" y="19192"/>
                    <a:pt x="31453" y="15263"/>
                    <a:pt x="28596" y="13869"/>
                  </a:cubicBezTo>
                  <a:cubicBezTo>
                    <a:pt x="27340" y="13247"/>
                    <a:pt x="25785" y="13212"/>
                    <a:pt x="24771" y="12279"/>
                  </a:cubicBezTo>
                  <a:cubicBezTo>
                    <a:pt x="23941" y="11530"/>
                    <a:pt x="23768" y="10482"/>
                    <a:pt x="23515" y="9456"/>
                  </a:cubicBezTo>
                  <a:cubicBezTo>
                    <a:pt x="23273" y="8523"/>
                    <a:pt x="22927" y="7613"/>
                    <a:pt x="22616" y="6691"/>
                  </a:cubicBezTo>
                  <a:cubicBezTo>
                    <a:pt x="22029" y="4871"/>
                    <a:pt x="21464" y="3097"/>
                    <a:pt x="20013" y="1806"/>
                  </a:cubicBezTo>
                  <a:cubicBezTo>
                    <a:pt x="18964" y="885"/>
                    <a:pt x="17190" y="78"/>
                    <a:pt x="15784" y="9"/>
                  </a:cubicBezTo>
                  <a:cubicBezTo>
                    <a:pt x="15669" y="3"/>
                    <a:pt x="15553" y="0"/>
                    <a:pt x="15437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028;p76"/>
            <p:cNvSpPr/>
            <p:nvPr/>
          </p:nvSpPr>
          <p:spPr>
            <a:xfrm>
              <a:off x="3739975" y="2942700"/>
              <a:ext cx="552775" cy="262675"/>
            </a:xfrm>
            <a:custGeom>
              <a:avLst/>
              <a:gdLst/>
              <a:ahLst/>
              <a:cxnLst/>
              <a:rect l="l" t="t" r="r" b="b"/>
              <a:pathLst>
                <a:path w="22111" h="10507" extrusionOk="0">
                  <a:moveTo>
                    <a:pt x="15511" y="1"/>
                  </a:moveTo>
                  <a:cubicBezTo>
                    <a:pt x="14289" y="1"/>
                    <a:pt x="13087" y="280"/>
                    <a:pt x="11810" y="348"/>
                  </a:cubicBezTo>
                  <a:cubicBezTo>
                    <a:pt x="11649" y="356"/>
                    <a:pt x="11488" y="360"/>
                    <a:pt x="11326" y="360"/>
                  </a:cubicBezTo>
                  <a:cubicBezTo>
                    <a:pt x="9921" y="360"/>
                    <a:pt x="8515" y="73"/>
                    <a:pt x="7127" y="73"/>
                  </a:cubicBezTo>
                  <a:cubicBezTo>
                    <a:pt x="6283" y="73"/>
                    <a:pt x="5446" y="179"/>
                    <a:pt x="4621" y="521"/>
                  </a:cubicBezTo>
                  <a:cubicBezTo>
                    <a:pt x="2593" y="1362"/>
                    <a:pt x="1453" y="3228"/>
                    <a:pt x="796" y="5245"/>
                  </a:cubicBezTo>
                  <a:cubicBezTo>
                    <a:pt x="473" y="6201"/>
                    <a:pt x="1" y="7468"/>
                    <a:pt x="12" y="8459"/>
                  </a:cubicBezTo>
                  <a:cubicBezTo>
                    <a:pt x="12" y="8528"/>
                    <a:pt x="12" y="8586"/>
                    <a:pt x="35" y="8655"/>
                  </a:cubicBezTo>
                  <a:cubicBezTo>
                    <a:pt x="2397" y="9680"/>
                    <a:pt x="5162" y="10130"/>
                    <a:pt x="7363" y="10360"/>
                  </a:cubicBezTo>
                  <a:cubicBezTo>
                    <a:pt x="8302" y="10458"/>
                    <a:pt x="9243" y="10507"/>
                    <a:pt x="10182" y="10507"/>
                  </a:cubicBezTo>
                  <a:cubicBezTo>
                    <a:pt x="14322" y="10507"/>
                    <a:pt x="18419" y="9558"/>
                    <a:pt x="22110" y="7699"/>
                  </a:cubicBezTo>
                  <a:cubicBezTo>
                    <a:pt x="22064" y="7307"/>
                    <a:pt x="21949" y="6915"/>
                    <a:pt x="21834" y="6546"/>
                  </a:cubicBezTo>
                  <a:cubicBezTo>
                    <a:pt x="21442" y="5279"/>
                    <a:pt x="21039" y="3989"/>
                    <a:pt x="20371" y="2860"/>
                  </a:cubicBezTo>
                  <a:cubicBezTo>
                    <a:pt x="19691" y="1719"/>
                    <a:pt x="18688" y="705"/>
                    <a:pt x="17433" y="290"/>
                  </a:cubicBezTo>
                  <a:cubicBezTo>
                    <a:pt x="16778" y="75"/>
                    <a:pt x="16142" y="1"/>
                    <a:pt x="15511" y="1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029;p76"/>
            <p:cNvSpPr/>
            <p:nvPr/>
          </p:nvSpPr>
          <p:spPr>
            <a:xfrm>
              <a:off x="3916825" y="2944475"/>
              <a:ext cx="170550" cy="90500"/>
            </a:xfrm>
            <a:custGeom>
              <a:avLst/>
              <a:gdLst/>
              <a:ahLst/>
              <a:cxnLst/>
              <a:rect l="l" t="t" r="r" b="b"/>
              <a:pathLst>
                <a:path w="6822" h="3620" extrusionOk="0">
                  <a:moveTo>
                    <a:pt x="71" y="0"/>
                  </a:moveTo>
                  <a:cubicBezTo>
                    <a:pt x="48" y="0"/>
                    <a:pt x="24" y="0"/>
                    <a:pt x="1" y="0"/>
                  </a:cubicBezTo>
                  <a:lnTo>
                    <a:pt x="12" y="496"/>
                  </a:lnTo>
                  <a:cubicBezTo>
                    <a:pt x="69" y="2246"/>
                    <a:pt x="1520" y="3620"/>
                    <a:pt x="3258" y="3620"/>
                  </a:cubicBezTo>
                  <a:cubicBezTo>
                    <a:pt x="3294" y="3620"/>
                    <a:pt x="3329" y="3619"/>
                    <a:pt x="3365" y="3618"/>
                  </a:cubicBezTo>
                  <a:lnTo>
                    <a:pt x="3642" y="3607"/>
                  </a:lnTo>
                  <a:cubicBezTo>
                    <a:pt x="5427" y="3549"/>
                    <a:pt x="6822" y="2040"/>
                    <a:pt x="6764" y="254"/>
                  </a:cubicBezTo>
                  <a:lnTo>
                    <a:pt x="6764" y="47"/>
                  </a:lnTo>
                  <a:cubicBezTo>
                    <a:pt x="6107" y="139"/>
                    <a:pt x="5427" y="231"/>
                    <a:pt x="4736" y="277"/>
                  </a:cubicBezTo>
                  <a:cubicBezTo>
                    <a:pt x="4565" y="287"/>
                    <a:pt x="4394" y="291"/>
                    <a:pt x="4223" y="291"/>
                  </a:cubicBezTo>
                  <a:cubicBezTo>
                    <a:pt x="2837" y="291"/>
                    <a:pt x="1446" y="0"/>
                    <a:pt x="71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030;p76"/>
            <p:cNvSpPr/>
            <p:nvPr/>
          </p:nvSpPr>
          <p:spPr>
            <a:xfrm>
              <a:off x="4177225" y="2996025"/>
              <a:ext cx="52450" cy="167375"/>
            </a:xfrm>
            <a:custGeom>
              <a:avLst/>
              <a:gdLst/>
              <a:ahLst/>
              <a:cxnLst/>
              <a:rect l="l" t="t" r="r" b="b"/>
              <a:pathLst>
                <a:path w="2098" h="6695" extrusionOk="0">
                  <a:moveTo>
                    <a:pt x="23" y="1"/>
                  </a:moveTo>
                  <a:cubicBezTo>
                    <a:pt x="0" y="1"/>
                    <a:pt x="23" y="404"/>
                    <a:pt x="185" y="1026"/>
                  </a:cubicBezTo>
                  <a:cubicBezTo>
                    <a:pt x="346" y="1648"/>
                    <a:pt x="657" y="2466"/>
                    <a:pt x="1037" y="3353"/>
                  </a:cubicBezTo>
                  <a:cubicBezTo>
                    <a:pt x="1221" y="3803"/>
                    <a:pt x="1383" y="4241"/>
                    <a:pt x="1521" y="4621"/>
                  </a:cubicBezTo>
                  <a:cubicBezTo>
                    <a:pt x="1648" y="5013"/>
                    <a:pt x="1763" y="5370"/>
                    <a:pt x="1821" y="5692"/>
                  </a:cubicBezTo>
                  <a:cubicBezTo>
                    <a:pt x="1970" y="6291"/>
                    <a:pt x="1993" y="6695"/>
                    <a:pt x="2039" y="6695"/>
                  </a:cubicBezTo>
                  <a:cubicBezTo>
                    <a:pt x="2074" y="6695"/>
                    <a:pt x="2097" y="6291"/>
                    <a:pt x="1993" y="5658"/>
                  </a:cubicBezTo>
                  <a:cubicBezTo>
                    <a:pt x="1959" y="5347"/>
                    <a:pt x="1855" y="4966"/>
                    <a:pt x="1728" y="4563"/>
                  </a:cubicBezTo>
                  <a:cubicBezTo>
                    <a:pt x="1590" y="4160"/>
                    <a:pt x="1440" y="3734"/>
                    <a:pt x="1244" y="3284"/>
                  </a:cubicBezTo>
                  <a:cubicBezTo>
                    <a:pt x="876" y="2386"/>
                    <a:pt x="530" y="1591"/>
                    <a:pt x="346" y="980"/>
                  </a:cubicBezTo>
                  <a:cubicBezTo>
                    <a:pt x="138" y="392"/>
                    <a:pt x="69" y="1"/>
                    <a:pt x="23" y="1"/>
                  </a:cubicBezTo>
                  <a:close/>
                </a:path>
              </a:pathLst>
            </a:custGeom>
            <a:solidFill>
              <a:srgbClr val="AA66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031;p76"/>
            <p:cNvSpPr/>
            <p:nvPr/>
          </p:nvSpPr>
          <p:spPr>
            <a:xfrm>
              <a:off x="4197375" y="3005525"/>
              <a:ext cx="12125" cy="57925"/>
            </a:xfrm>
            <a:custGeom>
              <a:avLst/>
              <a:gdLst/>
              <a:ahLst/>
              <a:cxnLst/>
              <a:rect l="l" t="t" r="r" b="b"/>
              <a:pathLst>
                <a:path w="485" h="2317" extrusionOk="0">
                  <a:moveTo>
                    <a:pt x="381" y="1"/>
                  </a:moveTo>
                  <a:cubicBezTo>
                    <a:pt x="312" y="1"/>
                    <a:pt x="254" y="519"/>
                    <a:pt x="162" y="1153"/>
                  </a:cubicBezTo>
                  <a:cubicBezTo>
                    <a:pt x="81" y="1787"/>
                    <a:pt x="1" y="2305"/>
                    <a:pt x="70" y="2317"/>
                  </a:cubicBezTo>
                  <a:cubicBezTo>
                    <a:pt x="70" y="2317"/>
                    <a:pt x="71" y="2317"/>
                    <a:pt x="72" y="2317"/>
                  </a:cubicBezTo>
                  <a:cubicBezTo>
                    <a:pt x="132" y="2317"/>
                    <a:pt x="313" y="1814"/>
                    <a:pt x="392" y="1176"/>
                  </a:cubicBezTo>
                  <a:cubicBezTo>
                    <a:pt x="485" y="531"/>
                    <a:pt x="438" y="1"/>
                    <a:pt x="381" y="1"/>
                  </a:cubicBezTo>
                  <a:close/>
                </a:path>
              </a:pathLst>
            </a:custGeom>
            <a:solidFill>
              <a:srgbClr val="AA66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032;p76"/>
            <p:cNvSpPr/>
            <p:nvPr/>
          </p:nvSpPr>
          <p:spPr>
            <a:xfrm>
              <a:off x="3849150" y="2963200"/>
              <a:ext cx="29400" cy="224675"/>
            </a:xfrm>
            <a:custGeom>
              <a:avLst/>
              <a:gdLst/>
              <a:ahLst/>
              <a:cxnLst/>
              <a:rect l="l" t="t" r="r" b="b"/>
              <a:pathLst>
                <a:path w="1176" h="8987" extrusionOk="0">
                  <a:moveTo>
                    <a:pt x="23" y="0"/>
                  </a:moveTo>
                  <a:cubicBezTo>
                    <a:pt x="0" y="23"/>
                    <a:pt x="254" y="461"/>
                    <a:pt x="507" y="1256"/>
                  </a:cubicBezTo>
                  <a:cubicBezTo>
                    <a:pt x="749" y="2051"/>
                    <a:pt x="934" y="3169"/>
                    <a:pt x="888" y="4436"/>
                  </a:cubicBezTo>
                  <a:cubicBezTo>
                    <a:pt x="853" y="5703"/>
                    <a:pt x="646" y="6832"/>
                    <a:pt x="507" y="7650"/>
                  </a:cubicBezTo>
                  <a:cubicBezTo>
                    <a:pt x="358" y="8469"/>
                    <a:pt x="254" y="8975"/>
                    <a:pt x="300" y="8987"/>
                  </a:cubicBezTo>
                  <a:cubicBezTo>
                    <a:pt x="335" y="8987"/>
                    <a:pt x="484" y="8503"/>
                    <a:pt x="680" y="7697"/>
                  </a:cubicBezTo>
                  <a:cubicBezTo>
                    <a:pt x="865" y="6890"/>
                    <a:pt x="1106" y="5738"/>
                    <a:pt x="1141" y="4459"/>
                  </a:cubicBezTo>
                  <a:cubicBezTo>
                    <a:pt x="1176" y="3169"/>
                    <a:pt x="968" y="2005"/>
                    <a:pt x="657" y="1210"/>
                  </a:cubicBezTo>
                  <a:cubicBezTo>
                    <a:pt x="519" y="818"/>
                    <a:pt x="358" y="507"/>
                    <a:pt x="242" y="311"/>
                  </a:cubicBezTo>
                  <a:cubicBezTo>
                    <a:pt x="127" y="104"/>
                    <a:pt x="46" y="0"/>
                    <a:pt x="23" y="0"/>
                  </a:cubicBezTo>
                  <a:close/>
                </a:path>
              </a:pathLst>
            </a:custGeom>
            <a:solidFill>
              <a:srgbClr val="AA66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033;p76"/>
            <p:cNvSpPr/>
            <p:nvPr/>
          </p:nvSpPr>
          <p:spPr>
            <a:xfrm>
              <a:off x="3940450" y="2824075"/>
              <a:ext cx="122150" cy="183825"/>
            </a:xfrm>
            <a:custGeom>
              <a:avLst/>
              <a:gdLst/>
              <a:ahLst/>
              <a:cxnLst/>
              <a:rect l="l" t="t" r="r" b="b"/>
              <a:pathLst>
                <a:path w="4886" h="7353" extrusionOk="0">
                  <a:moveTo>
                    <a:pt x="4644" y="1"/>
                  </a:moveTo>
                  <a:lnTo>
                    <a:pt x="1" y="150"/>
                  </a:lnTo>
                  <a:lnTo>
                    <a:pt x="220" y="6187"/>
                  </a:lnTo>
                  <a:cubicBezTo>
                    <a:pt x="253" y="6856"/>
                    <a:pt x="761" y="7353"/>
                    <a:pt x="1379" y="7353"/>
                  </a:cubicBezTo>
                  <a:cubicBezTo>
                    <a:pt x="1399" y="7353"/>
                    <a:pt x="1420" y="7352"/>
                    <a:pt x="1441" y="7351"/>
                  </a:cubicBezTo>
                  <a:lnTo>
                    <a:pt x="3722" y="7270"/>
                  </a:lnTo>
                  <a:cubicBezTo>
                    <a:pt x="4367" y="7236"/>
                    <a:pt x="4886" y="6694"/>
                    <a:pt x="4863" y="6049"/>
                  </a:cubicBezTo>
                  <a:lnTo>
                    <a:pt x="4644" y="1"/>
                  </a:lnTo>
                  <a:close/>
                </a:path>
              </a:pathLst>
            </a:custGeom>
            <a:solidFill>
              <a:srgbClr val="CE72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034;p76"/>
            <p:cNvSpPr/>
            <p:nvPr/>
          </p:nvSpPr>
          <p:spPr>
            <a:xfrm>
              <a:off x="3732500" y="2498875"/>
              <a:ext cx="453375" cy="369125"/>
            </a:xfrm>
            <a:custGeom>
              <a:avLst/>
              <a:gdLst/>
              <a:ahLst/>
              <a:cxnLst/>
              <a:rect l="l" t="t" r="r" b="b"/>
              <a:pathLst>
                <a:path w="18135" h="14765" extrusionOk="0">
                  <a:moveTo>
                    <a:pt x="9356" y="1"/>
                  </a:moveTo>
                  <a:cubicBezTo>
                    <a:pt x="9298" y="992"/>
                    <a:pt x="9091" y="1971"/>
                    <a:pt x="8699" y="2881"/>
                  </a:cubicBezTo>
                  <a:cubicBezTo>
                    <a:pt x="7835" y="4898"/>
                    <a:pt x="6130" y="6568"/>
                    <a:pt x="4102" y="7386"/>
                  </a:cubicBezTo>
                  <a:cubicBezTo>
                    <a:pt x="3604" y="7582"/>
                    <a:pt x="3058" y="7743"/>
                    <a:pt x="2523" y="7743"/>
                  </a:cubicBezTo>
                  <a:cubicBezTo>
                    <a:pt x="2364" y="7743"/>
                    <a:pt x="2206" y="7729"/>
                    <a:pt x="2051" y="7697"/>
                  </a:cubicBezTo>
                  <a:lnTo>
                    <a:pt x="2051" y="7697"/>
                  </a:lnTo>
                  <a:cubicBezTo>
                    <a:pt x="2086" y="7789"/>
                    <a:pt x="2109" y="7858"/>
                    <a:pt x="2143" y="7951"/>
                  </a:cubicBezTo>
                  <a:cubicBezTo>
                    <a:pt x="1152" y="8239"/>
                    <a:pt x="346" y="9137"/>
                    <a:pt x="185" y="10174"/>
                  </a:cubicBezTo>
                  <a:cubicBezTo>
                    <a:pt x="0" y="11430"/>
                    <a:pt x="692" y="12744"/>
                    <a:pt x="1786" y="13343"/>
                  </a:cubicBezTo>
                  <a:cubicBezTo>
                    <a:pt x="2307" y="13639"/>
                    <a:pt x="2894" y="13780"/>
                    <a:pt x="3486" y="13780"/>
                  </a:cubicBezTo>
                  <a:cubicBezTo>
                    <a:pt x="4021" y="13780"/>
                    <a:pt x="4560" y="13665"/>
                    <a:pt x="5058" y="13446"/>
                  </a:cubicBezTo>
                  <a:cubicBezTo>
                    <a:pt x="5784" y="14184"/>
                    <a:pt x="6786" y="14529"/>
                    <a:pt x="7904" y="14679"/>
                  </a:cubicBezTo>
                  <a:cubicBezTo>
                    <a:pt x="8371" y="14737"/>
                    <a:pt x="8853" y="14764"/>
                    <a:pt x="9342" y="14764"/>
                  </a:cubicBezTo>
                  <a:cubicBezTo>
                    <a:pt x="11602" y="14764"/>
                    <a:pt x="14021" y="14170"/>
                    <a:pt x="15934" y="13147"/>
                  </a:cubicBezTo>
                  <a:cubicBezTo>
                    <a:pt x="17559" y="12329"/>
                    <a:pt x="18135" y="10796"/>
                    <a:pt x="17870" y="9126"/>
                  </a:cubicBezTo>
                  <a:cubicBezTo>
                    <a:pt x="17524" y="6960"/>
                    <a:pt x="17006" y="4748"/>
                    <a:pt x="16430" y="2651"/>
                  </a:cubicBezTo>
                  <a:cubicBezTo>
                    <a:pt x="16314" y="2202"/>
                    <a:pt x="16188" y="1729"/>
                    <a:pt x="16038" y="1245"/>
                  </a:cubicBezTo>
                  <a:cubicBezTo>
                    <a:pt x="15352" y="1449"/>
                    <a:pt x="14638" y="1549"/>
                    <a:pt x="13922" y="1549"/>
                  </a:cubicBezTo>
                  <a:cubicBezTo>
                    <a:pt x="12895" y="1549"/>
                    <a:pt x="11867" y="1342"/>
                    <a:pt x="10922" y="934"/>
                  </a:cubicBezTo>
                  <a:cubicBezTo>
                    <a:pt x="10369" y="692"/>
                    <a:pt x="9851" y="370"/>
                    <a:pt x="9356" y="1"/>
                  </a:cubicBezTo>
                  <a:close/>
                </a:path>
              </a:pathLst>
            </a:custGeom>
            <a:solidFill>
              <a:srgbClr val="E589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035;p76"/>
            <p:cNvSpPr/>
            <p:nvPr/>
          </p:nvSpPr>
          <p:spPr>
            <a:xfrm>
              <a:off x="3989425" y="2713750"/>
              <a:ext cx="90450" cy="54175"/>
            </a:xfrm>
            <a:custGeom>
              <a:avLst/>
              <a:gdLst/>
              <a:ahLst/>
              <a:cxnLst/>
              <a:rect l="l" t="t" r="r" b="b"/>
              <a:pathLst>
                <a:path w="3618" h="2167" extrusionOk="0">
                  <a:moveTo>
                    <a:pt x="1987" y="1"/>
                  </a:moveTo>
                  <a:cubicBezTo>
                    <a:pt x="1782" y="1"/>
                    <a:pt x="1574" y="34"/>
                    <a:pt x="1371" y="105"/>
                  </a:cubicBezTo>
                  <a:cubicBezTo>
                    <a:pt x="507" y="404"/>
                    <a:pt x="0" y="1280"/>
                    <a:pt x="139" y="2167"/>
                  </a:cubicBezTo>
                  <a:lnTo>
                    <a:pt x="3618" y="957"/>
                  </a:lnTo>
                  <a:cubicBezTo>
                    <a:pt x="3292" y="357"/>
                    <a:pt x="2655" y="1"/>
                    <a:pt x="1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036;p76"/>
            <p:cNvSpPr/>
            <p:nvPr/>
          </p:nvSpPr>
          <p:spPr>
            <a:xfrm>
              <a:off x="3766200" y="2727125"/>
              <a:ext cx="91325" cy="87200"/>
            </a:xfrm>
            <a:custGeom>
              <a:avLst/>
              <a:gdLst/>
              <a:ahLst/>
              <a:cxnLst/>
              <a:rect l="l" t="t" r="r" b="b"/>
              <a:pathLst>
                <a:path w="3653" h="3488" extrusionOk="0">
                  <a:moveTo>
                    <a:pt x="408" y="0"/>
                  </a:moveTo>
                  <a:cubicBezTo>
                    <a:pt x="151" y="0"/>
                    <a:pt x="0" y="38"/>
                    <a:pt x="0" y="53"/>
                  </a:cubicBezTo>
                  <a:cubicBezTo>
                    <a:pt x="0" y="100"/>
                    <a:pt x="323" y="88"/>
                    <a:pt x="795" y="203"/>
                  </a:cubicBezTo>
                  <a:cubicBezTo>
                    <a:pt x="1268" y="318"/>
                    <a:pt x="1901" y="595"/>
                    <a:pt x="2443" y="1090"/>
                  </a:cubicBezTo>
                  <a:cubicBezTo>
                    <a:pt x="2973" y="1609"/>
                    <a:pt x="3261" y="2243"/>
                    <a:pt x="3388" y="2703"/>
                  </a:cubicBezTo>
                  <a:cubicBezTo>
                    <a:pt x="3512" y="3179"/>
                    <a:pt x="3514" y="3487"/>
                    <a:pt x="3558" y="3487"/>
                  </a:cubicBezTo>
                  <a:cubicBezTo>
                    <a:pt x="3559" y="3487"/>
                    <a:pt x="3560" y="3487"/>
                    <a:pt x="3560" y="3487"/>
                  </a:cubicBezTo>
                  <a:cubicBezTo>
                    <a:pt x="3595" y="3487"/>
                    <a:pt x="3653" y="3164"/>
                    <a:pt x="3549" y="2669"/>
                  </a:cubicBezTo>
                  <a:cubicBezTo>
                    <a:pt x="3457" y="2162"/>
                    <a:pt x="3169" y="1471"/>
                    <a:pt x="2593" y="918"/>
                  </a:cubicBezTo>
                  <a:cubicBezTo>
                    <a:pt x="2016" y="365"/>
                    <a:pt x="1325" y="100"/>
                    <a:pt x="830" y="30"/>
                  </a:cubicBezTo>
                  <a:cubicBezTo>
                    <a:pt x="669" y="8"/>
                    <a:pt x="527" y="0"/>
                    <a:pt x="408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037;p76"/>
            <p:cNvSpPr/>
            <p:nvPr/>
          </p:nvSpPr>
          <p:spPr>
            <a:xfrm>
              <a:off x="3799600" y="2736775"/>
              <a:ext cx="27100" cy="68725"/>
            </a:xfrm>
            <a:custGeom>
              <a:avLst/>
              <a:gdLst/>
              <a:ahLst/>
              <a:cxnLst/>
              <a:rect l="l" t="t" r="r" b="b"/>
              <a:pathLst>
                <a:path w="1084" h="2749" extrusionOk="0">
                  <a:moveTo>
                    <a:pt x="551" y="1"/>
                  </a:moveTo>
                  <a:cubicBezTo>
                    <a:pt x="528" y="1"/>
                    <a:pt x="375" y="117"/>
                    <a:pt x="254" y="359"/>
                  </a:cubicBezTo>
                  <a:cubicBezTo>
                    <a:pt x="104" y="624"/>
                    <a:pt x="1" y="1038"/>
                    <a:pt x="81" y="1499"/>
                  </a:cubicBezTo>
                  <a:cubicBezTo>
                    <a:pt x="162" y="1960"/>
                    <a:pt x="427" y="2306"/>
                    <a:pt x="657" y="2490"/>
                  </a:cubicBezTo>
                  <a:cubicBezTo>
                    <a:pt x="857" y="2680"/>
                    <a:pt x="1022" y="2748"/>
                    <a:pt x="1063" y="2748"/>
                  </a:cubicBezTo>
                  <a:cubicBezTo>
                    <a:pt x="1069" y="2748"/>
                    <a:pt x="1072" y="2747"/>
                    <a:pt x="1072" y="2744"/>
                  </a:cubicBezTo>
                  <a:cubicBezTo>
                    <a:pt x="1084" y="2709"/>
                    <a:pt x="945" y="2605"/>
                    <a:pt x="773" y="2398"/>
                  </a:cubicBezTo>
                  <a:cubicBezTo>
                    <a:pt x="600" y="2191"/>
                    <a:pt x="392" y="1857"/>
                    <a:pt x="312" y="1476"/>
                  </a:cubicBezTo>
                  <a:cubicBezTo>
                    <a:pt x="231" y="1073"/>
                    <a:pt x="312" y="693"/>
                    <a:pt x="392" y="439"/>
                  </a:cubicBezTo>
                  <a:cubicBezTo>
                    <a:pt x="485" y="174"/>
                    <a:pt x="577" y="36"/>
                    <a:pt x="554" y="2"/>
                  </a:cubicBezTo>
                  <a:cubicBezTo>
                    <a:pt x="553" y="1"/>
                    <a:pt x="552" y="1"/>
                    <a:pt x="551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038;p76"/>
            <p:cNvSpPr/>
            <p:nvPr/>
          </p:nvSpPr>
          <p:spPr>
            <a:xfrm>
              <a:off x="3917400" y="2674575"/>
              <a:ext cx="15600" cy="49625"/>
            </a:xfrm>
            <a:custGeom>
              <a:avLst/>
              <a:gdLst/>
              <a:ahLst/>
              <a:cxnLst/>
              <a:rect l="l" t="t" r="r" b="b"/>
              <a:pathLst>
                <a:path w="624" h="1985" extrusionOk="0">
                  <a:moveTo>
                    <a:pt x="96" y="1"/>
                  </a:moveTo>
                  <a:cubicBezTo>
                    <a:pt x="95" y="1"/>
                    <a:pt x="94" y="1"/>
                    <a:pt x="93" y="1"/>
                  </a:cubicBezTo>
                  <a:cubicBezTo>
                    <a:pt x="1" y="12"/>
                    <a:pt x="47" y="473"/>
                    <a:pt x="162" y="1026"/>
                  </a:cubicBezTo>
                  <a:cubicBezTo>
                    <a:pt x="284" y="1559"/>
                    <a:pt x="438" y="1985"/>
                    <a:pt x="532" y="1985"/>
                  </a:cubicBezTo>
                  <a:cubicBezTo>
                    <a:pt x="536" y="1985"/>
                    <a:pt x="539" y="1984"/>
                    <a:pt x="542" y="1983"/>
                  </a:cubicBezTo>
                  <a:cubicBezTo>
                    <a:pt x="623" y="1971"/>
                    <a:pt x="577" y="1510"/>
                    <a:pt x="462" y="969"/>
                  </a:cubicBezTo>
                  <a:cubicBezTo>
                    <a:pt x="337" y="423"/>
                    <a:pt x="178" y="1"/>
                    <a:pt x="96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039;p76"/>
            <p:cNvSpPr/>
            <p:nvPr/>
          </p:nvSpPr>
          <p:spPr>
            <a:xfrm>
              <a:off x="4041850" y="2546625"/>
              <a:ext cx="48400" cy="59575"/>
            </a:xfrm>
            <a:custGeom>
              <a:avLst/>
              <a:gdLst/>
              <a:ahLst/>
              <a:cxnLst/>
              <a:rect l="l" t="t" r="r" b="b"/>
              <a:pathLst>
                <a:path w="1936" h="2383" extrusionOk="0">
                  <a:moveTo>
                    <a:pt x="1856" y="1"/>
                  </a:moveTo>
                  <a:cubicBezTo>
                    <a:pt x="1761" y="1"/>
                    <a:pt x="1433" y="558"/>
                    <a:pt x="945" y="1190"/>
                  </a:cubicBezTo>
                  <a:cubicBezTo>
                    <a:pt x="461" y="1835"/>
                    <a:pt x="0" y="2308"/>
                    <a:pt x="58" y="2377"/>
                  </a:cubicBezTo>
                  <a:cubicBezTo>
                    <a:pt x="62" y="2381"/>
                    <a:pt x="68" y="2383"/>
                    <a:pt x="76" y="2383"/>
                  </a:cubicBezTo>
                  <a:cubicBezTo>
                    <a:pt x="192" y="2383"/>
                    <a:pt x="724" y="2009"/>
                    <a:pt x="1187" y="1375"/>
                  </a:cubicBezTo>
                  <a:cubicBezTo>
                    <a:pt x="1705" y="695"/>
                    <a:pt x="1936" y="38"/>
                    <a:pt x="1867" y="3"/>
                  </a:cubicBezTo>
                  <a:cubicBezTo>
                    <a:pt x="1864" y="2"/>
                    <a:pt x="1860" y="1"/>
                    <a:pt x="1856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040;p76"/>
            <p:cNvSpPr/>
            <p:nvPr/>
          </p:nvSpPr>
          <p:spPr>
            <a:xfrm>
              <a:off x="3988275" y="2594800"/>
              <a:ext cx="55025" cy="100200"/>
            </a:xfrm>
            <a:custGeom>
              <a:avLst/>
              <a:gdLst/>
              <a:ahLst/>
              <a:cxnLst/>
              <a:rect l="l" t="t" r="r" b="b"/>
              <a:pathLst>
                <a:path w="2201" h="4008" extrusionOk="0">
                  <a:moveTo>
                    <a:pt x="275" y="0"/>
                  </a:moveTo>
                  <a:cubicBezTo>
                    <a:pt x="247" y="0"/>
                    <a:pt x="91" y="287"/>
                    <a:pt x="35" y="784"/>
                  </a:cubicBezTo>
                  <a:cubicBezTo>
                    <a:pt x="0" y="1037"/>
                    <a:pt x="0" y="1349"/>
                    <a:pt x="81" y="1694"/>
                  </a:cubicBezTo>
                  <a:cubicBezTo>
                    <a:pt x="115" y="1867"/>
                    <a:pt x="208" y="2074"/>
                    <a:pt x="403" y="2213"/>
                  </a:cubicBezTo>
                  <a:cubicBezTo>
                    <a:pt x="611" y="2328"/>
                    <a:pt x="830" y="2339"/>
                    <a:pt x="1014" y="2351"/>
                  </a:cubicBezTo>
                  <a:cubicBezTo>
                    <a:pt x="1198" y="2362"/>
                    <a:pt x="1360" y="2385"/>
                    <a:pt x="1486" y="2455"/>
                  </a:cubicBezTo>
                  <a:cubicBezTo>
                    <a:pt x="1613" y="2524"/>
                    <a:pt x="1728" y="2627"/>
                    <a:pt x="1809" y="2743"/>
                  </a:cubicBezTo>
                  <a:cubicBezTo>
                    <a:pt x="1959" y="2985"/>
                    <a:pt x="1959" y="3250"/>
                    <a:pt x="1878" y="3457"/>
                  </a:cubicBezTo>
                  <a:cubicBezTo>
                    <a:pt x="1809" y="3664"/>
                    <a:pt x="1659" y="3803"/>
                    <a:pt x="1556" y="3895"/>
                  </a:cubicBezTo>
                  <a:cubicBezTo>
                    <a:pt x="1475" y="3941"/>
                    <a:pt x="1406" y="3987"/>
                    <a:pt x="1406" y="3998"/>
                  </a:cubicBezTo>
                  <a:cubicBezTo>
                    <a:pt x="1406" y="4003"/>
                    <a:pt x="1419" y="4008"/>
                    <a:pt x="1445" y="4008"/>
                  </a:cubicBezTo>
                  <a:cubicBezTo>
                    <a:pt x="1483" y="4008"/>
                    <a:pt x="1548" y="3998"/>
                    <a:pt x="1636" y="3964"/>
                  </a:cubicBezTo>
                  <a:cubicBezTo>
                    <a:pt x="1763" y="3906"/>
                    <a:pt x="1947" y="3780"/>
                    <a:pt x="2086" y="3538"/>
                  </a:cubicBezTo>
                  <a:cubicBezTo>
                    <a:pt x="2143" y="3422"/>
                    <a:pt x="2201" y="3261"/>
                    <a:pt x="2201" y="3088"/>
                  </a:cubicBezTo>
                  <a:cubicBezTo>
                    <a:pt x="2201" y="2915"/>
                    <a:pt x="2155" y="2743"/>
                    <a:pt x="2051" y="2581"/>
                  </a:cubicBezTo>
                  <a:cubicBezTo>
                    <a:pt x="1970" y="2420"/>
                    <a:pt x="1821" y="2270"/>
                    <a:pt x="1636" y="2167"/>
                  </a:cubicBezTo>
                  <a:cubicBezTo>
                    <a:pt x="1452" y="2063"/>
                    <a:pt x="1221" y="2040"/>
                    <a:pt x="1049" y="2017"/>
                  </a:cubicBezTo>
                  <a:cubicBezTo>
                    <a:pt x="853" y="2005"/>
                    <a:pt x="680" y="1994"/>
                    <a:pt x="588" y="1936"/>
                  </a:cubicBezTo>
                  <a:cubicBezTo>
                    <a:pt x="473" y="1879"/>
                    <a:pt x="403" y="1752"/>
                    <a:pt x="369" y="1614"/>
                  </a:cubicBezTo>
                  <a:cubicBezTo>
                    <a:pt x="300" y="1326"/>
                    <a:pt x="277" y="1026"/>
                    <a:pt x="265" y="796"/>
                  </a:cubicBezTo>
                  <a:cubicBezTo>
                    <a:pt x="265" y="323"/>
                    <a:pt x="334" y="24"/>
                    <a:pt x="277" y="1"/>
                  </a:cubicBezTo>
                  <a:cubicBezTo>
                    <a:pt x="276" y="0"/>
                    <a:pt x="276" y="0"/>
                    <a:pt x="275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041;p76"/>
            <p:cNvSpPr/>
            <p:nvPr/>
          </p:nvSpPr>
          <p:spPr>
            <a:xfrm>
              <a:off x="3990575" y="2688175"/>
              <a:ext cx="17300" cy="9450"/>
            </a:xfrm>
            <a:custGeom>
              <a:avLst/>
              <a:gdLst/>
              <a:ahLst/>
              <a:cxnLst/>
              <a:rect l="l" t="t" r="r" b="b"/>
              <a:pathLst>
                <a:path w="692" h="378" extrusionOk="0">
                  <a:moveTo>
                    <a:pt x="193" y="0"/>
                  </a:moveTo>
                  <a:cubicBezTo>
                    <a:pt x="110" y="0"/>
                    <a:pt x="48" y="26"/>
                    <a:pt x="35" y="79"/>
                  </a:cubicBezTo>
                  <a:cubicBezTo>
                    <a:pt x="0" y="160"/>
                    <a:pt x="116" y="275"/>
                    <a:pt x="288" y="333"/>
                  </a:cubicBezTo>
                  <a:cubicBezTo>
                    <a:pt x="365" y="363"/>
                    <a:pt x="441" y="378"/>
                    <a:pt x="506" y="378"/>
                  </a:cubicBezTo>
                  <a:cubicBezTo>
                    <a:pt x="587" y="378"/>
                    <a:pt x="649" y="354"/>
                    <a:pt x="669" y="310"/>
                  </a:cubicBezTo>
                  <a:cubicBezTo>
                    <a:pt x="692" y="217"/>
                    <a:pt x="576" y="102"/>
                    <a:pt x="404" y="45"/>
                  </a:cubicBezTo>
                  <a:cubicBezTo>
                    <a:pt x="330" y="15"/>
                    <a:pt x="255" y="0"/>
                    <a:pt x="193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042;p76"/>
            <p:cNvSpPr/>
            <p:nvPr/>
          </p:nvSpPr>
          <p:spPr>
            <a:xfrm>
              <a:off x="4070925" y="2623300"/>
              <a:ext cx="21350" cy="54200"/>
            </a:xfrm>
            <a:custGeom>
              <a:avLst/>
              <a:gdLst/>
              <a:ahLst/>
              <a:cxnLst/>
              <a:rect l="l" t="t" r="r" b="b"/>
              <a:pathLst>
                <a:path w="854" h="2168" extrusionOk="0">
                  <a:moveTo>
                    <a:pt x="85" y="1"/>
                  </a:moveTo>
                  <a:cubicBezTo>
                    <a:pt x="84" y="1"/>
                    <a:pt x="83" y="1"/>
                    <a:pt x="81" y="1"/>
                  </a:cubicBezTo>
                  <a:cubicBezTo>
                    <a:pt x="1" y="36"/>
                    <a:pt x="81" y="543"/>
                    <a:pt x="277" y="1130"/>
                  </a:cubicBezTo>
                  <a:cubicBezTo>
                    <a:pt x="457" y="1715"/>
                    <a:pt x="670" y="2168"/>
                    <a:pt x="755" y="2168"/>
                  </a:cubicBezTo>
                  <a:cubicBezTo>
                    <a:pt x="757" y="2168"/>
                    <a:pt x="759" y="2168"/>
                    <a:pt x="761" y="2167"/>
                  </a:cubicBezTo>
                  <a:cubicBezTo>
                    <a:pt x="853" y="2133"/>
                    <a:pt x="761" y="1637"/>
                    <a:pt x="577" y="1038"/>
                  </a:cubicBezTo>
                  <a:cubicBezTo>
                    <a:pt x="395" y="458"/>
                    <a:pt x="179" y="1"/>
                    <a:pt x="85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043;p76"/>
            <p:cNvSpPr/>
            <p:nvPr/>
          </p:nvSpPr>
          <p:spPr>
            <a:xfrm>
              <a:off x="3879400" y="2612750"/>
              <a:ext cx="64525" cy="23500"/>
            </a:xfrm>
            <a:custGeom>
              <a:avLst/>
              <a:gdLst/>
              <a:ahLst/>
              <a:cxnLst/>
              <a:rect l="l" t="t" r="r" b="b"/>
              <a:pathLst>
                <a:path w="2581" h="940" extrusionOk="0">
                  <a:moveTo>
                    <a:pt x="103" y="1"/>
                  </a:moveTo>
                  <a:cubicBezTo>
                    <a:pt x="71" y="1"/>
                    <a:pt x="52" y="7"/>
                    <a:pt x="46" y="20"/>
                  </a:cubicBezTo>
                  <a:cubicBezTo>
                    <a:pt x="0" y="101"/>
                    <a:pt x="530" y="423"/>
                    <a:pt x="1221" y="677"/>
                  </a:cubicBezTo>
                  <a:cubicBezTo>
                    <a:pt x="1756" y="855"/>
                    <a:pt x="2221" y="939"/>
                    <a:pt x="2434" y="939"/>
                  </a:cubicBezTo>
                  <a:cubicBezTo>
                    <a:pt x="2511" y="939"/>
                    <a:pt x="2555" y="928"/>
                    <a:pt x="2558" y="907"/>
                  </a:cubicBezTo>
                  <a:cubicBezTo>
                    <a:pt x="2581" y="815"/>
                    <a:pt x="2028" y="619"/>
                    <a:pt x="1337" y="366"/>
                  </a:cubicBezTo>
                  <a:cubicBezTo>
                    <a:pt x="758" y="163"/>
                    <a:pt x="268" y="1"/>
                    <a:pt x="103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4044;p76"/>
            <p:cNvSpPr/>
            <p:nvPr/>
          </p:nvSpPr>
          <p:spPr>
            <a:xfrm>
              <a:off x="3746600" y="2430025"/>
              <a:ext cx="386850" cy="263025"/>
            </a:xfrm>
            <a:custGeom>
              <a:avLst/>
              <a:gdLst/>
              <a:ahLst/>
              <a:cxnLst/>
              <a:rect l="l" t="t" r="r" b="b"/>
              <a:pathLst>
                <a:path w="15474" h="10521" extrusionOk="0">
                  <a:moveTo>
                    <a:pt x="9846" y="1"/>
                  </a:moveTo>
                  <a:cubicBezTo>
                    <a:pt x="9518" y="1"/>
                    <a:pt x="9176" y="21"/>
                    <a:pt x="8815" y="59"/>
                  </a:cubicBezTo>
                  <a:cubicBezTo>
                    <a:pt x="6407" y="324"/>
                    <a:pt x="3884" y="1107"/>
                    <a:pt x="2075" y="2766"/>
                  </a:cubicBezTo>
                  <a:cubicBezTo>
                    <a:pt x="1234" y="3527"/>
                    <a:pt x="266" y="4725"/>
                    <a:pt x="116" y="5889"/>
                  </a:cubicBezTo>
                  <a:cubicBezTo>
                    <a:pt x="1" y="6718"/>
                    <a:pt x="243" y="7525"/>
                    <a:pt x="588" y="8239"/>
                  </a:cubicBezTo>
                  <a:cubicBezTo>
                    <a:pt x="934" y="8965"/>
                    <a:pt x="1211" y="9725"/>
                    <a:pt x="1499" y="10474"/>
                  </a:cubicBezTo>
                  <a:cubicBezTo>
                    <a:pt x="1653" y="10506"/>
                    <a:pt x="1811" y="10521"/>
                    <a:pt x="1970" y="10521"/>
                  </a:cubicBezTo>
                  <a:cubicBezTo>
                    <a:pt x="2498" y="10521"/>
                    <a:pt x="3039" y="10359"/>
                    <a:pt x="3526" y="10129"/>
                  </a:cubicBezTo>
                  <a:cubicBezTo>
                    <a:pt x="5554" y="9311"/>
                    <a:pt x="7259" y="7640"/>
                    <a:pt x="8123" y="5624"/>
                  </a:cubicBezTo>
                  <a:cubicBezTo>
                    <a:pt x="8504" y="4714"/>
                    <a:pt x="8722" y="3734"/>
                    <a:pt x="8780" y="2743"/>
                  </a:cubicBezTo>
                  <a:cubicBezTo>
                    <a:pt x="9275" y="3112"/>
                    <a:pt x="9794" y="3435"/>
                    <a:pt x="10347" y="3677"/>
                  </a:cubicBezTo>
                  <a:cubicBezTo>
                    <a:pt x="11286" y="4089"/>
                    <a:pt x="12313" y="4295"/>
                    <a:pt x="13338" y="4295"/>
                  </a:cubicBezTo>
                  <a:cubicBezTo>
                    <a:pt x="14061" y="4295"/>
                    <a:pt x="14783" y="4193"/>
                    <a:pt x="15474" y="3988"/>
                  </a:cubicBezTo>
                  <a:cubicBezTo>
                    <a:pt x="15128" y="2836"/>
                    <a:pt x="14633" y="1683"/>
                    <a:pt x="13607" y="1084"/>
                  </a:cubicBezTo>
                  <a:cubicBezTo>
                    <a:pt x="12311" y="334"/>
                    <a:pt x="11193" y="1"/>
                    <a:pt x="9846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045;p76"/>
            <p:cNvSpPr/>
            <p:nvPr/>
          </p:nvSpPr>
          <p:spPr>
            <a:xfrm>
              <a:off x="3172550" y="2526275"/>
              <a:ext cx="828425" cy="763000"/>
            </a:xfrm>
            <a:custGeom>
              <a:avLst/>
              <a:gdLst/>
              <a:ahLst/>
              <a:cxnLst/>
              <a:rect l="l" t="t" r="r" b="b"/>
              <a:pathLst>
                <a:path w="33137" h="30520" extrusionOk="0">
                  <a:moveTo>
                    <a:pt x="16126" y="1"/>
                  </a:moveTo>
                  <a:cubicBezTo>
                    <a:pt x="15112" y="1"/>
                    <a:pt x="14112" y="118"/>
                    <a:pt x="13204" y="426"/>
                  </a:cubicBezTo>
                  <a:cubicBezTo>
                    <a:pt x="11868" y="887"/>
                    <a:pt x="10405" y="2142"/>
                    <a:pt x="9656" y="3341"/>
                  </a:cubicBezTo>
                  <a:cubicBezTo>
                    <a:pt x="8607" y="4977"/>
                    <a:pt x="8573" y="6843"/>
                    <a:pt x="8504" y="8756"/>
                  </a:cubicBezTo>
                  <a:cubicBezTo>
                    <a:pt x="8469" y="9723"/>
                    <a:pt x="8388" y="10703"/>
                    <a:pt x="8411" y="11648"/>
                  </a:cubicBezTo>
                  <a:cubicBezTo>
                    <a:pt x="8446" y="12696"/>
                    <a:pt x="8573" y="13756"/>
                    <a:pt x="7997" y="14701"/>
                  </a:cubicBezTo>
                  <a:cubicBezTo>
                    <a:pt x="7271" y="15899"/>
                    <a:pt x="5773" y="16348"/>
                    <a:pt x="4748" y="17281"/>
                  </a:cubicBezTo>
                  <a:cubicBezTo>
                    <a:pt x="2409" y="19413"/>
                    <a:pt x="5324" y="22662"/>
                    <a:pt x="3273" y="24667"/>
                  </a:cubicBezTo>
                  <a:cubicBezTo>
                    <a:pt x="2582" y="25346"/>
                    <a:pt x="1683" y="25761"/>
                    <a:pt x="1049" y="26499"/>
                  </a:cubicBezTo>
                  <a:cubicBezTo>
                    <a:pt x="128" y="27558"/>
                    <a:pt x="1" y="29229"/>
                    <a:pt x="738" y="30427"/>
                  </a:cubicBezTo>
                  <a:cubicBezTo>
                    <a:pt x="2201" y="30462"/>
                    <a:pt x="3676" y="30473"/>
                    <a:pt x="5139" y="30496"/>
                  </a:cubicBezTo>
                  <a:cubicBezTo>
                    <a:pt x="5416" y="29379"/>
                    <a:pt x="5692" y="28250"/>
                    <a:pt x="5946" y="27144"/>
                  </a:cubicBezTo>
                  <a:cubicBezTo>
                    <a:pt x="6176" y="28273"/>
                    <a:pt x="6395" y="29390"/>
                    <a:pt x="6626" y="30519"/>
                  </a:cubicBezTo>
                  <a:lnTo>
                    <a:pt x="11292" y="30128"/>
                  </a:lnTo>
                  <a:cubicBezTo>
                    <a:pt x="11246" y="28999"/>
                    <a:pt x="11649" y="27881"/>
                    <a:pt x="12375" y="27029"/>
                  </a:cubicBezTo>
                  <a:lnTo>
                    <a:pt x="30406" y="26948"/>
                  </a:lnTo>
                  <a:cubicBezTo>
                    <a:pt x="30820" y="26268"/>
                    <a:pt x="31615" y="25922"/>
                    <a:pt x="32203" y="25392"/>
                  </a:cubicBezTo>
                  <a:cubicBezTo>
                    <a:pt x="32791" y="24851"/>
                    <a:pt x="33136" y="23814"/>
                    <a:pt x="32526" y="23296"/>
                  </a:cubicBezTo>
                  <a:cubicBezTo>
                    <a:pt x="32321" y="23128"/>
                    <a:pt x="32071" y="23065"/>
                    <a:pt x="31807" y="23065"/>
                  </a:cubicBezTo>
                  <a:cubicBezTo>
                    <a:pt x="31491" y="23065"/>
                    <a:pt x="31156" y="23154"/>
                    <a:pt x="30855" y="23261"/>
                  </a:cubicBezTo>
                  <a:cubicBezTo>
                    <a:pt x="31235" y="22478"/>
                    <a:pt x="31558" y="21648"/>
                    <a:pt x="31604" y="20784"/>
                  </a:cubicBezTo>
                  <a:cubicBezTo>
                    <a:pt x="31638" y="19920"/>
                    <a:pt x="31350" y="18998"/>
                    <a:pt x="30705" y="18422"/>
                  </a:cubicBezTo>
                  <a:cubicBezTo>
                    <a:pt x="29323" y="17212"/>
                    <a:pt x="26915" y="17800"/>
                    <a:pt x="27087" y="15403"/>
                  </a:cubicBezTo>
                  <a:cubicBezTo>
                    <a:pt x="27260" y="13076"/>
                    <a:pt x="27341" y="10818"/>
                    <a:pt x="27180" y="8468"/>
                  </a:cubicBezTo>
                  <a:cubicBezTo>
                    <a:pt x="27053" y="6567"/>
                    <a:pt x="26788" y="4389"/>
                    <a:pt x="25394" y="2937"/>
                  </a:cubicBezTo>
                  <a:cubicBezTo>
                    <a:pt x="24011" y="1497"/>
                    <a:pt x="21949" y="817"/>
                    <a:pt x="20048" y="449"/>
                  </a:cubicBezTo>
                  <a:cubicBezTo>
                    <a:pt x="18834" y="206"/>
                    <a:pt x="17468" y="1"/>
                    <a:pt x="16126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4046;p76"/>
            <p:cNvSpPr/>
            <p:nvPr/>
          </p:nvSpPr>
          <p:spPr>
            <a:xfrm>
              <a:off x="3431800" y="3029425"/>
              <a:ext cx="538925" cy="305800"/>
            </a:xfrm>
            <a:custGeom>
              <a:avLst/>
              <a:gdLst/>
              <a:ahLst/>
              <a:cxnLst/>
              <a:rect l="l" t="t" r="r" b="b"/>
              <a:pathLst>
                <a:path w="21557" h="12232" extrusionOk="0">
                  <a:moveTo>
                    <a:pt x="14280" y="1"/>
                  </a:moveTo>
                  <a:cubicBezTo>
                    <a:pt x="12038" y="1"/>
                    <a:pt x="10104" y="1361"/>
                    <a:pt x="7938" y="1868"/>
                  </a:cubicBezTo>
                  <a:cubicBezTo>
                    <a:pt x="6060" y="2294"/>
                    <a:pt x="4182" y="2225"/>
                    <a:pt x="2523" y="3377"/>
                  </a:cubicBezTo>
                  <a:cubicBezTo>
                    <a:pt x="1429" y="4126"/>
                    <a:pt x="749" y="5382"/>
                    <a:pt x="403" y="6661"/>
                  </a:cubicBezTo>
                  <a:cubicBezTo>
                    <a:pt x="69" y="7939"/>
                    <a:pt x="46" y="9299"/>
                    <a:pt x="12" y="10624"/>
                  </a:cubicBezTo>
                  <a:cubicBezTo>
                    <a:pt x="0" y="11004"/>
                    <a:pt x="0" y="11407"/>
                    <a:pt x="69" y="11799"/>
                  </a:cubicBezTo>
                  <a:cubicBezTo>
                    <a:pt x="1643" y="12089"/>
                    <a:pt x="3236" y="12232"/>
                    <a:pt x="4827" y="12232"/>
                  </a:cubicBezTo>
                  <a:cubicBezTo>
                    <a:pt x="8293" y="12232"/>
                    <a:pt x="11752" y="11554"/>
                    <a:pt x="14989" y="10244"/>
                  </a:cubicBezTo>
                  <a:cubicBezTo>
                    <a:pt x="17052" y="9414"/>
                    <a:pt x="19586" y="8216"/>
                    <a:pt x="21556" y="6568"/>
                  </a:cubicBezTo>
                  <a:cubicBezTo>
                    <a:pt x="21545" y="6499"/>
                    <a:pt x="21545" y="6442"/>
                    <a:pt x="21522" y="6373"/>
                  </a:cubicBezTo>
                  <a:cubicBezTo>
                    <a:pt x="21257" y="5405"/>
                    <a:pt x="20439" y="4322"/>
                    <a:pt x="19886" y="3504"/>
                  </a:cubicBezTo>
                  <a:cubicBezTo>
                    <a:pt x="18699" y="1752"/>
                    <a:pt x="17086" y="278"/>
                    <a:pt x="14897" y="36"/>
                  </a:cubicBezTo>
                  <a:cubicBezTo>
                    <a:pt x="14689" y="12"/>
                    <a:pt x="14483" y="1"/>
                    <a:pt x="14280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4047;p76"/>
            <p:cNvSpPr/>
            <p:nvPr/>
          </p:nvSpPr>
          <p:spPr>
            <a:xfrm>
              <a:off x="3496600" y="3158450"/>
              <a:ext cx="12975" cy="174600"/>
            </a:xfrm>
            <a:custGeom>
              <a:avLst/>
              <a:gdLst/>
              <a:ahLst/>
              <a:cxnLst/>
              <a:rect l="l" t="t" r="r" b="b"/>
              <a:pathLst>
                <a:path w="519" h="6984" extrusionOk="0">
                  <a:moveTo>
                    <a:pt x="383" y="1"/>
                  </a:moveTo>
                  <a:cubicBezTo>
                    <a:pt x="382" y="1"/>
                    <a:pt x="381" y="1"/>
                    <a:pt x="381" y="2"/>
                  </a:cubicBezTo>
                  <a:cubicBezTo>
                    <a:pt x="334" y="2"/>
                    <a:pt x="381" y="394"/>
                    <a:pt x="346" y="1027"/>
                  </a:cubicBezTo>
                  <a:cubicBezTo>
                    <a:pt x="334" y="1649"/>
                    <a:pt x="219" y="2513"/>
                    <a:pt x="104" y="3481"/>
                  </a:cubicBezTo>
                  <a:cubicBezTo>
                    <a:pt x="46" y="3977"/>
                    <a:pt x="12" y="4438"/>
                    <a:pt x="0" y="4852"/>
                  </a:cubicBezTo>
                  <a:cubicBezTo>
                    <a:pt x="0" y="5267"/>
                    <a:pt x="0" y="5659"/>
                    <a:pt x="46" y="5970"/>
                  </a:cubicBezTo>
                  <a:cubicBezTo>
                    <a:pt x="127" y="6615"/>
                    <a:pt x="277" y="6984"/>
                    <a:pt x="300" y="6984"/>
                  </a:cubicBezTo>
                  <a:cubicBezTo>
                    <a:pt x="346" y="6972"/>
                    <a:pt x="242" y="6592"/>
                    <a:pt x="219" y="5958"/>
                  </a:cubicBezTo>
                  <a:cubicBezTo>
                    <a:pt x="196" y="5647"/>
                    <a:pt x="196" y="5267"/>
                    <a:pt x="219" y="4852"/>
                  </a:cubicBezTo>
                  <a:cubicBezTo>
                    <a:pt x="242" y="4438"/>
                    <a:pt x="288" y="3977"/>
                    <a:pt x="334" y="3504"/>
                  </a:cubicBezTo>
                  <a:cubicBezTo>
                    <a:pt x="450" y="2536"/>
                    <a:pt x="519" y="1661"/>
                    <a:pt x="507" y="1027"/>
                  </a:cubicBezTo>
                  <a:cubicBezTo>
                    <a:pt x="485" y="389"/>
                    <a:pt x="408" y="1"/>
                    <a:pt x="383" y="1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4048;p76"/>
            <p:cNvSpPr/>
            <p:nvPr/>
          </p:nvSpPr>
          <p:spPr>
            <a:xfrm>
              <a:off x="3479325" y="3175725"/>
              <a:ext cx="26225" cy="53375"/>
            </a:xfrm>
            <a:custGeom>
              <a:avLst/>
              <a:gdLst/>
              <a:ahLst/>
              <a:cxnLst/>
              <a:rect l="l" t="t" r="r" b="b"/>
              <a:pathLst>
                <a:path w="1049" h="2135" extrusionOk="0">
                  <a:moveTo>
                    <a:pt x="64" y="0"/>
                  </a:moveTo>
                  <a:cubicBezTo>
                    <a:pt x="62" y="0"/>
                    <a:pt x="60" y="1"/>
                    <a:pt x="58" y="2"/>
                  </a:cubicBezTo>
                  <a:cubicBezTo>
                    <a:pt x="0" y="14"/>
                    <a:pt x="104" y="544"/>
                    <a:pt x="380" y="1143"/>
                  </a:cubicBezTo>
                  <a:cubicBezTo>
                    <a:pt x="627" y="1715"/>
                    <a:pt x="940" y="2134"/>
                    <a:pt x="988" y="2134"/>
                  </a:cubicBezTo>
                  <a:cubicBezTo>
                    <a:pt x="989" y="2134"/>
                    <a:pt x="990" y="2134"/>
                    <a:pt x="991" y="2134"/>
                  </a:cubicBezTo>
                  <a:cubicBezTo>
                    <a:pt x="1048" y="2099"/>
                    <a:pt x="841" y="1627"/>
                    <a:pt x="576" y="1039"/>
                  </a:cubicBezTo>
                  <a:cubicBezTo>
                    <a:pt x="331" y="482"/>
                    <a:pt x="129" y="0"/>
                    <a:pt x="64" y="0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4049;p76"/>
            <p:cNvSpPr/>
            <p:nvPr/>
          </p:nvSpPr>
          <p:spPr>
            <a:xfrm>
              <a:off x="3803350" y="3035775"/>
              <a:ext cx="65125" cy="217800"/>
            </a:xfrm>
            <a:custGeom>
              <a:avLst/>
              <a:gdLst/>
              <a:ahLst/>
              <a:cxnLst/>
              <a:rect l="l" t="t" r="r" b="b"/>
              <a:pathLst>
                <a:path w="2605" h="8712" extrusionOk="0">
                  <a:moveTo>
                    <a:pt x="335" y="1"/>
                  </a:moveTo>
                  <a:cubicBezTo>
                    <a:pt x="323" y="1"/>
                    <a:pt x="277" y="116"/>
                    <a:pt x="219" y="346"/>
                  </a:cubicBezTo>
                  <a:cubicBezTo>
                    <a:pt x="162" y="577"/>
                    <a:pt x="104" y="899"/>
                    <a:pt x="70" y="1326"/>
                  </a:cubicBezTo>
                  <a:cubicBezTo>
                    <a:pt x="1" y="2155"/>
                    <a:pt x="116" y="3342"/>
                    <a:pt x="519" y="4563"/>
                  </a:cubicBezTo>
                  <a:cubicBezTo>
                    <a:pt x="911" y="5784"/>
                    <a:pt x="1452" y="6821"/>
                    <a:pt x="1878" y="7547"/>
                  </a:cubicBezTo>
                  <a:cubicBezTo>
                    <a:pt x="2276" y="8286"/>
                    <a:pt x="2540" y="8711"/>
                    <a:pt x="2580" y="8711"/>
                  </a:cubicBezTo>
                  <a:cubicBezTo>
                    <a:pt x="2580" y="8711"/>
                    <a:pt x="2581" y="8711"/>
                    <a:pt x="2581" y="8711"/>
                  </a:cubicBezTo>
                  <a:cubicBezTo>
                    <a:pt x="2604" y="8699"/>
                    <a:pt x="2374" y="8238"/>
                    <a:pt x="2005" y="7490"/>
                  </a:cubicBezTo>
                  <a:cubicBezTo>
                    <a:pt x="1625" y="6741"/>
                    <a:pt x="1130" y="5715"/>
                    <a:pt x="738" y="4506"/>
                  </a:cubicBezTo>
                  <a:cubicBezTo>
                    <a:pt x="346" y="3307"/>
                    <a:pt x="219" y="2155"/>
                    <a:pt x="231" y="1337"/>
                  </a:cubicBezTo>
                  <a:cubicBezTo>
                    <a:pt x="242" y="508"/>
                    <a:pt x="381" y="12"/>
                    <a:pt x="335" y="1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4050;p76"/>
            <p:cNvSpPr/>
            <p:nvPr/>
          </p:nvSpPr>
          <p:spPr>
            <a:xfrm>
              <a:off x="3580125" y="3036075"/>
              <a:ext cx="176025" cy="114725"/>
            </a:xfrm>
            <a:custGeom>
              <a:avLst/>
              <a:gdLst/>
              <a:ahLst/>
              <a:cxnLst/>
              <a:rect l="l" t="t" r="r" b="b"/>
              <a:pathLst>
                <a:path w="7041" h="4589" extrusionOk="0">
                  <a:moveTo>
                    <a:pt x="6499" y="0"/>
                  </a:moveTo>
                  <a:cubicBezTo>
                    <a:pt x="4978" y="427"/>
                    <a:pt x="3561" y="1221"/>
                    <a:pt x="2017" y="1567"/>
                  </a:cubicBezTo>
                  <a:cubicBezTo>
                    <a:pt x="1337" y="1740"/>
                    <a:pt x="669" y="1844"/>
                    <a:pt x="0" y="1947"/>
                  </a:cubicBezTo>
                  <a:lnTo>
                    <a:pt x="47" y="2132"/>
                  </a:lnTo>
                  <a:cubicBezTo>
                    <a:pt x="409" y="3609"/>
                    <a:pt x="1743" y="4588"/>
                    <a:pt x="3203" y="4588"/>
                  </a:cubicBezTo>
                  <a:cubicBezTo>
                    <a:pt x="3462" y="4588"/>
                    <a:pt x="3725" y="4558"/>
                    <a:pt x="3987" y="4494"/>
                  </a:cubicBezTo>
                  <a:lnTo>
                    <a:pt x="4252" y="4424"/>
                  </a:lnTo>
                  <a:cubicBezTo>
                    <a:pt x="5992" y="3987"/>
                    <a:pt x="7040" y="2212"/>
                    <a:pt x="6614" y="473"/>
                  </a:cubicBezTo>
                  <a:lnTo>
                    <a:pt x="6499" y="0"/>
                  </a:ln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4051;p76"/>
            <p:cNvSpPr/>
            <p:nvPr/>
          </p:nvSpPr>
          <p:spPr>
            <a:xfrm>
              <a:off x="3575225" y="2932100"/>
              <a:ext cx="152975" cy="196500"/>
            </a:xfrm>
            <a:custGeom>
              <a:avLst/>
              <a:gdLst/>
              <a:ahLst/>
              <a:cxnLst/>
              <a:rect l="l" t="t" r="r" b="b"/>
              <a:pathLst>
                <a:path w="6119" h="7860" extrusionOk="0">
                  <a:moveTo>
                    <a:pt x="4494" y="0"/>
                  </a:moveTo>
                  <a:lnTo>
                    <a:pt x="1" y="1118"/>
                  </a:lnTo>
                  <a:lnTo>
                    <a:pt x="1464" y="6959"/>
                  </a:lnTo>
                  <a:cubicBezTo>
                    <a:pt x="1601" y="7496"/>
                    <a:pt x="2077" y="7859"/>
                    <a:pt x="2605" y="7859"/>
                  </a:cubicBezTo>
                  <a:cubicBezTo>
                    <a:pt x="2699" y="7859"/>
                    <a:pt x="2796" y="7848"/>
                    <a:pt x="2892" y="7823"/>
                  </a:cubicBezTo>
                  <a:lnTo>
                    <a:pt x="5093" y="7282"/>
                  </a:lnTo>
                  <a:cubicBezTo>
                    <a:pt x="5727" y="7120"/>
                    <a:pt x="6118" y="6475"/>
                    <a:pt x="5957" y="5853"/>
                  </a:cubicBezTo>
                  <a:lnTo>
                    <a:pt x="4494" y="0"/>
                  </a:lnTo>
                  <a:close/>
                </a:path>
              </a:pathLst>
            </a:custGeom>
            <a:solidFill>
              <a:srgbClr val="E589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4052;p76"/>
            <p:cNvSpPr/>
            <p:nvPr/>
          </p:nvSpPr>
          <p:spPr>
            <a:xfrm>
              <a:off x="3418825" y="2622750"/>
              <a:ext cx="456550" cy="368575"/>
            </a:xfrm>
            <a:custGeom>
              <a:avLst/>
              <a:gdLst/>
              <a:ahLst/>
              <a:cxnLst/>
              <a:rect l="l" t="t" r="r" b="b"/>
              <a:pathLst>
                <a:path w="18262" h="14743" extrusionOk="0">
                  <a:moveTo>
                    <a:pt x="6095" y="0"/>
                  </a:moveTo>
                  <a:cubicBezTo>
                    <a:pt x="5738" y="484"/>
                    <a:pt x="5312" y="933"/>
                    <a:pt x="4851" y="1325"/>
                  </a:cubicBezTo>
                  <a:cubicBezTo>
                    <a:pt x="3515" y="2431"/>
                    <a:pt x="1763" y="3053"/>
                    <a:pt x="12" y="3053"/>
                  </a:cubicBezTo>
                  <a:lnTo>
                    <a:pt x="12" y="2846"/>
                  </a:lnTo>
                  <a:lnTo>
                    <a:pt x="12" y="2846"/>
                  </a:lnTo>
                  <a:cubicBezTo>
                    <a:pt x="1" y="3410"/>
                    <a:pt x="12" y="3986"/>
                    <a:pt x="35" y="4493"/>
                  </a:cubicBezTo>
                  <a:cubicBezTo>
                    <a:pt x="70" y="6648"/>
                    <a:pt x="173" y="8929"/>
                    <a:pt x="450" y="11118"/>
                  </a:cubicBezTo>
                  <a:cubicBezTo>
                    <a:pt x="669" y="12789"/>
                    <a:pt x="1648" y="14102"/>
                    <a:pt x="3411" y="14471"/>
                  </a:cubicBezTo>
                  <a:cubicBezTo>
                    <a:pt x="4290" y="14651"/>
                    <a:pt x="5235" y="14742"/>
                    <a:pt x="6195" y="14742"/>
                  </a:cubicBezTo>
                  <a:cubicBezTo>
                    <a:pt x="8052" y="14742"/>
                    <a:pt x="9965" y="14402"/>
                    <a:pt x="11568" y="13711"/>
                  </a:cubicBezTo>
                  <a:cubicBezTo>
                    <a:pt x="12605" y="13261"/>
                    <a:pt x="13469" y="12639"/>
                    <a:pt x="13976" y="11740"/>
                  </a:cubicBezTo>
                  <a:cubicBezTo>
                    <a:pt x="14142" y="11763"/>
                    <a:pt x="14311" y="11774"/>
                    <a:pt x="14479" y="11774"/>
                  </a:cubicBezTo>
                  <a:cubicBezTo>
                    <a:pt x="15442" y="11774"/>
                    <a:pt x="16410" y="11413"/>
                    <a:pt x="17087" y="10726"/>
                  </a:cubicBezTo>
                  <a:cubicBezTo>
                    <a:pt x="17951" y="9816"/>
                    <a:pt x="18262" y="8376"/>
                    <a:pt x="17732" y="7224"/>
                  </a:cubicBezTo>
                  <a:cubicBezTo>
                    <a:pt x="17283" y="6279"/>
                    <a:pt x="16257" y="5634"/>
                    <a:pt x="15220" y="5634"/>
                  </a:cubicBezTo>
                  <a:cubicBezTo>
                    <a:pt x="15243" y="5542"/>
                    <a:pt x="15243" y="5461"/>
                    <a:pt x="15255" y="5369"/>
                  </a:cubicBezTo>
                  <a:lnTo>
                    <a:pt x="15255" y="5369"/>
                  </a:lnTo>
                  <a:cubicBezTo>
                    <a:pt x="14818" y="5600"/>
                    <a:pt x="14310" y="5677"/>
                    <a:pt x="13803" y="5677"/>
                  </a:cubicBezTo>
                  <a:cubicBezTo>
                    <a:pt x="13602" y="5677"/>
                    <a:pt x="13400" y="5665"/>
                    <a:pt x="13204" y="5646"/>
                  </a:cubicBezTo>
                  <a:cubicBezTo>
                    <a:pt x="11015" y="5415"/>
                    <a:pt x="8930" y="4286"/>
                    <a:pt x="7535" y="2581"/>
                  </a:cubicBezTo>
                  <a:cubicBezTo>
                    <a:pt x="6902" y="1809"/>
                    <a:pt x="6429" y="933"/>
                    <a:pt x="6095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4053;p76"/>
            <p:cNvSpPr/>
            <p:nvPr/>
          </p:nvSpPr>
          <p:spPr>
            <a:xfrm>
              <a:off x="3516750" y="2856325"/>
              <a:ext cx="91925" cy="42850"/>
            </a:xfrm>
            <a:custGeom>
              <a:avLst/>
              <a:gdLst/>
              <a:ahLst/>
              <a:cxnLst/>
              <a:rect l="l" t="t" r="r" b="b"/>
              <a:pathLst>
                <a:path w="3677" h="1714" extrusionOk="0">
                  <a:moveTo>
                    <a:pt x="3676" y="1"/>
                  </a:moveTo>
                  <a:lnTo>
                    <a:pt x="1" y="335"/>
                  </a:lnTo>
                  <a:cubicBezTo>
                    <a:pt x="217" y="1146"/>
                    <a:pt x="951" y="1713"/>
                    <a:pt x="1802" y="1713"/>
                  </a:cubicBezTo>
                  <a:cubicBezTo>
                    <a:pt x="1858" y="1713"/>
                    <a:pt x="1914" y="1711"/>
                    <a:pt x="1971" y="1706"/>
                  </a:cubicBezTo>
                  <a:cubicBezTo>
                    <a:pt x="2893" y="1614"/>
                    <a:pt x="3584" y="900"/>
                    <a:pt x="36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4054;p76"/>
            <p:cNvSpPr/>
            <p:nvPr/>
          </p:nvSpPr>
          <p:spPr>
            <a:xfrm>
              <a:off x="3759000" y="2787025"/>
              <a:ext cx="68575" cy="107950"/>
            </a:xfrm>
            <a:custGeom>
              <a:avLst/>
              <a:gdLst/>
              <a:ahLst/>
              <a:cxnLst/>
              <a:rect l="l" t="t" r="r" b="b"/>
              <a:pathLst>
                <a:path w="2743" h="4318" extrusionOk="0">
                  <a:moveTo>
                    <a:pt x="2696" y="1"/>
                  </a:moveTo>
                  <a:cubicBezTo>
                    <a:pt x="2599" y="1"/>
                    <a:pt x="2309" y="50"/>
                    <a:pt x="1936" y="227"/>
                  </a:cubicBezTo>
                  <a:cubicBezTo>
                    <a:pt x="1475" y="446"/>
                    <a:pt x="864" y="883"/>
                    <a:pt x="484" y="1575"/>
                  </a:cubicBezTo>
                  <a:cubicBezTo>
                    <a:pt x="92" y="2266"/>
                    <a:pt x="0" y="3015"/>
                    <a:pt x="46" y="3522"/>
                  </a:cubicBezTo>
                  <a:cubicBezTo>
                    <a:pt x="92" y="4030"/>
                    <a:pt x="225" y="4317"/>
                    <a:pt x="263" y="4317"/>
                  </a:cubicBezTo>
                  <a:cubicBezTo>
                    <a:pt x="264" y="4317"/>
                    <a:pt x="265" y="4317"/>
                    <a:pt x="265" y="4317"/>
                  </a:cubicBezTo>
                  <a:cubicBezTo>
                    <a:pt x="311" y="4305"/>
                    <a:pt x="219" y="3994"/>
                    <a:pt x="208" y="3510"/>
                  </a:cubicBezTo>
                  <a:cubicBezTo>
                    <a:pt x="196" y="3015"/>
                    <a:pt x="311" y="2324"/>
                    <a:pt x="668" y="1690"/>
                  </a:cubicBezTo>
                  <a:cubicBezTo>
                    <a:pt x="1037" y="1045"/>
                    <a:pt x="1579" y="618"/>
                    <a:pt x="2005" y="365"/>
                  </a:cubicBezTo>
                  <a:cubicBezTo>
                    <a:pt x="2443" y="123"/>
                    <a:pt x="2742" y="42"/>
                    <a:pt x="2731" y="8"/>
                  </a:cubicBezTo>
                  <a:cubicBezTo>
                    <a:pt x="2731" y="3"/>
                    <a:pt x="2719" y="1"/>
                    <a:pt x="2696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4055;p76"/>
            <p:cNvSpPr/>
            <p:nvPr/>
          </p:nvSpPr>
          <p:spPr>
            <a:xfrm>
              <a:off x="3783475" y="2808325"/>
              <a:ext cx="23650" cy="69375"/>
            </a:xfrm>
            <a:custGeom>
              <a:avLst/>
              <a:gdLst/>
              <a:ahLst/>
              <a:cxnLst/>
              <a:rect l="l" t="t" r="r" b="b"/>
              <a:pathLst>
                <a:path w="946" h="2775" extrusionOk="0">
                  <a:moveTo>
                    <a:pt x="40" y="1"/>
                  </a:moveTo>
                  <a:cubicBezTo>
                    <a:pt x="31" y="1"/>
                    <a:pt x="25" y="3"/>
                    <a:pt x="24" y="8"/>
                  </a:cubicBezTo>
                  <a:cubicBezTo>
                    <a:pt x="1" y="31"/>
                    <a:pt x="139" y="147"/>
                    <a:pt x="289" y="366"/>
                  </a:cubicBezTo>
                  <a:cubicBezTo>
                    <a:pt x="450" y="584"/>
                    <a:pt x="623" y="930"/>
                    <a:pt x="669" y="1333"/>
                  </a:cubicBezTo>
                  <a:cubicBezTo>
                    <a:pt x="715" y="1737"/>
                    <a:pt x="600" y="2105"/>
                    <a:pt x="484" y="2359"/>
                  </a:cubicBezTo>
                  <a:cubicBezTo>
                    <a:pt x="369" y="2612"/>
                    <a:pt x="266" y="2762"/>
                    <a:pt x="277" y="2773"/>
                  </a:cubicBezTo>
                  <a:cubicBezTo>
                    <a:pt x="278" y="2774"/>
                    <a:pt x="279" y="2774"/>
                    <a:pt x="280" y="2774"/>
                  </a:cubicBezTo>
                  <a:cubicBezTo>
                    <a:pt x="305" y="2774"/>
                    <a:pt x="458" y="2669"/>
                    <a:pt x="623" y="2439"/>
                  </a:cubicBezTo>
                  <a:cubicBezTo>
                    <a:pt x="784" y="2197"/>
                    <a:pt x="945" y="1794"/>
                    <a:pt x="899" y="1322"/>
                  </a:cubicBezTo>
                  <a:cubicBezTo>
                    <a:pt x="853" y="861"/>
                    <a:pt x="623" y="481"/>
                    <a:pt x="427" y="262"/>
                  </a:cubicBezTo>
                  <a:cubicBezTo>
                    <a:pt x="250" y="85"/>
                    <a:pt x="91" y="1"/>
                    <a:pt x="40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4056;p76"/>
            <p:cNvSpPr/>
            <p:nvPr/>
          </p:nvSpPr>
          <p:spPr>
            <a:xfrm>
              <a:off x="3470950" y="2768775"/>
              <a:ext cx="7800" cy="60225"/>
            </a:xfrm>
            <a:custGeom>
              <a:avLst/>
              <a:gdLst/>
              <a:ahLst/>
              <a:cxnLst/>
              <a:rect l="l" t="t" r="r" b="b"/>
              <a:pathLst>
                <a:path w="312" h="2409" extrusionOk="0">
                  <a:moveTo>
                    <a:pt x="139" y="0"/>
                  </a:moveTo>
                  <a:cubicBezTo>
                    <a:pt x="82" y="0"/>
                    <a:pt x="1" y="542"/>
                    <a:pt x="35" y="1210"/>
                  </a:cubicBezTo>
                  <a:cubicBezTo>
                    <a:pt x="59" y="1878"/>
                    <a:pt x="197" y="2408"/>
                    <a:pt x="254" y="2408"/>
                  </a:cubicBezTo>
                  <a:cubicBezTo>
                    <a:pt x="312" y="2397"/>
                    <a:pt x="289" y="1867"/>
                    <a:pt x="266" y="1199"/>
                  </a:cubicBezTo>
                  <a:cubicBezTo>
                    <a:pt x="231" y="542"/>
                    <a:pt x="208" y="0"/>
                    <a:pt x="139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4057;p76"/>
            <p:cNvSpPr/>
            <p:nvPr/>
          </p:nvSpPr>
          <p:spPr>
            <a:xfrm>
              <a:off x="3637725" y="2757825"/>
              <a:ext cx="7225" cy="57925"/>
            </a:xfrm>
            <a:custGeom>
              <a:avLst/>
              <a:gdLst/>
              <a:ahLst/>
              <a:cxnLst/>
              <a:rect l="l" t="t" r="r" b="b"/>
              <a:pathLst>
                <a:path w="289" h="2317" extrusionOk="0">
                  <a:moveTo>
                    <a:pt x="81" y="1"/>
                  </a:moveTo>
                  <a:cubicBezTo>
                    <a:pt x="24" y="1"/>
                    <a:pt x="1" y="519"/>
                    <a:pt x="24" y="1164"/>
                  </a:cubicBezTo>
                  <a:cubicBezTo>
                    <a:pt x="58" y="1798"/>
                    <a:pt x="127" y="2316"/>
                    <a:pt x="208" y="2316"/>
                  </a:cubicBezTo>
                  <a:cubicBezTo>
                    <a:pt x="266" y="2316"/>
                    <a:pt x="289" y="1798"/>
                    <a:pt x="266" y="1153"/>
                  </a:cubicBezTo>
                  <a:cubicBezTo>
                    <a:pt x="231" y="519"/>
                    <a:pt x="151" y="1"/>
                    <a:pt x="81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4058;p76"/>
            <p:cNvSpPr/>
            <p:nvPr/>
          </p:nvSpPr>
          <p:spPr>
            <a:xfrm>
              <a:off x="3521950" y="2720950"/>
              <a:ext cx="34575" cy="111425"/>
            </a:xfrm>
            <a:custGeom>
              <a:avLst/>
              <a:gdLst/>
              <a:ahLst/>
              <a:cxnLst/>
              <a:rect l="l" t="t" r="r" b="b"/>
              <a:pathLst>
                <a:path w="1383" h="4457" extrusionOk="0">
                  <a:moveTo>
                    <a:pt x="729" y="0"/>
                  </a:moveTo>
                  <a:cubicBezTo>
                    <a:pt x="728" y="0"/>
                    <a:pt x="727" y="1"/>
                    <a:pt x="726" y="1"/>
                  </a:cubicBezTo>
                  <a:cubicBezTo>
                    <a:pt x="703" y="12"/>
                    <a:pt x="830" y="289"/>
                    <a:pt x="1003" y="738"/>
                  </a:cubicBezTo>
                  <a:cubicBezTo>
                    <a:pt x="1072" y="969"/>
                    <a:pt x="1164" y="1245"/>
                    <a:pt x="1164" y="1545"/>
                  </a:cubicBezTo>
                  <a:cubicBezTo>
                    <a:pt x="1164" y="1844"/>
                    <a:pt x="1072" y="2190"/>
                    <a:pt x="864" y="2432"/>
                  </a:cubicBezTo>
                  <a:cubicBezTo>
                    <a:pt x="749" y="2570"/>
                    <a:pt x="599" y="2639"/>
                    <a:pt x="461" y="2743"/>
                  </a:cubicBezTo>
                  <a:cubicBezTo>
                    <a:pt x="300" y="2835"/>
                    <a:pt x="150" y="2996"/>
                    <a:pt x="92" y="3181"/>
                  </a:cubicBezTo>
                  <a:cubicBezTo>
                    <a:pt x="0" y="3549"/>
                    <a:pt x="138" y="3872"/>
                    <a:pt x="311" y="4068"/>
                  </a:cubicBezTo>
                  <a:cubicBezTo>
                    <a:pt x="484" y="4252"/>
                    <a:pt x="691" y="4356"/>
                    <a:pt x="807" y="4391"/>
                  </a:cubicBezTo>
                  <a:cubicBezTo>
                    <a:pt x="901" y="4433"/>
                    <a:pt x="963" y="4457"/>
                    <a:pt x="994" y="4457"/>
                  </a:cubicBezTo>
                  <a:cubicBezTo>
                    <a:pt x="1004" y="4457"/>
                    <a:pt x="1011" y="4454"/>
                    <a:pt x="1014" y="4448"/>
                  </a:cubicBezTo>
                  <a:cubicBezTo>
                    <a:pt x="1014" y="4437"/>
                    <a:pt x="956" y="4391"/>
                    <a:pt x="841" y="4321"/>
                  </a:cubicBezTo>
                  <a:cubicBezTo>
                    <a:pt x="726" y="4252"/>
                    <a:pt x="576" y="4137"/>
                    <a:pt x="426" y="3964"/>
                  </a:cubicBezTo>
                  <a:cubicBezTo>
                    <a:pt x="288" y="3791"/>
                    <a:pt x="196" y="3515"/>
                    <a:pt x="288" y="3238"/>
                  </a:cubicBezTo>
                  <a:cubicBezTo>
                    <a:pt x="323" y="3112"/>
                    <a:pt x="426" y="3008"/>
                    <a:pt x="553" y="2927"/>
                  </a:cubicBezTo>
                  <a:cubicBezTo>
                    <a:pt x="680" y="2835"/>
                    <a:pt x="876" y="2743"/>
                    <a:pt x="1014" y="2582"/>
                  </a:cubicBezTo>
                  <a:cubicBezTo>
                    <a:pt x="1291" y="2259"/>
                    <a:pt x="1383" y="1856"/>
                    <a:pt x="1360" y="1533"/>
                  </a:cubicBezTo>
                  <a:cubicBezTo>
                    <a:pt x="1348" y="1188"/>
                    <a:pt x="1244" y="900"/>
                    <a:pt x="1152" y="681"/>
                  </a:cubicBezTo>
                  <a:cubicBezTo>
                    <a:pt x="938" y="242"/>
                    <a:pt x="768" y="0"/>
                    <a:pt x="729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4059;p76"/>
            <p:cNvSpPr/>
            <p:nvPr/>
          </p:nvSpPr>
          <p:spPr>
            <a:xfrm>
              <a:off x="3564275" y="2811125"/>
              <a:ext cx="15575" cy="15275"/>
            </a:xfrm>
            <a:custGeom>
              <a:avLst/>
              <a:gdLst/>
              <a:ahLst/>
              <a:cxnLst/>
              <a:rect l="l" t="t" r="r" b="b"/>
              <a:pathLst>
                <a:path w="623" h="611" extrusionOk="0">
                  <a:moveTo>
                    <a:pt x="547" y="1"/>
                  </a:moveTo>
                  <a:cubicBezTo>
                    <a:pt x="482" y="1"/>
                    <a:pt x="357" y="95"/>
                    <a:pt x="231" y="230"/>
                  </a:cubicBezTo>
                  <a:cubicBezTo>
                    <a:pt x="93" y="380"/>
                    <a:pt x="1" y="553"/>
                    <a:pt x="58" y="599"/>
                  </a:cubicBezTo>
                  <a:cubicBezTo>
                    <a:pt x="66" y="607"/>
                    <a:pt x="76" y="610"/>
                    <a:pt x="89" y="610"/>
                  </a:cubicBezTo>
                  <a:cubicBezTo>
                    <a:pt x="156" y="610"/>
                    <a:pt x="288" y="515"/>
                    <a:pt x="404" y="380"/>
                  </a:cubicBezTo>
                  <a:cubicBezTo>
                    <a:pt x="531" y="230"/>
                    <a:pt x="623" y="58"/>
                    <a:pt x="577" y="12"/>
                  </a:cubicBezTo>
                  <a:cubicBezTo>
                    <a:pt x="569" y="4"/>
                    <a:pt x="559" y="1"/>
                    <a:pt x="547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4060;p76"/>
            <p:cNvSpPr/>
            <p:nvPr/>
          </p:nvSpPr>
          <p:spPr>
            <a:xfrm>
              <a:off x="3447625" y="2680300"/>
              <a:ext cx="59375" cy="33600"/>
            </a:xfrm>
            <a:custGeom>
              <a:avLst/>
              <a:gdLst/>
              <a:ahLst/>
              <a:cxnLst/>
              <a:rect l="l" t="t" r="r" b="b"/>
              <a:pathLst>
                <a:path w="2375" h="1344" extrusionOk="0">
                  <a:moveTo>
                    <a:pt x="2058" y="0"/>
                  </a:moveTo>
                  <a:cubicBezTo>
                    <a:pt x="2027" y="0"/>
                    <a:pt x="1994" y="1"/>
                    <a:pt x="1959" y="2"/>
                  </a:cubicBezTo>
                  <a:cubicBezTo>
                    <a:pt x="1706" y="14"/>
                    <a:pt x="1337" y="106"/>
                    <a:pt x="980" y="290"/>
                  </a:cubicBezTo>
                  <a:cubicBezTo>
                    <a:pt x="623" y="475"/>
                    <a:pt x="346" y="740"/>
                    <a:pt x="208" y="947"/>
                  </a:cubicBezTo>
                  <a:cubicBezTo>
                    <a:pt x="47" y="1166"/>
                    <a:pt x="1" y="1327"/>
                    <a:pt x="35" y="1339"/>
                  </a:cubicBezTo>
                  <a:cubicBezTo>
                    <a:pt x="39" y="1342"/>
                    <a:pt x="43" y="1343"/>
                    <a:pt x="49" y="1343"/>
                  </a:cubicBezTo>
                  <a:cubicBezTo>
                    <a:pt x="144" y="1343"/>
                    <a:pt x="508" y="872"/>
                    <a:pt x="1141" y="567"/>
                  </a:cubicBezTo>
                  <a:cubicBezTo>
                    <a:pt x="1763" y="221"/>
                    <a:pt x="2374" y="175"/>
                    <a:pt x="2374" y="72"/>
                  </a:cubicBezTo>
                  <a:cubicBezTo>
                    <a:pt x="2374" y="31"/>
                    <a:pt x="2261" y="0"/>
                    <a:pt x="2058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4061;p76"/>
            <p:cNvSpPr/>
            <p:nvPr/>
          </p:nvSpPr>
          <p:spPr>
            <a:xfrm>
              <a:off x="3610075" y="2673150"/>
              <a:ext cx="71175" cy="32975"/>
            </a:xfrm>
            <a:custGeom>
              <a:avLst/>
              <a:gdLst/>
              <a:ahLst/>
              <a:cxnLst/>
              <a:rect l="l" t="t" r="r" b="b"/>
              <a:pathLst>
                <a:path w="2847" h="1319" extrusionOk="0">
                  <a:moveTo>
                    <a:pt x="273" y="0"/>
                  </a:moveTo>
                  <a:cubicBezTo>
                    <a:pt x="110" y="0"/>
                    <a:pt x="12" y="25"/>
                    <a:pt x="12" y="58"/>
                  </a:cubicBezTo>
                  <a:cubicBezTo>
                    <a:pt x="1" y="139"/>
                    <a:pt x="692" y="254"/>
                    <a:pt x="1441" y="599"/>
                  </a:cubicBezTo>
                  <a:cubicBezTo>
                    <a:pt x="2155" y="913"/>
                    <a:pt x="2656" y="1319"/>
                    <a:pt x="2771" y="1319"/>
                  </a:cubicBezTo>
                  <a:cubicBezTo>
                    <a:pt x="2779" y="1319"/>
                    <a:pt x="2785" y="1317"/>
                    <a:pt x="2789" y="1314"/>
                  </a:cubicBezTo>
                  <a:cubicBezTo>
                    <a:pt x="2846" y="1256"/>
                    <a:pt x="2386" y="680"/>
                    <a:pt x="1568" y="311"/>
                  </a:cubicBezTo>
                  <a:cubicBezTo>
                    <a:pt x="1053" y="76"/>
                    <a:pt x="561" y="0"/>
                    <a:pt x="273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4062;p76"/>
            <p:cNvSpPr/>
            <p:nvPr/>
          </p:nvSpPr>
          <p:spPr>
            <a:xfrm>
              <a:off x="3419125" y="2552175"/>
              <a:ext cx="390875" cy="212525"/>
            </a:xfrm>
            <a:custGeom>
              <a:avLst/>
              <a:gdLst/>
              <a:ahLst/>
              <a:cxnLst/>
              <a:rect l="l" t="t" r="r" b="b"/>
              <a:pathLst>
                <a:path w="15635" h="8501" extrusionOk="0">
                  <a:moveTo>
                    <a:pt x="7947" y="1"/>
                  </a:moveTo>
                  <a:cubicBezTo>
                    <a:pt x="7056" y="1"/>
                    <a:pt x="6167" y="86"/>
                    <a:pt x="5311" y="231"/>
                  </a:cubicBezTo>
                  <a:cubicBezTo>
                    <a:pt x="3491" y="542"/>
                    <a:pt x="2281" y="1199"/>
                    <a:pt x="991" y="2547"/>
                  </a:cubicBezTo>
                  <a:cubicBezTo>
                    <a:pt x="173" y="3411"/>
                    <a:pt x="23" y="4667"/>
                    <a:pt x="0" y="5876"/>
                  </a:cubicBezTo>
                  <a:cubicBezTo>
                    <a:pt x="1751" y="5876"/>
                    <a:pt x="3491" y="5266"/>
                    <a:pt x="4839" y="4148"/>
                  </a:cubicBezTo>
                  <a:cubicBezTo>
                    <a:pt x="5311" y="3756"/>
                    <a:pt x="5726" y="3307"/>
                    <a:pt x="6083" y="2823"/>
                  </a:cubicBezTo>
                  <a:cubicBezTo>
                    <a:pt x="6417" y="3756"/>
                    <a:pt x="6890" y="4632"/>
                    <a:pt x="7523" y="5404"/>
                  </a:cubicBezTo>
                  <a:cubicBezTo>
                    <a:pt x="8918" y="7098"/>
                    <a:pt x="10991" y="8227"/>
                    <a:pt x="13192" y="8469"/>
                  </a:cubicBezTo>
                  <a:cubicBezTo>
                    <a:pt x="13385" y="8488"/>
                    <a:pt x="13584" y="8500"/>
                    <a:pt x="13783" y="8500"/>
                  </a:cubicBezTo>
                  <a:cubicBezTo>
                    <a:pt x="14286" y="8500"/>
                    <a:pt x="14794" y="8423"/>
                    <a:pt x="15231" y="8192"/>
                  </a:cubicBezTo>
                  <a:cubicBezTo>
                    <a:pt x="15300" y="7386"/>
                    <a:pt x="15346" y="6591"/>
                    <a:pt x="15485" y="5807"/>
                  </a:cubicBezTo>
                  <a:cubicBezTo>
                    <a:pt x="15611" y="5012"/>
                    <a:pt x="15635" y="4171"/>
                    <a:pt x="15300" y="3411"/>
                  </a:cubicBezTo>
                  <a:cubicBezTo>
                    <a:pt x="14828" y="2328"/>
                    <a:pt x="13572" y="1452"/>
                    <a:pt x="12547" y="968"/>
                  </a:cubicBezTo>
                  <a:cubicBezTo>
                    <a:pt x="11136" y="274"/>
                    <a:pt x="9540" y="1"/>
                    <a:pt x="7947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4063;p76"/>
          <p:cNvGrpSpPr/>
          <p:nvPr/>
        </p:nvGrpSpPr>
        <p:grpSpPr>
          <a:xfrm>
            <a:off x="3591764" y="0"/>
            <a:ext cx="1098954" cy="1080606"/>
            <a:chOff x="4753850" y="2243450"/>
            <a:chExt cx="1182700" cy="1107775"/>
          </a:xfrm>
        </p:grpSpPr>
        <p:sp>
          <p:nvSpPr>
            <p:cNvPr id="183" name="Google Shape;4064;p76"/>
            <p:cNvSpPr/>
            <p:nvPr/>
          </p:nvSpPr>
          <p:spPr>
            <a:xfrm>
              <a:off x="4753850" y="2243450"/>
              <a:ext cx="1182700" cy="1015675"/>
            </a:xfrm>
            <a:custGeom>
              <a:avLst/>
              <a:gdLst/>
              <a:ahLst/>
              <a:cxnLst/>
              <a:rect l="l" t="t" r="r" b="b"/>
              <a:pathLst>
                <a:path w="47308" h="40627" extrusionOk="0">
                  <a:moveTo>
                    <a:pt x="18454" y="1"/>
                  </a:moveTo>
                  <a:cubicBezTo>
                    <a:pt x="15205" y="1"/>
                    <a:pt x="11941" y="1853"/>
                    <a:pt x="9425" y="3559"/>
                  </a:cubicBezTo>
                  <a:cubicBezTo>
                    <a:pt x="5750" y="6059"/>
                    <a:pt x="3803" y="9054"/>
                    <a:pt x="2190" y="13041"/>
                  </a:cubicBezTo>
                  <a:cubicBezTo>
                    <a:pt x="1" y="18444"/>
                    <a:pt x="335" y="24804"/>
                    <a:pt x="3066" y="29942"/>
                  </a:cubicBezTo>
                  <a:cubicBezTo>
                    <a:pt x="5808" y="35081"/>
                    <a:pt x="10900" y="38918"/>
                    <a:pt x="16603" y="40116"/>
                  </a:cubicBezTo>
                  <a:cubicBezTo>
                    <a:pt x="18228" y="40461"/>
                    <a:pt x="19898" y="40588"/>
                    <a:pt x="21557" y="40623"/>
                  </a:cubicBezTo>
                  <a:cubicBezTo>
                    <a:pt x="21743" y="40625"/>
                    <a:pt x="21929" y="40627"/>
                    <a:pt x="22114" y="40627"/>
                  </a:cubicBezTo>
                  <a:cubicBezTo>
                    <a:pt x="27383" y="40627"/>
                    <a:pt x="32708" y="39514"/>
                    <a:pt x="37215" y="36821"/>
                  </a:cubicBezTo>
                  <a:cubicBezTo>
                    <a:pt x="41881" y="34033"/>
                    <a:pt x="45614" y="29459"/>
                    <a:pt x="46754" y="24147"/>
                  </a:cubicBezTo>
                  <a:cubicBezTo>
                    <a:pt x="47307" y="21566"/>
                    <a:pt x="47077" y="18502"/>
                    <a:pt x="45038" y="16854"/>
                  </a:cubicBezTo>
                  <a:cubicBezTo>
                    <a:pt x="43528" y="15656"/>
                    <a:pt x="41466" y="15541"/>
                    <a:pt x="39554" y="15287"/>
                  </a:cubicBezTo>
                  <a:cubicBezTo>
                    <a:pt x="35129" y="14677"/>
                    <a:pt x="30601" y="12718"/>
                    <a:pt x="28297" y="8905"/>
                  </a:cubicBezTo>
                  <a:cubicBezTo>
                    <a:pt x="26269" y="5540"/>
                    <a:pt x="24749" y="1473"/>
                    <a:pt x="20613" y="298"/>
                  </a:cubicBezTo>
                  <a:cubicBezTo>
                    <a:pt x="19899" y="93"/>
                    <a:pt x="19177" y="1"/>
                    <a:pt x="18454" y="1"/>
                  </a:cubicBezTo>
                  <a:close/>
                </a:path>
              </a:pathLst>
            </a:custGeom>
            <a:solidFill>
              <a:srgbClr val="6FA0A4">
                <a:alpha val="34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4065;p76"/>
            <p:cNvSpPr/>
            <p:nvPr/>
          </p:nvSpPr>
          <p:spPr>
            <a:xfrm>
              <a:off x="5186475" y="2270925"/>
              <a:ext cx="498050" cy="497925"/>
            </a:xfrm>
            <a:custGeom>
              <a:avLst/>
              <a:gdLst/>
              <a:ahLst/>
              <a:cxnLst/>
              <a:rect l="l" t="t" r="r" b="b"/>
              <a:pathLst>
                <a:path w="19922" h="19917" extrusionOk="0">
                  <a:moveTo>
                    <a:pt x="11336" y="0"/>
                  </a:moveTo>
                  <a:cubicBezTo>
                    <a:pt x="10419" y="0"/>
                    <a:pt x="9506" y="370"/>
                    <a:pt x="8849" y="996"/>
                  </a:cubicBezTo>
                  <a:cubicBezTo>
                    <a:pt x="8400" y="697"/>
                    <a:pt x="7563" y="260"/>
                    <a:pt x="6928" y="260"/>
                  </a:cubicBezTo>
                  <a:cubicBezTo>
                    <a:pt x="6829" y="260"/>
                    <a:pt x="6735" y="270"/>
                    <a:pt x="6649" y="294"/>
                  </a:cubicBezTo>
                  <a:cubicBezTo>
                    <a:pt x="6384" y="351"/>
                    <a:pt x="5520" y="1307"/>
                    <a:pt x="6084" y="1388"/>
                  </a:cubicBezTo>
                  <a:cubicBezTo>
                    <a:pt x="5821" y="1353"/>
                    <a:pt x="5556" y="1335"/>
                    <a:pt x="5292" y="1335"/>
                  </a:cubicBezTo>
                  <a:cubicBezTo>
                    <a:pt x="4269" y="1335"/>
                    <a:pt x="3248" y="1597"/>
                    <a:pt x="2351" y="2091"/>
                  </a:cubicBezTo>
                  <a:cubicBezTo>
                    <a:pt x="2098" y="2229"/>
                    <a:pt x="1833" y="2402"/>
                    <a:pt x="1718" y="2690"/>
                  </a:cubicBezTo>
                  <a:cubicBezTo>
                    <a:pt x="1602" y="2967"/>
                    <a:pt x="1729" y="3358"/>
                    <a:pt x="2017" y="3404"/>
                  </a:cubicBezTo>
                  <a:cubicBezTo>
                    <a:pt x="1821" y="3888"/>
                    <a:pt x="1257" y="4096"/>
                    <a:pt x="807" y="4361"/>
                  </a:cubicBezTo>
                  <a:cubicBezTo>
                    <a:pt x="370" y="4649"/>
                    <a:pt x="1" y="5305"/>
                    <a:pt x="393" y="5674"/>
                  </a:cubicBezTo>
                  <a:cubicBezTo>
                    <a:pt x="508" y="5789"/>
                    <a:pt x="692" y="5847"/>
                    <a:pt x="807" y="5974"/>
                  </a:cubicBezTo>
                  <a:cubicBezTo>
                    <a:pt x="1118" y="6296"/>
                    <a:pt x="865" y="6803"/>
                    <a:pt x="796" y="7229"/>
                  </a:cubicBezTo>
                  <a:cubicBezTo>
                    <a:pt x="658" y="8036"/>
                    <a:pt x="1303" y="8900"/>
                    <a:pt x="2109" y="9015"/>
                  </a:cubicBezTo>
                  <a:lnTo>
                    <a:pt x="12548" y="18981"/>
                  </a:lnTo>
                  <a:cubicBezTo>
                    <a:pt x="13216" y="19438"/>
                    <a:pt x="13938" y="19916"/>
                    <a:pt x="14745" y="19916"/>
                  </a:cubicBezTo>
                  <a:cubicBezTo>
                    <a:pt x="14773" y="19916"/>
                    <a:pt x="14801" y="19916"/>
                    <a:pt x="14829" y="19914"/>
                  </a:cubicBezTo>
                  <a:cubicBezTo>
                    <a:pt x="15658" y="19903"/>
                    <a:pt x="16522" y="19108"/>
                    <a:pt x="16269" y="18301"/>
                  </a:cubicBezTo>
                  <a:lnTo>
                    <a:pt x="16269" y="18301"/>
                  </a:lnTo>
                  <a:cubicBezTo>
                    <a:pt x="16530" y="18407"/>
                    <a:pt x="16809" y="18457"/>
                    <a:pt x="17089" y="18457"/>
                  </a:cubicBezTo>
                  <a:cubicBezTo>
                    <a:pt x="17699" y="18457"/>
                    <a:pt x="18312" y="18217"/>
                    <a:pt x="18746" y="17783"/>
                  </a:cubicBezTo>
                  <a:cubicBezTo>
                    <a:pt x="19380" y="17149"/>
                    <a:pt x="19576" y="16147"/>
                    <a:pt x="19253" y="15306"/>
                  </a:cubicBezTo>
                  <a:cubicBezTo>
                    <a:pt x="19921" y="14857"/>
                    <a:pt x="19829" y="13635"/>
                    <a:pt x="19080" y="13324"/>
                  </a:cubicBezTo>
                  <a:cubicBezTo>
                    <a:pt x="19737" y="12495"/>
                    <a:pt x="19633" y="11158"/>
                    <a:pt x="18861" y="10467"/>
                  </a:cubicBezTo>
                  <a:cubicBezTo>
                    <a:pt x="19368" y="9856"/>
                    <a:pt x="19483" y="8992"/>
                    <a:pt x="19334" y="8197"/>
                  </a:cubicBezTo>
                  <a:cubicBezTo>
                    <a:pt x="19195" y="7402"/>
                    <a:pt x="18827" y="6688"/>
                    <a:pt x="18470" y="5974"/>
                  </a:cubicBezTo>
                  <a:lnTo>
                    <a:pt x="18470" y="5974"/>
                  </a:lnTo>
                  <a:cubicBezTo>
                    <a:pt x="18517" y="5993"/>
                    <a:pt x="18566" y="6002"/>
                    <a:pt x="18613" y="6002"/>
                  </a:cubicBezTo>
                  <a:cubicBezTo>
                    <a:pt x="18932" y="6002"/>
                    <a:pt x="19220" y="5599"/>
                    <a:pt x="19149" y="5248"/>
                  </a:cubicBezTo>
                  <a:cubicBezTo>
                    <a:pt x="19080" y="4845"/>
                    <a:pt x="18712" y="4568"/>
                    <a:pt x="18389" y="4338"/>
                  </a:cubicBezTo>
                  <a:cubicBezTo>
                    <a:pt x="17605" y="3819"/>
                    <a:pt x="16753" y="3427"/>
                    <a:pt x="15866" y="3151"/>
                  </a:cubicBezTo>
                  <a:lnTo>
                    <a:pt x="15866" y="3151"/>
                  </a:lnTo>
                  <a:cubicBezTo>
                    <a:pt x="15881" y="3153"/>
                    <a:pt x="15895" y="3154"/>
                    <a:pt x="15910" y="3154"/>
                  </a:cubicBezTo>
                  <a:cubicBezTo>
                    <a:pt x="16272" y="3154"/>
                    <a:pt x="16446" y="2608"/>
                    <a:pt x="16257" y="2287"/>
                  </a:cubicBezTo>
                  <a:cubicBezTo>
                    <a:pt x="16039" y="1964"/>
                    <a:pt x="15635" y="1826"/>
                    <a:pt x="15244" y="1734"/>
                  </a:cubicBezTo>
                  <a:cubicBezTo>
                    <a:pt x="14362" y="1486"/>
                    <a:pt x="13438" y="1244"/>
                    <a:pt x="12533" y="1244"/>
                  </a:cubicBezTo>
                  <a:cubicBezTo>
                    <a:pt x="12089" y="1244"/>
                    <a:pt x="11650" y="1302"/>
                    <a:pt x="11223" y="1446"/>
                  </a:cubicBezTo>
                  <a:cubicBezTo>
                    <a:pt x="11568" y="1066"/>
                    <a:pt x="11741" y="536"/>
                    <a:pt x="11672" y="17"/>
                  </a:cubicBezTo>
                  <a:cubicBezTo>
                    <a:pt x="11560" y="6"/>
                    <a:pt x="11448" y="0"/>
                    <a:pt x="11336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4066;p76"/>
            <p:cNvSpPr/>
            <p:nvPr/>
          </p:nvSpPr>
          <p:spPr>
            <a:xfrm>
              <a:off x="4923800" y="2464900"/>
              <a:ext cx="796425" cy="876500"/>
            </a:xfrm>
            <a:custGeom>
              <a:avLst/>
              <a:gdLst/>
              <a:ahLst/>
              <a:cxnLst/>
              <a:rect l="l" t="t" r="r" b="b"/>
              <a:pathLst>
                <a:path w="31857" h="35060" extrusionOk="0">
                  <a:moveTo>
                    <a:pt x="8388" y="0"/>
                  </a:moveTo>
                  <a:cubicBezTo>
                    <a:pt x="7040" y="1222"/>
                    <a:pt x="5657" y="2397"/>
                    <a:pt x="4286" y="3607"/>
                  </a:cubicBezTo>
                  <a:cubicBezTo>
                    <a:pt x="3123" y="4644"/>
                    <a:pt x="2270" y="5715"/>
                    <a:pt x="1325" y="6925"/>
                  </a:cubicBezTo>
                  <a:cubicBezTo>
                    <a:pt x="542" y="7904"/>
                    <a:pt x="0" y="8734"/>
                    <a:pt x="277" y="10012"/>
                  </a:cubicBezTo>
                  <a:cubicBezTo>
                    <a:pt x="530" y="11211"/>
                    <a:pt x="1003" y="12202"/>
                    <a:pt x="1613" y="13285"/>
                  </a:cubicBezTo>
                  <a:cubicBezTo>
                    <a:pt x="2535" y="14909"/>
                    <a:pt x="3802" y="16407"/>
                    <a:pt x="5289" y="17617"/>
                  </a:cubicBezTo>
                  <a:cubicBezTo>
                    <a:pt x="6084" y="18262"/>
                    <a:pt x="6948" y="18849"/>
                    <a:pt x="7846" y="19345"/>
                  </a:cubicBezTo>
                  <a:cubicBezTo>
                    <a:pt x="9033" y="20001"/>
                    <a:pt x="8653" y="20197"/>
                    <a:pt x="8745" y="21476"/>
                  </a:cubicBezTo>
                  <a:cubicBezTo>
                    <a:pt x="8780" y="22098"/>
                    <a:pt x="8929" y="22709"/>
                    <a:pt x="9160" y="23308"/>
                  </a:cubicBezTo>
                  <a:cubicBezTo>
                    <a:pt x="9229" y="23504"/>
                    <a:pt x="10128" y="24875"/>
                    <a:pt x="10093" y="24921"/>
                  </a:cubicBezTo>
                  <a:lnTo>
                    <a:pt x="7639" y="30313"/>
                  </a:lnTo>
                  <a:cubicBezTo>
                    <a:pt x="12374" y="33862"/>
                    <a:pt x="18504" y="35002"/>
                    <a:pt x="24414" y="35060"/>
                  </a:cubicBezTo>
                  <a:cubicBezTo>
                    <a:pt x="24483" y="33078"/>
                    <a:pt x="24575" y="31097"/>
                    <a:pt x="24645" y="29126"/>
                  </a:cubicBezTo>
                  <a:cubicBezTo>
                    <a:pt x="24645" y="29069"/>
                    <a:pt x="27179" y="28838"/>
                    <a:pt x="27410" y="28804"/>
                  </a:cubicBezTo>
                  <a:cubicBezTo>
                    <a:pt x="27698" y="28781"/>
                    <a:pt x="27940" y="28746"/>
                    <a:pt x="28170" y="28689"/>
                  </a:cubicBezTo>
                  <a:cubicBezTo>
                    <a:pt x="28550" y="28619"/>
                    <a:pt x="28873" y="28493"/>
                    <a:pt x="29253" y="28228"/>
                  </a:cubicBezTo>
                  <a:cubicBezTo>
                    <a:pt x="30290" y="27479"/>
                    <a:pt x="30993" y="26592"/>
                    <a:pt x="31281" y="25324"/>
                  </a:cubicBezTo>
                  <a:cubicBezTo>
                    <a:pt x="31857" y="22801"/>
                    <a:pt x="31004" y="20013"/>
                    <a:pt x="29956" y="17778"/>
                  </a:cubicBezTo>
                  <a:cubicBezTo>
                    <a:pt x="29195" y="16153"/>
                    <a:pt x="28274" y="14460"/>
                    <a:pt x="26384" y="13999"/>
                  </a:cubicBezTo>
                  <a:cubicBezTo>
                    <a:pt x="25580" y="13805"/>
                    <a:pt x="24741" y="13752"/>
                    <a:pt x="23900" y="13752"/>
                  </a:cubicBezTo>
                  <a:cubicBezTo>
                    <a:pt x="22944" y="13752"/>
                    <a:pt x="21986" y="13820"/>
                    <a:pt x="21073" y="13826"/>
                  </a:cubicBezTo>
                  <a:cubicBezTo>
                    <a:pt x="21059" y="13826"/>
                    <a:pt x="21044" y="13826"/>
                    <a:pt x="21030" y="13826"/>
                  </a:cubicBezTo>
                  <a:cubicBezTo>
                    <a:pt x="19165" y="13826"/>
                    <a:pt x="17476" y="13135"/>
                    <a:pt x="15651" y="13135"/>
                  </a:cubicBezTo>
                  <a:cubicBezTo>
                    <a:pt x="15520" y="13135"/>
                    <a:pt x="15388" y="13139"/>
                    <a:pt x="15255" y="13146"/>
                  </a:cubicBezTo>
                  <a:cubicBezTo>
                    <a:pt x="14467" y="13194"/>
                    <a:pt x="13680" y="13298"/>
                    <a:pt x="12899" y="13298"/>
                  </a:cubicBezTo>
                  <a:cubicBezTo>
                    <a:pt x="12743" y="13298"/>
                    <a:pt x="12587" y="13294"/>
                    <a:pt x="12432" y="13285"/>
                  </a:cubicBezTo>
                  <a:cubicBezTo>
                    <a:pt x="10404" y="13135"/>
                    <a:pt x="9206" y="11533"/>
                    <a:pt x="8135" y="9943"/>
                  </a:cubicBezTo>
                  <a:cubicBezTo>
                    <a:pt x="8054" y="9805"/>
                    <a:pt x="7962" y="9667"/>
                    <a:pt x="7950" y="9494"/>
                  </a:cubicBezTo>
                  <a:cubicBezTo>
                    <a:pt x="7950" y="9264"/>
                    <a:pt x="8227" y="8964"/>
                    <a:pt x="8353" y="8768"/>
                  </a:cubicBezTo>
                  <a:lnTo>
                    <a:pt x="9091" y="7823"/>
                  </a:lnTo>
                  <a:cubicBezTo>
                    <a:pt x="9494" y="7305"/>
                    <a:pt x="9909" y="6798"/>
                    <a:pt x="10335" y="6314"/>
                  </a:cubicBezTo>
                  <a:cubicBezTo>
                    <a:pt x="10554" y="6049"/>
                    <a:pt x="10784" y="5807"/>
                    <a:pt x="10992" y="5542"/>
                  </a:cubicBezTo>
                  <a:cubicBezTo>
                    <a:pt x="11142" y="5346"/>
                    <a:pt x="11245" y="5104"/>
                    <a:pt x="11407" y="4885"/>
                  </a:cubicBezTo>
                  <a:cubicBezTo>
                    <a:pt x="11683" y="4505"/>
                    <a:pt x="11948" y="4137"/>
                    <a:pt x="12225" y="3779"/>
                  </a:cubicBezTo>
                  <a:cubicBezTo>
                    <a:pt x="11706" y="3261"/>
                    <a:pt x="11165" y="2766"/>
                    <a:pt x="10669" y="2293"/>
                  </a:cubicBezTo>
                  <a:cubicBezTo>
                    <a:pt x="9897" y="1544"/>
                    <a:pt x="9148" y="761"/>
                    <a:pt x="8388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4067;p76"/>
            <p:cNvSpPr/>
            <p:nvPr/>
          </p:nvSpPr>
          <p:spPr>
            <a:xfrm>
              <a:off x="5189075" y="2492250"/>
              <a:ext cx="70300" cy="150675"/>
            </a:xfrm>
            <a:custGeom>
              <a:avLst/>
              <a:gdLst/>
              <a:ahLst/>
              <a:cxnLst/>
              <a:rect l="l" t="t" r="r" b="b"/>
              <a:pathLst>
                <a:path w="2812" h="6027" extrusionOk="0">
                  <a:moveTo>
                    <a:pt x="2812" y="1"/>
                  </a:moveTo>
                  <a:lnTo>
                    <a:pt x="2812" y="1"/>
                  </a:lnTo>
                  <a:cubicBezTo>
                    <a:pt x="1" y="692"/>
                    <a:pt x="150" y="4863"/>
                    <a:pt x="2512" y="6027"/>
                  </a:cubicBezTo>
                  <a:lnTo>
                    <a:pt x="2812" y="1"/>
                  </a:lnTo>
                  <a:close/>
                </a:path>
              </a:pathLst>
            </a:custGeom>
            <a:solidFill>
              <a:srgbClr val="E589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68;p76"/>
            <p:cNvSpPr/>
            <p:nvPr/>
          </p:nvSpPr>
          <p:spPr>
            <a:xfrm>
              <a:off x="5342600" y="2714050"/>
              <a:ext cx="110925" cy="175725"/>
            </a:xfrm>
            <a:custGeom>
              <a:avLst/>
              <a:gdLst/>
              <a:ahLst/>
              <a:cxnLst/>
              <a:rect l="l" t="t" r="r" b="b"/>
              <a:pathLst>
                <a:path w="4437" h="7029" extrusionOk="0">
                  <a:moveTo>
                    <a:pt x="346" y="0"/>
                  </a:moveTo>
                  <a:lnTo>
                    <a:pt x="0" y="6821"/>
                  </a:lnTo>
                  <a:lnTo>
                    <a:pt x="4091" y="7028"/>
                  </a:lnTo>
                  <a:lnTo>
                    <a:pt x="4436" y="208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69;p76"/>
            <p:cNvSpPr/>
            <p:nvPr/>
          </p:nvSpPr>
          <p:spPr>
            <a:xfrm>
              <a:off x="5054850" y="2876325"/>
              <a:ext cx="527425" cy="474900"/>
            </a:xfrm>
            <a:custGeom>
              <a:avLst/>
              <a:gdLst/>
              <a:ahLst/>
              <a:cxnLst/>
              <a:rect l="l" t="t" r="r" b="b"/>
              <a:pathLst>
                <a:path w="21097" h="18996" extrusionOk="0">
                  <a:moveTo>
                    <a:pt x="6286" y="1"/>
                  </a:moveTo>
                  <a:cubicBezTo>
                    <a:pt x="5895" y="1"/>
                    <a:pt x="5503" y="33"/>
                    <a:pt x="5116" y="100"/>
                  </a:cubicBezTo>
                  <a:cubicBezTo>
                    <a:pt x="5047" y="111"/>
                    <a:pt x="4321" y="1655"/>
                    <a:pt x="4183" y="1851"/>
                  </a:cubicBezTo>
                  <a:cubicBezTo>
                    <a:pt x="3780" y="2484"/>
                    <a:pt x="3503" y="3176"/>
                    <a:pt x="3353" y="3913"/>
                  </a:cubicBezTo>
                  <a:cubicBezTo>
                    <a:pt x="3088" y="5342"/>
                    <a:pt x="3330" y="6863"/>
                    <a:pt x="4102" y="8084"/>
                  </a:cubicBezTo>
                  <a:cubicBezTo>
                    <a:pt x="3273" y="8602"/>
                    <a:pt x="2305" y="9213"/>
                    <a:pt x="1625" y="9927"/>
                  </a:cubicBezTo>
                  <a:cubicBezTo>
                    <a:pt x="980" y="10642"/>
                    <a:pt x="473" y="11632"/>
                    <a:pt x="1" y="12520"/>
                  </a:cubicBezTo>
                  <a:cubicBezTo>
                    <a:pt x="680" y="13476"/>
                    <a:pt x="1775" y="14236"/>
                    <a:pt x="2685" y="14847"/>
                  </a:cubicBezTo>
                  <a:cubicBezTo>
                    <a:pt x="3964" y="15688"/>
                    <a:pt x="5312" y="16471"/>
                    <a:pt x="6752" y="17036"/>
                  </a:cubicBezTo>
                  <a:cubicBezTo>
                    <a:pt x="9114" y="17958"/>
                    <a:pt x="11626" y="18545"/>
                    <a:pt x="14160" y="18833"/>
                  </a:cubicBezTo>
                  <a:cubicBezTo>
                    <a:pt x="15055" y="18932"/>
                    <a:pt x="15965" y="18996"/>
                    <a:pt x="16867" y="18996"/>
                  </a:cubicBezTo>
                  <a:cubicBezTo>
                    <a:pt x="18277" y="18996"/>
                    <a:pt x="19668" y="18840"/>
                    <a:pt x="20946" y="18419"/>
                  </a:cubicBezTo>
                  <a:cubicBezTo>
                    <a:pt x="20774" y="16702"/>
                    <a:pt x="20681" y="14962"/>
                    <a:pt x="20601" y="13234"/>
                  </a:cubicBezTo>
                  <a:lnTo>
                    <a:pt x="19253" y="13764"/>
                  </a:lnTo>
                  <a:cubicBezTo>
                    <a:pt x="19161" y="12612"/>
                    <a:pt x="19126" y="11367"/>
                    <a:pt x="19356" y="10331"/>
                  </a:cubicBezTo>
                  <a:cubicBezTo>
                    <a:pt x="19564" y="9409"/>
                    <a:pt x="20370" y="8798"/>
                    <a:pt x="20774" y="7957"/>
                  </a:cubicBezTo>
                  <a:cubicBezTo>
                    <a:pt x="21096" y="7277"/>
                    <a:pt x="21096" y="6609"/>
                    <a:pt x="21039" y="5872"/>
                  </a:cubicBezTo>
                  <a:cubicBezTo>
                    <a:pt x="20912" y="4259"/>
                    <a:pt x="19345" y="3061"/>
                    <a:pt x="17778" y="2404"/>
                  </a:cubicBezTo>
                  <a:cubicBezTo>
                    <a:pt x="17271" y="2185"/>
                    <a:pt x="16753" y="2024"/>
                    <a:pt x="16292" y="1908"/>
                  </a:cubicBezTo>
                  <a:cubicBezTo>
                    <a:pt x="15834" y="1806"/>
                    <a:pt x="15363" y="1753"/>
                    <a:pt x="14893" y="1753"/>
                  </a:cubicBezTo>
                  <a:cubicBezTo>
                    <a:pt x="13838" y="1753"/>
                    <a:pt x="12787" y="2019"/>
                    <a:pt x="11902" y="2577"/>
                  </a:cubicBezTo>
                  <a:cubicBezTo>
                    <a:pt x="10521" y="952"/>
                    <a:pt x="8408" y="1"/>
                    <a:pt x="6286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70;p76"/>
            <p:cNvSpPr/>
            <p:nvPr/>
          </p:nvSpPr>
          <p:spPr>
            <a:xfrm>
              <a:off x="5242375" y="2343250"/>
              <a:ext cx="416800" cy="413525"/>
            </a:xfrm>
            <a:custGeom>
              <a:avLst/>
              <a:gdLst/>
              <a:ahLst/>
              <a:cxnLst/>
              <a:rect l="l" t="t" r="r" b="b"/>
              <a:pathLst>
                <a:path w="16672" h="16541" extrusionOk="0">
                  <a:moveTo>
                    <a:pt x="6021" y="1"/>
                  </a:moveTo>
                  <a:cubicBezTo>
                    <a:pt x="4216" y="1"/>
                    <a:pt x="2332" y="382"/>
                    <a:pt x="1383" y="1802"/>
                  </a:cubicBezTo>
                  <a:cubicBezTo>
                    <a:pt x="853" y="2597"/>
                    <a:pt x="622" y="3541"/>
                    <a:pt x="461" y="4498"/>
                  </a:cubicBezTo>
                  <a:cubicBezTo>
                    <a:pt x="115" y="6618"/>
                    <a:pt x="104" y="8784"/>
                    <a:pt x="104" y="10938"/>
                  </a:cubicBezTo>
                  <a:cubicBezTo>
                    <a:pt x="104" y="11860"/>
                    <a:pt x="0" y="13093"/>
                    <a:pt x="426" y="13945"/>
                  </a:cubicBezTo>
                  <a:cubicBezTo>
                    <a:pt x="1129" y="15408"/>
                    <a:pt x="3618" y="16031"/>
                    <a:pt x="5046" y="16250"/>
                  </a:cubicBezTo>
                  <a:cubicBezTo>
                    <a:pt x="6037" y="16399"/>
                    <a:pt x="7120" y="16540"/>
                    <a:pt x="8193" y="16540"/>
                  </a:cubicBezTo>
                  <a:cubicBezTo>
                    <a:pt x="9266" y="16540"/>
                    <a:pt x="10329" y="16399"/>
                    <a:pt x="11279" y="15985"/>
                  </a:cubicBezTo>
                  <a:cubicBezTo>
                    <a:pt x="11913" y="15720"/>
                    <a:pt x="12385" y="15201"/>
                    <a:pt x="12766" y="14590"/>
                  </a:cubicBezTo>
                  <a:cubicBezTo>
                    <a:pt x="12911" y="14608"/>
                    <a:pt x="13058" y="14616"/>
                    <a:pt x="13205" y="14616"/>
                  </a:cubicBezTo>
                  <a:cubicBezTo>
                    <a:pt x="13942" y="14616"/>
                    <a:pt x="14680" y="14399"/>
                    <a:pt x="15266" y="13957"/>
                  </a:cubicBezTo>
                  <a:cubicBezTo>
                    <a:pt x="16176" y="13265"/>
                    <a:pt x="16671" y="12033"/>
                    <a:pt x="16337" y="10950"/>
                  </a:cubicBezTo>
                  <a:cubicBezTo>
                    <a:pt x="16072" y="10074"/>
                    <a:pt x="15266" y="9394"/>
                    <a:pt x="14390" y="9245"/>
                  </a:cubicBezTo>
                  <a:cubicBezTo>
                    <a:pt x="14736" y="7263"/>
                    <a:pt x="14828" y="4982"/>
                    <a:pt x="14286" y="3184"/>
                  </a:cubicBezTo>
                  <a:cubicBezTo>
                    <a:pt x="13676" y="1122"/>
                    <a:pt x="10335" y="477"/>
                    <a:pt x="8514" y="200"/>
                  </a:cubicBezTo>
                  <a:cubicBezTo>
                    <a:pt x="7784" y="94"/>
                    <a:pt x="6912" y="1"/>
                    <a:pt x="6021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71;p76"/>
            <p:cNvSpPr/>
            <p:nvPr/>
          </p:nvSpPr>
          <p:spPr>
            <a:xfrm>
              <a:off x="5247825" y="2329450"/>
              <a:ext cx="381675" cy="256900"/>
            </a:xfrm>
            <a:custGeom>
              <a:avLst/>
              <a:gdLst/>
              <a:ahLst/>
              <a:cxnLst/>
              <a:rect l="l" t="t" r="r" b="b"/>
              <a:pathLst>
                <a:path w="15267" h="10276" extrusionOk="0">
                  <a:moveTo>
                    <a:pt x="5057" y="1"/>
                  </a:moveTo>
                  <a:cubicBezTo>
                    <a:pt x="4007" y="1"/>
                    <a:pt x="2951" y="148"/>
                    <a:pt x="2063" y="672"/>
                  </a:cubicBezTo>
                  <a:cubicBezTo>
                    <a:pt x="1095" y="1236"/>
                    <a:pt x="347" y="2250"/>
                    <a:pt x="358" y="3379"/>
                  </a:cubicBezTo>
                  <a:lnTo>
                    <a:pt x="1" y="3587"/>
                  </a:lnTo>
                  <a:cubicBezTo>
                    <a:pt x="571" y="3661"/>
                    <a:pt x="1148" y="3698"/>
                    <a:pt x="1726" y="3698"/>
                  </a:cubicBezTo>
                  <a:cubicBezTo>
                    <a:pt x="3027" y="3698"/>
                    <a:pt x="4332" y="3509"/>
                    <a:pt x="5577" y="3126"/>
                  </a:cubicBezTo>
                  <a:cubicBezTo>
                    <a:pt x="5741" y="3079"/>
                    <a:pt x="5921" y="3027"/>
                    <a:pt x="6092" y="3027"/>
                  </a:cubicBezTo>
                  <a:cubicBezTo>
                    <a:pt x="6173" y="3027"/>
                    <a:pt x="6252" y="3038"/>
                    <a:pt x="6326" y="3068"/>
                  </a:cubicBezTo>
                  <a:cubicBezTo>
                    <a:pt x="6522" y="3160"/>
                    <a:pt x="6637" y="3345"/>
                    <a:pt x="6799" y="3494"/>
                  </a:cubicBezTo>
                  <a:cubicBezTo>
                    <a:pt x="7134" y="3820"/>
                    <a:pt x="7620" y="3968"/>
                    <a:pt x="8100" y="3968"/>
                  </a:cubicBezTo>
                  <a:cubicBezTo>
                    <a:pt x="8181" y="3968"/>
                    <a:pt x="8262" y="3964"/>
                    <a:pt x="8342" y="3955"/>
                  </a:cubicBezTo>
                  <a:cubicBezTo>
                    <a:pt x="8884" y="3898"/>
                    <a:pt x="9402" y="3679"/>
                    <a:pt x="9921" y="3460"/>
                  </a:cubicBezTo>
                  <a:lnTo>
                    <a:pt x="9921" y="3460"/>
                  </a:lnTo>
                  <a:cubicBezTo>
                    <a:pt x="9688" y="3978"/>
                    <a:pt x="10174" y="4652"/>
                    <a:pt x="10728" y="4652"/>
                  </a:cubicBezTo>
                  <a:cubicBezTo>
                    <a:pt x="10777" y="4652"/>
                    <a:pt x="10827" y="4646"/>
                    <a:pt x="10877" y="4635"/>
                  </a:cubicBezTo>
                  <a:lnTo>
                    <a:pt x="10877" y="4635"/>
                  </a:lnTo>
                  <a:cubicBezTo>
                    <a:pt x="10543" y="5706"/>
                    <a:pt x="10451" y="6859"/>
                    <a:pt x="10624" y="7988"/>
                  </a:cubicBezTo>
                  <a:cubicBezTo>
                    <a:pt x="10670" y="8299"/>
                    <a:pt x="10762" y="8644"/>
                    <a:pt x="10992" y="8875"/>
                  </a:cubicBezTo>
                  <a:cubicBezTo>
                    <a:pt x="11115" y="8986"/>
                    <a:pt x="11284" y="9049"/>
                    <a:pt x="11447" y="9049"/>
                  </a:cubicBezTo>
                  <a:cubicBezTo>
                    <a:pt x="11607" y="9049"/>
                    <a:pt x="11760" y="8988"/>
                    <a:pt x="11856" y="8852"/>
                  </a:cubicBezTo>
                  <a:lnTo>
                    <a:pt x="11856" y="8852"/>
                  </a:lnTo>
                  <a:cubicBezTo>
                    <a:pt x="11810" y="9370"/>
                    <a:pt x="12098" y="9889"/>
                    <a:pt x="12559" y="10131"/>
                  </a:cubicBezTo>
                  <a:cubicBezTo>
                    <a:pt x="12753" y="10230"/>
                    <a:pt x="12960" y="10275"/>
                    <a:pt x="13169" y="10275"/>
                  </a:cubicBezTo>
                  <a:cubicBezTo>
                    <a:pt x="13829" y="10275"/>
                    <a:pt x="14505" y="9824"/>
                    <a:pt x="14829" y="9220"/>
                  </a:cubicBezTo>
                  <a:cubicBezTo>
                    <a:pt x="15267" y="8414"/>
                    <a:pt x="15232" y="7469"/>
                    <a:pt x="15151" y="6559"/>
                  </a:cubicBezTo>
                  <a:cubicBezTo>
                    <a:pt x="15071" y="5476"/>
                    <a:pt x="14921" y="4405"/>
                    <a:pt x="14518" y="3402"/>
                  </a:cubicBezTo>
                  <a:cubicBezTo>
                    <a:pt x="14115" y="2411"/>
                    <a:pt x="13435" y="1490"/>
                    <a:pt x="12490" y="971"/>
                  </a:cubicBezTo>
                  <a:cubicBezTo>
                    <a:pt x="11338" y="349"/>
                    <a:pt x="9955" y="407"/>
                    <a:pt x="8642" y="326"/>
                  </a:cubicBezTo>
                  <a:cubicBezTo>
                    <a:pt x="7536" y="257"/>
                    <a:pt x="6418" y="49"/>
                    <a:pt x="5301" y="3"/>
                  </a:cubicBezTo>
                  <a:cubicBezTo>
                    <a:pt x="5220" y="2"/>
                    <a:pt x="5138" y="1"/>
                    <a:pt x="5057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72;p76"/>
            <p:cNvSpPr/>
            <p:nvPr/>
          </p:nvSpPr>
          <p:spPr>
            <a:xfrm>
              <a:off x="5340000" y="2581275"/>
              <a:ext cx="80400" cy="47825"/>
            </a:xfrm>
            <a:custGeom>
              <a:avLst/>
              <a:gdLst/>
              <a:ahLst/>
              <a:cxnLst/>
              <a:rect l="l" t="t" r="r" b="b"/>
              <a:pathLst>
                <a:path w="3216" h="1913" extrusionOk="0">
                  <a:moveTo>
                    <a:pt x="1602" y="0"/>
                  </a:moveTo>
                  <a:cubicBezTo>
                    <a:pt x="796" y="0"/>
                    <a:pt x="127" y="737"/>
                    <a:pt x="1" y="1717"/>
                  </a:cubicBezTo>
                  <a:cubicBezTo>
                    <a:pt x="406" y="1538"/>
                    <a:pt x="845" y="1457"/>
                    <a:pt x="1292" y="1457"/>
                  </a:cubicBezTo>
                  <a:cubicBezTo>
                    <a:pt x="1940" y="1457"/>
                    <a:pt x="2604" y="1626"/>
                    <a:pt x="3204" y="1913"/>
                  </a:cubicBezTo>
                  <a:lnTo>
                    <a:pt x="3215" y="1913"/>
                  </a:lnTo>
                  <a:cubicBezTo>
                    <a:pt x="3169" y="853"/>
                    <a:pt x="2466" y="0"/>
                    <a:pt x="1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73;p76"/>
            <p:cNvSpPr/>
            <p:nvPr/>
          </p:nvSpPr>
          <p:spPr>
            <a:xfrm>
              <a:off x="5549700" y="2595500"/>
              <a:ext cx="73475" cy="93225"/>
            </a:xfrm>
            <a:custGeom>
              <a:avLst/>
              <a:gdLst/>
              <a:ahLst/>
              <a:cxnLst/>
              <a:rect l="l" t="t" r="r" b="b"/>
              <a:pathLst>
                <a:path w="2939" h="3729" extrusionOk="0">
                  <a:moveTo>
                    <a:pt x="2646" y="1"/>
                  </a:moveTo>
                  <a:cubicBezTo>
                    <a:pt x="2515" y="1"/>
                    <a:pt x="2344" y="17"/>
                    <a:pt x="2143" y="65"/>
                  </a:cubicBezTo>
                  <a:cubicBezTo>
                    <a:pt x="1671" y="168"/>
                    <a:pt x="991" y="479"/>
                    <a:pt x="542" y="1113"/>
                  </a:cubicBezTo>
                  <a:cubicBezTo>
                    <a:pt x="92" y="1747"/>
                    <a:pt x="0" y="2484"/>
                    <a:pt x="58" y="2980"/>
                  </a:cubicBezTo>
                  <a:cubicBezTo>
                    <a:pt x="114" y="3454"/>
                    <a:pt x="259" y="3729"/>
                    <a:pt x="298" y="3729"/>
                  </a:cubicBezTo>
                  <a:cubicBezTo>
                    <a:pt x="298" y="3729"/>
                    <a:pt x="299" y="3729"/>
                    <a:pt x="300" y="3729"/>
                  </a:cubicBezTo>
                  <a:cubicBezTo>
                    <a:pt x="323" y="3705"/>
                    <a:pt x="231" y="3417"/>
                    <a:pt x="208" y="2957"/>
                  </a:cubicBezTo>
                  <a:cubicBezTo>
                    <a:pt x="196" y="2496"/>
                    <a:pt x="311" y="1827"/>
                    <a:pt x="715" y="1251"/>
                  </a:cubicBezTo>
                  <a:cubicBezTo>
                    <a:pt x="1129" y="675"/>
                    <a:pt x="1728" y="353"/>
                    <a:pt x="2166" y="226"/>
                  </a:cubicBezTo>
                  <a:cubicBezTo>
                    <a:pt x="2627" y="76"/>
                    <a:pt x="2938" y="99"/>
                    <a:pt x="2938" y="53"/>
                  </a:cubicBezTo>
                  <a:cubicBezTo>
                    <a:pt x="2938" y="33"/>
                    <a:pt x="2832" y="1"/>
                    <a:pt x="2646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74;p76"/>
            <p:cNvSpPr/>
            <p:nvPr/>
          </p:nvSpPr>
          <p:spPr>
            <a:xfrm>
              <a:off x="5579350" y="2612900"/>
              <a:ext cx="17025" cy="52300"/>
            </a:xfrm>
            <a:custGeom>
              <a:avLst/>
              <a:gdLst/>
              <a:ahLst/>
              <a:cxnLst/>
              <a:rect l="l" t="t" r="r" b="b"/>
              <a:pathLst>
                <a:path w="681" h="2092" extrusionOk="0">
                  <a:moveTo>
                    <a:pt x="52" y="1"/>
                  </a:moveTo>
                  <a:cubicBezTo>
                    <a:pt x="50" y="1"/>
                    <a:pt x="48" y="1"/>
                    <a:pt x="47" y="2"/>
                  </a:cubicBezTo>
                  <a:cubicBezTo>
                    <a:pt x="1" y="48"/>
                    <a:pt x="347" y="417"/>
                    <a:pt x="416" y="1016"/>
                  </a:cubicBezTo>
                  <a:cubicBezTo>
                    <a:pt x="496" y="1615"/>
                    <a:pt x="254" y="2065"/>
                    <a:pt x="312" y="2088"/>
                  </a:cubicBezTo>
                  <a:cubicBezTo>
                    <a:pt x="314" y="2090"/>
                    <a:pt x="317" y="2091"/>
                    <a:pt x="321" y="2091"/>
                  </a:cubicBezTo>
                  <a:cubicBezTo>
                    <a:pt x="352" y="2091"/>
                    <a:pt x="426" y="1999"/>
                    <a:pt x="519" y="1823"/>
                  </a:cubicBezTo>
                  <a:cubicBezTo>
                    <a:pt x="612" y="1615"/>
                    <a:pt x="681" y="1316"/>
                    <a:pt x="635" y="993"/>
                  </a:cubicBezTo>
                  <a:cubicBezTo>
                    <a:pt x="600" y="671"/>
                    <a:pt x="450" y="394"/>
                    <a:pt x="324" y="221"/>
                  </a:cubicBezTo>
                  <a:cubicBezTo>
                    <a:pt x="197" y="63"/>
                    <a:pt x="79" y="1"/>
                    <a:pt x="52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5;p76"/>
            <p:cNvSpPr/>
            <p:nvPr/>
          </p:nvSpPr>
          <p:spPr>
            <a:xfrm>
              <a:off x="5300825" y="2514725"/>
              <a:ext cx="9550" cy="53325"/>
            </a:xfrm>
            <a:custGeom>
              <a:avLst/>
              <a:gdLst/>
              <a:ahLst/>
              <a:cxnLst/>
              <a:rect l="l" t="t" r="r" b="b"/>
              <a:pathLst>
                <a:path w="382" h="2133" extrusionOk="0">
                  <a:moveTo>
                    <a:pt x="266" y="1"/>
                  </a:moveTo>
                  <a:cubicBezTo>
                    <a:pt x="185" y="1"/>
                    <a:pt x="82" y="461"/>
                    <a:pt x="35" y="1049"/>
                  </a:cubicBezTo>
                  <a:cubicBezTo>
                    <a:pt x="1" y="1637"/>
                    <a:pt x="35" y="2121"/>
                    <a:pt x="116" y="2132"/>
                  </a:cubicBezTo>
                  <a:cubicBezTo>
                    <a:pt x="197" y="2132"/>
                    <a:pt x="300" y="1671"/>
                    <a:pt x="346" y="1084"/>
                  </a:cubicBezTo>
                  <a:cubicBezTo>
                    <a:pt x="381" y="485"/>
                    <a:pt x="358" y="1"/>
                    <a:pt x="266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76;p76"/>
            <p:cNvSpPr/>
            <p:nvPr/>
          </p:nvSpPr>
          <p:spPr>
            <a:xfrm>
              <a:off x="5459550" y="2519625"/>
              <a:ext cx="8075" cy="53300"/>
            </a:xfrm>
            <a:custGeom>
              <a:avLst/>
              <a:gdLst/>
              <a:ahLst/>
              <a:cxnLst/>
              <a:rect l="l" t="t" r="r" b="b"/>
              <a:pathLst>
                <a:path w="323" h="2132" extrusionOk="0">
                  <a:moveTo>
                    <a:pt x="184" y="0"/>
                  </a:moveTo>
                  <a:cubicBezTo>
                    <a:pt x="104" y="0"/>
                    <a:pt x="35" y="484"/>
                    <a:pt x="12" y="1072"/>
                  </a:cubicBezTo>
                  <a:cubicBezTo>
                    <a:pt x="0" y="1660"/>
                    <a:pt x="58" y="2132"/>
                    <a:pt x="127" y="2132"/>
                  </a:cubicBezTo>
                  <a:cubicBezTo>
                    <a:pt x="219" y="2132"/>
                    <a:pt x="288" y="1660"/>
                    <a:pt x="300" y="1072"/>
                  </a:cubicBezTo>
                  <a:cubicBezTo>
                    <a:pt x="323" y="484"/>
                    <a:pt x="265" y="0"/>
                    <a:pt x="18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77;p76"/>
            <p:cNvSpPr/>
            <p:nvPr/>
          </p:nvSpPr>
          <p:spPr>
            <a:xfrm>
              <a:off x="5351525" y="2516125"/>
              <a:ext cx="39200" cy="45650"/>
            </a:xfrm>
            <a:custGeom>
              <a:avLst/>
              <a:gdLst/>
              <a:ahLst/>
              <a:cxnLst/>
              <a:rect l="l" t="t" r="r" b="b"/>
              <a:pathLst>
                <a:path w="1568" h="1826" extrusionOk="0">
                  <a:moveTo>
                    <a:pt x="952" y="1"/>
                  </a:moveTo>
                  <a:cubicBezTo>
                    <a:pt x="825" y="1"/>
                    <a:pt x="684" y="21"/>
                    <a:pt x="554" y="83"/>
                  </a:cubicBezTo>
                  <a:cubicBezTo>
                    <a:pt x="346" y="187"/>
                    <a:pt x="173" y="394"/>
                    <a:pt x="93" y="636"/>
                  </a:cubicBezTo>
                  <a:cubicBezTo>
                    <a:pt x="1" y="878"/>
                    <a:pt x="35" y="1143"/>
                    <a:pt x="127" y="1339"/>
                  </a:cubicBezTo>
                  <a:cubicBezTo>
                    <a:pt x="231" y="1546"/>
                    <a:pt x="392" y="1673"/>
                    <a:pt x="554" y="1742"/>
                  </a:cubicBezTo>
                  <a:cubicBezTo>
                    <a:pt x="693" y="1806"/>
                    <a:pt x="815" y="1826"/>
                    <a:pt x="904" y="1826"/>
                  </a:cubicBezTo>
                  <a:cubicBezTo>
                    <a:pt x="1005" y="1826"/>
                    <a:pt x="1061" y="1800"/>
                    <a:pt x="1049" y="1788"/>
                  </a:cubicBezTo>
                  <a:cubicBezTo>
                    <a:pt x="1049" y="1742"/>
                    <a:pt x="853" y="1753"/>
                    <a:pt x="623" y="1604"/>
                  </a:cubicBezTo>
                  <a:cubicBezTo>
                    <a:pt x="508" y="1523"/>
                    <a:pt x="392" y="1396"/>
                    <a:pt x="323" y="1235"/>
                  </a:cubicBezTo>
                  <a:cubicBezTo>
                    <a:pt x="243" y="1085"/>
                    <a:pt x="231" y="878"/>
                    <a:pt x="300" y="694"/>
                  </a:cubicBezTo>
                  <a:cubicBezTo>
                    <a:pt x="381" y="509"/>
                    <a:pt x="496" y="348"/>
                    <a:pt x="646" y="256"/>
                  </a:cubicBezTo>
                  <a:cubicBezTo>
                    <a:pt x="774" y="192"/>
                    <a:pt x="903" y="157"/>
                    <a:pt x="1019" y="157"/>
                  </a:cubicBezTo>
                  <a:cubicBezTo>
                    <a:pt x="1049" y="157"/>
                    <a:pt x="1078" y="159"/>
                    <a:pt x="1107" y="164"/>
                  </a:cubicBezTo>
                  <a:cubicBezTo>
                    <a:pt x="1360" y="174"/>
                    <a:pt x="1517" y="282"/>
                    <a:pt x="1550" y="282"/>
                  </a:cubicBezTo>
                  <a:cubicBezTo>
                    <a:pt x="1553" y="282"/>
                    <a:pt x="1555" y="281"/>
                    <a:pt x="1556" y="279"/>
                  </a:cubicBezTo>
                  <a:cubicBezTo>
                    <a:pt x="1568" y="256"/>
                    <a:pt x="1452" y="71"/>
                    <a:pt x="1130" y="14"/>
                  </a:cubicBezTo>
                  <a:cubicBezTo>
                    <a:pt x="1076" y="6"/>
                    <a:pt x="1016" y="1"/>
                    <a:pt x="952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078;p76"/>
            <p:cNvSpPr/>
            <p:nvPr/>
          </p:nvSpPr>
          <p:spPr>
            <a:xfrm>
              <a:off x="5389825" y="2546775"/>
              <a:ext cx="16450" cy="13550"/>
            </a:xfrm>
            <a:custGeom>
              <a:avLst/>
              <a:gdLst/>
              <a:ahLst/>
              <a:cxnLst/>
              <a:rect l="l" t="t" r="r" b="b"/>
              <a:pathLst>
                <a:path w="658" h="542" extrusionOk="0">
                  <a:moveTo>
                    <a:pt x="583" y="0"/>
                  </a:moveTo>
                  <a:cubicBezTo>
                    <a:pt x="522" y="0"/>
                    <a:pt x="388" y="67"/>
                    <a:pt x="254" y="182"/>
                  </a:cubicBezTo>
                  <a:cubicBezTo>
                    <a:pt x="93" y="332"/>
                    <a:pt x="1" y="493"/>
                    <a:pt x="36" y="527"/>
                  </a:cubicBezTo>
                  <a:cubicBezTo>
                    <a:pt x="45" y="537"/>
                    <a:pt x="59" y="542"/>
                    <a:pt x="78" y="542"/>
                  </a:cubicBezTo>
                  <a:cubicBezTo>
                    <a:pt x="148" y="542"/>
                    <a:pt x="276" y="474"/>
                    <a:pt x="404" y="355"/>
                  </a:cubicBezTo>
                  <a:cubicBezTo>
                    <a:pt x="577" y="216"/>
                    <a:pt x="658" y="55"/>
                    <a:pt x="612" y="9"/>
                  </a:cubicBezTo>
                  <a:cubicBezTo>
                    <a:pt x="606" y="3"/>
                    <a:pt x="596" y="0"/>
                    <a:pt x="583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079;p76"/>
            <p:cNvSpPr/>
            <p:nvPr/>
          </p:nvSpPr>
          <p:spPr>
            <a:xfrm>
              <a:off x="5278375" y="2453150"/>
              <a:ext cx="65400" cy="36650"/>
            </a:xfrm>
            <a:custGeom>
              <a:avLst/>
              <a:gdLst/>
              <a:ahLst/>
              <a:cxnLst/>
              <a:rect l="l" t="t" r="r" b="b"/>
              <a:pathLst>
                <a:path w="2616" h="1466" extrusionOk="0">
                  <a:moveTo>
                    <a:pt x="83" y="1"/>
                  </a:moveTo>
                  <a:cubicBezTo>
                    <a:pt x="71" y="1"/>
                    <a:pt x="63" y="4"/>
                    <a:pt x="58" y="10"/>
                  </a:cubicBezTo>
                  <a:cubicBezTo>
                    <a:pt x="0" y="67"/>
                    <a:pt x="484" y="551"/>
                    <a:pt x="1198" y="943"/>
                  </a:cubicBezTo>
                  <a:cubicBezTo>
                    <a:pt x="1797" y="1296"/>
                    <a:pt x="2361" y="1465"/>
                    <a:pt x="2530" y="1465"/>
                  </a:cubicBezTo>
                  <a:cubicBezTo>
                    <a:pt x="2560" y="1465"/>
                    <a:pt x="2578" y="1460"/>
                    <a:pt x="2581" y="1450"/>
                  </a:cubicBezTo>
                  <a:cubicBezTo>
                    <a:pt x="2616" y="1381"/>
                    <a:pt x="2039" y="1093"/>
                    <a:pt x="1348" y="689"/>
                  </a:cubicBezTo>
                  <a:cubicBezTo>
                    <a:pt x="715" y="331"/>
                    <a:pt x="208" y="1"/>
                    <a:pt x="83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080;p76"/>
            <p:cNvSpPr/>
            <p:nvPr/>
          </p:nvSpPr>
          <p:spPr>
            <a:xfrm>
              <a:off x="5416325" y="2454400"/>
              <a:ext cx="81825" cy="37775"/>
            </a:xfrm>
            <a:custGeom>
              <a:avLst/>
              <a:gdLst/>
              <a:ahLst/>
              <a:cxnLst/>
              <a:rect l="l" t="t" r="r" b="b"/>
              <a:pathLst>
                <a:path w="3273" h="1511" extrusionOk="0">
                  <a:moveTo>
                    <a:pt x="3118" y="1"/>
                  </a:moveTo>
                  <a:cubicBezTo>
                    <a:pt x="2839" y="1"/>
                    <a:pt x="2192" y="100"/>
                    <a:pt x="1499" y="420"/>
                  </a:cubicBezTo>
                  <a:cubicBezTo>
                    <a:pt x="577" y="847"/>
                    <a:pt x="1" y="1457"/>
                    <a:pt x="59" y="1503"/>
                  </a:cubicBezTo>
                  <a:cubicBezTo>
                    <a:pt x="62" y="1508"/>
                    <a:pt x="68" y="1510"/>
                    <a:pt x="77" y="1510"/>
                  </a:cubicBezTo>
                  <a:cubicBezTo>
                    <a:pt x="199" y="1510"/>
                    <a:pt x="806" y="1062"/>
                    <a:pt x="1614" y="685"/>
                  </a:cubicBezTo>
                  <a:cubicBezTo>
                    <a:pt x="2490" y="282"/>
                    <a:pt x="3273" y="121"/>
                    <a:pt x="3261" y="29"/>
                  </a:cubicBezTo>
                  <a:cubicBezTo>
                    <a:pt x="3261" y="12"/>
                    <a:pt x="3210" y="1"/>
                    <a:pt x="3118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081;p76"/>
            <p:cNvSpPr/>
            <p:nvPr/>
          </p:nvSpPr>
          <p:spPr>
            <a:xfrm>
              <a:off x="5076750" y="2324600"/>
              <a:ext cx="157000" cy="288650"/>
            </a:xfrm>
            <a:custGeom>
              <a:avLst/>
              <a:gdLst/>
              <a:ahLst/>
              <a:cxnLst/>
              <a:rect l="l" t="t" r="r" b="b"/>
              <a:pathLst>
                <a:path w="6280" h="11546" extrusionOk="0">
                  <a:moveTo>
                    <a:pt x="1859" y="0"/>
                  </a:moveTo>
                  <a:cubicBezTo>
                    <a:pt x="1854" y="0"/>
                    <a:pt x="1849" y="1"/>
                    <a:pt x="1844" y="2"/>
                  </a:cubicBezTo>
                  <a:cubicBezTo>
                    <a:pt x="1775" y="13"/>
                    <a:pt x="1717" y="71"/>
                    <a:pt x="1671" y="140"/>
                  </a:cubicBezTo>
                  <a:cubicBezTo>
                    <a:pt x="1337" y="693"/>
                    <a:pt x="1256" y="1499"/>
                    <a:pt x="1314" y="2121"/>
                  </a:cubicBezTo>
                  <a:cubicBezTo>
                    <a:pt x="1371" y="2870"/>
                    <a:pt x="1648" y="3585"/>
                    <a:pt x="1901" y="4287"/>
                  </a:cubicBezTo>
                  <a:cubicBezTo>
                    <a:pt x="1383" y="3446"/>
                    <a:pt x="818" y="2721"/>
                    <a:pt x="645" y="1695"/>
                  </a:cubicBezTo>
                  <a:cubicBezTo>
                    <a:pt x="634" y="1615"/>
                    <a:pt x="622" y="1511"/>
                    <a:pt x="576" y="1442"/>
                  </a:cubicBezTo>
                  <a:cubicBezTo>
                    <a:pt x="530" y="1350"/>
                    <a:pt x="461" y="1292"/>
                    <a:pt x="357" y="1280"/>
                  </a:cubicBezTo>
                  <a:cubicBezTo>
                    <a:pt x="265" y="1280"/>
                    <a:pt x="173" y="1350"/>
                    <a:pt x="127" y="1442"/>
                  </a:cubicBezTo>
                  <a:cubicBezTo>
                    <a:pt x="0" y="1730"/>
                    <a:pt x="58" y="2214"/>
                    <a:pt x="115" y="2502"/>
                  </a:cubicBezTo>
                  <a:cubicBezTo>
                    <a:pt x="288" y="3400"/>
                    <a:pt x="680" y="3988"/>
                    <a:pt x="1187" y="4691"/>
                  </a:cubicBezTo>
                  <a:cubicBezTo>
                    <a:pt x="1613" y="5301"/>
                    <a:pt x="1832" y="6223"/>
                    <a:pt x="1302" y="6742"/>
                  </a:cubicBezTo>
                  <a:lnTo>
                    <a:pt x="4424" y="11546"/>
                  </a:lnTo>
                  <a:cubicBezTo>
                    <a:pt x="5150" y="10912"/>
                    <a:pt x="5795" y="10106"/>
                    <a:pt x="6049" y="9173"/>
                  </a:cubicBezTo>
                  <a:cubicBezTo>
                    <a:pt x="6279" y="8308"/>
                    <a:pt x="5830" y="7225"/>
                    <a:pt x="5542" y="6442"/>
                  </a:cubicBezTo>
                  <a:cubicBezTo>
                    <a:pt x="5150" y="5324"/>
                    <a:pt x="4747" y="4046"/>
                    <a:pt x="5289" y="2997"/>
                  </a:cubicBezTo>
                  <a:cubicBezTo>
                    <a:pt x="5369" y="2836"/>
                    <a:pt x="5473" y="2698"/>
                    <a:pt x="5507" y="2502"/>
                  </a:cubicBezTo>
                  <a:cubicBezTo>
                    <a:pt x="5531" y="2329"/>
                    <a:pt x="5461" y="2121"/>
                    <a:pt x="5300" y="2064"/>
                  </a:cubicBezTo>
                  <a:cubicBezTo>
                    <a:pt x="5268" y="2053"/>
                    <a:pt x="5236" y="2047"/>
                    <a:pt x="5205" y="2047"/>
                  </a:cubicBezTo>
                  <a:cubicBezTo>
                    <a:pt x="5016" y="2047"/>
                    <a:pt x="4858" y="2243"/>
                    <a:pt x="4759" y="2421"/>
                  </a:cubicBezTo>
                  <a:cubicBezTo>
                    <a:pt x="4367" y="3124"/>
                    <a:pt x="4136" y="3919"/>
                    <a:pt x="3964" y="4714"/>
                  </a:cubicBezTo>
                  <a:cubicBezTo>
                    <a:pt x="3733" y="4149"/>
                    <a:pt x="3434" y="3297"/>
                    <a:pt x="3549" y="2674"/>
                  </a:cubicBezTo>
                  <a:cubicBezTo>
                    <a:pt x="3664" y="1983"/>
                    <a:pt x="3860" y="1292"/>
                    <a:pt x="4010" y="624"/>
                  </a:cubicBezTo>
                  <a:cubicBezTo>
                    <a:pt x="4021" y="532"/>
                    <a:pt x="4044" y="451"/>
                    <a:pt x="4033" y="347"/>
                  </a:cubicBezTo>
                  <a:cubicBezTo>
                    <a:pt x="4021" y="243"/>
                    <a:pt x="3975" y="174"/>
                    <a:pt x="3894" y="128"/>
                  </a:cubicBezTo>
                  <a:cubicBezTo>
                    <a:pt x="3866" y="114"/>
                    <a:pt x="3834" y="107"/>
                    <a:pt x="3803" y="107"/>
                  </a:cubicBezTo>
                  <a:cubicBezTo>
                    <a:pt x="3733" y="107"/>
                    <a:pt x="3662" y="138"/>
                    <a:pt x="3606" y="186"/>
                  </a:cubicBezTo>
                  <a:cubicBezTo>
                    <a:pt x="3399" y="359"/>
                    <a:pt x="3238" y="797"/>
                    <a:pt x="3134" y="1050"/>
                  </a:cubicBezTo>
                  <a:cubicBezTo>
                    <a:pt x="2984" y="1396"/>
                    <a:pt x="2904" y="1753"/>
                    <a:pt x="2858" y="2121"/>
                  </a:cubicBezTo>
                  <a:cubicBezTo>
                    <a:pt x="2754" y="2963"/>
                    <a:pt x="2881" y="3815"/>
                    <a:pt x="3007" y="4668"/>
                  </a:cubicBezTo>
                  <a:cubicBezTo>
                    <a:pt x="2316" y="3412"/>
                    <a:pt x="1947" y="1787"/>
                    <a:pt x="2028" y="359"/>
                  </a:cubicBezTo>
                  <a:cubicBezTo>
                    <a:pt x="2028" y="290"/>
                    <a:pt x="2051" y="197"/>
                    <a:pt x="2017" y="128"/>
                  </a:cubicBezTo>
                  <a:cubicBezTo>
                    <a:pt x="1995" y="64"/>
                    <a:pt x="1924" y="0"/>
                    <a:pt x="1859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082;p76"/>
            <p:cNvSpPr/>
            <p:nvPr/>
          </p:nvSpPr>
          <p:spPr>
            <a:xfrm>
              <a:off x="5150775" y="2795150"/>
              <a:ext cx="93350" cy="153700"/>
            </a:xfrm>
            <a:custGeom>
              <a:avLst/>
              <a:gdLst/>
              <a:ahLst/>
              <a:cxnLst/>
              <a:rect l="l" t="t" r="r" b="b"/>
              <a:pathLst>
                <a:path w="3734" h="6148" extrusionOk="0">
                  <a:moveTo>
                    <a:pt x="3626" y="0"/>
                  </a:moveTo>
                  <a:cubicBezTo>
                    <a:pt x="3459" y="0"/>
                    <a:pt x="2324" y="1109"/>
                    <a:pt x="1360" y="2782"/>
                  </a:cubicBezTo>
                  <a:cubicBezTo>
                    <a:pt x="357" y="4522"/>
                    <a:pt x="0" y="6123"/>
                    <a:pt x="92" y="6146"/>
                  </a:cubicBezTo>
                  <a:cubicBezTo>
                    <a:pt x="95" y="6147"/>
                    <a:pt x="97" y="6147"/>
                    <a:pt x="99" y="6147"/>
                  </a:cubicBezTo>
                  <a:cubicBezTo>
                    <a:pt x="247" y="6147"/>
                    <a:pt x="775" y="4669"/>
                    <a:pt x="1740" y="3001"/>
                  </a:cubicBezTo>
                  <a:cubicBezTo>
                    <a:pt x="2719" y="1330"/>
                    <a:pt x="3733" y="98"/>
                    <a:pt x="3641" y="5"/>
                  </a:cubicBezTo>
                  <a:cubicBezTo>
                    <a:pt x="3637" y="2"/>
                    <a:pt x="3632" y="0"/>
                    <a:pt x="3626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083;p76"/>
            <p:cNvSpPr/>
            <p:nvPr/>
          </p:nvSpPr>
          <p:spPr>
            <a:xfrm>
              <a:off x="5488625" y="2805625"/>
              <a:ext cx="40050" cy="187275"/>
            </a:xfrm>
            <a:custGeom>
              <a:avLst/>
              <a:gdLst/>
              <a:ahLst/>
              <a:cxnLst/>
              <a:rect l="l" t="t" r="r" b="b"/>
              <a:pathLst>
                <a:path w="1602" h="7491" extrusionOk="0">
                  <a:moveTo>
                    <a:pt x="143" y="0"/>
                  </a:moveTo>
                  <a:cubicBezTo>
                    <a:pt x="142" y="0"/>
                    <a:pt x="140" y="1"/>
                    <a:pt x="139" y="1"/>
                  </a:cubicBezTo>
                  <a:cubicBezTo>
                    <a:pt x="1" y="47"/>
                    <a:pt x="554" y="1660"/>
                    <a:pt x="853" y="3711"/>
                  </a:cubicBezTo>
                  <a:cubicBezTo>
                    <a:pt x="1141" y="5773"/>
                    <a:pt x="1095" y="7479"/>
                    <a:pt x="1234" y="7490"/>
                  </a:cubicBezTo>
                  <a:cubicBezTo>
                    <a:pt x="1234" y="7490"/>
                    <a:pt x="1234" y="7490"/>
                    <a:pt x="1235" y="7490"/>
                  </a:cubicBezTo>
                  <a:cubicBezTo>
                    <a:pt x="1350" y="7490"/>
                    <a:pt x="1601" y="5766"/>
                    <a:pt x="1291" y="3653"/>
                  </a:cubicBezTo>
                  <a:cubicBezTo>
                    <a:pt x="984" y="1575"/>
                    <a:pt x="252" y="0"/>
                    <a:pt x="143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084;p76"/>
            <p:cNvSpPr/>
            <p:nvPr/>
          </p:nvSpPr>
          <p:spPr>
            <a:xfrm>
              <a:off x="5169775" y="2897900"/>
              <a:ext cx="180625" cy="86125"/>
            </a:xfrm>
            <a:custGeom>
              <a:avLst/>
              <a:gdLst/>
              <a:ahLst/>
              <a:cxnLst/>
              <a:rect l="l" t="t" r="r" b="b"/>
              <a:pathLst>
                <a:path w="7225" h="3445" extrusionOk="0">
                  <a:moveTo>
                    <a:pt x="72" y="1"/>
                  </a:moveTo>
                  <a:cubicBezTo>
                    <a:pt x="33" y="1"/>
                    <a:pt x="12" y="4"/>
                    <a:pt x="12" y="9"/>
                  </a:cubicBezTo>
                  <a:cubicBezTo>
                    <a:pt x="1" y="101"/>
                    <a:pt x="1798" y="389"/>
                    <a:pt x="3780" y="1333"/>
                  </a:cubicBezTo>
                  <a:cubicBezTo>
                    <a:pt x="5730" y="2264"/>
                    <a:pt x="7069" y="3445"/>
                    <a:pt x="7194" y="3445"/>
                  </a:cubicBezTo>
                  <a:cubicBezTo>
                    <a:pt x="7197" y="3445"/>
                    <a:pt x="7200" y="3444"/>
                    <a:pt x="7201" y="3442"/>
                  </a:cubicBezTo>
                  <a:cubicBezTo>
                    <a:pt x="7225" y="3407"/>
                    <a:pt x="6925" y="3073"/>
                    <a:pt x="6349" y="2601"/>
                  </a:cubicBezTo>
                  <a:cubicBezTo>
                    <a:pt x="5773" y="2140"/>
                    <a:pt x="4920" y="1564"/>
                    <a:pt x="3918" y="1080"/>
                  </a:cubicBezTo>
                  <a:cubicBezTo>
                    <a:pt x="2893" y="596"/>
                    <a:pt x="1913" y="297"/>
                    <a:pt x="1187" y="158"/>
                  </a:cubicBezTo>
                  <a:cubicBezTo>
                    <a:pt x="624" y="40"/>
                    <a:pt x="218" y="1"/>
                    <a:pt x="72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085;p76"/>
            <p:cNvSpPr/>
            <p:nvPr/>
          </p:nvSpPr>
          <p:spPr>
            <a:xfrm>
              <a:off x="5348650" y="2963700"/>
              <a:ext cx="197625" cy="25425"/>
            </a:xfrm>
            <a:custGeom>
              <a:avLst/>
              <a:gdLst/>
              <a:ahLst/>
              <a:cxnLst/>
              <a:rect l="l" t="t" r="r" b="b"/>
              <a:pathLst>
                <a:path w="7905" h="1017" extrusionOk="0">
                  <a:moveTo>
                    <a:pt x="3299" y="1"/>
                  </a:moveTo>
                  <a:cubicBezTo>
                    <a:pt x="2973" y="1"/>
                    <a:pt x="2660" y="17"/>
                    <a:pt x="2362" y="38"/>
                  </a:cubicBezTo>
                  <a:cubicBezTo>
                    <a:pt x="1878" y="96"/>
                    <a:pt x="1441" y="188"/>
                    <a:pt x="1083" y="303"/>
                  </a:cubicBezTo>
                  <a:cubicBezTo>
                    <a:pt x="381" y="533"/>
                    <a:pt x="0" y="821"/>
                    <a:pt x="12" y="844"/>
                  </a:cubicBezTo>
                  <a:cubicBezTo>
                    <a:pt x="15" y="849"/>
                    <a:pt x="21" y="851"/>
                    <a:pt x="30" y="851"/>
                  </a:cubicBezTo>
                  <a:cubicBezTo>
                    <a:pt x="121" y="851"/>
                    <a:pt x="503" y="656"/>
                    <a:pt x="1141" y="499"/>
                  </a:cubicBezTo>
                  <a:cubicBezTo>
                    <a:pt x="1487" y="407"/>
                    <a:pt x="1913" y="361"/>
                    <a:pt x="2374" y="314"/>
                  </a:cubicBezTo>
                  <a:cubicBezTo>
                    <a:pt x="2586" y="304"/>
                    <a:pt x="2810" y="298"/>
                    <a:pt x="3043" y="298"/>
                  </a:cubicBezTo>
                  <a:cubicBezTo>
                    <a:pt x="3327" y="298"/>
                    <a:pt x="3625" y="307"/>
                    <a:pt x="3929" y="326"/>
                  </a:cubicBezTo>
                  <a:cubicBezTo>
                    <a:pt x="5024" y="418"/>
                    <a:pt x="6015" y="614"/>
                    <a:pt x="6729" y="775"/>
                  </a:cubicBezTo>
                  <a:cubicBezTo>
                    <a:pt x="7328" y="920"/>
                    <a:pt x="7733" y="1017"/>
                    <a:pt x="7854" y="1017"/>
                  </a:cubicBezTo>
                  <a:cubicBezTo>
                    <a:pt x="7878" y="1017"/>
                    <a:pt x="7891" y="1013"/>
                    <a:pt x="7893" y="1006"/>
                  </a:cubicBezTo>
                  <a:cubicBezTo>
                    <a:pt x="7904" y="960"/>
                    <a:pt x="7489" y="787"/>
                    <a:pt x="6786" y="579"/>
                  </a:cubicBezTo>
                  <a:cubicBezTo>
                    <a:pt x="6084" y="361"/>
                    <a:pt x="5081" y="130"/>
                    <a:pt x="3964" y="26"/>
                  </a:cubicBezTo>
                  <a:cubicBezTo>
                    <a:pt x="3738" y="8"/>
                    <a:pt x="3516" y="1"/>
                    <a:pt x="3299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086;p76"/>
            <p:cNvSpPr/>
            <p:nvPr/>
          </p:nvSpPr>
          <p:spPr>
            <a:xfrm>
              <a:off x="5044300" y="3098875"/>
              <a:ext cx="245625" cy="209400"/>
            </a:xfrm>
            <a:custGeom>
              <a:avLst/>
              <a:gdLst/>
              <a:ahLst/>
              <a:cxnLst/>
              <a:rect l="l" t="t" r="r" b="b"/>
              <a:pathLst>
                <a:path w="9825" h="8376" extrusionOk="0">
                  <a:moveTo>
                    <a:pt x="9394" y="0"/>
                  </a:moveTo>
                  <a:cubicBezTo>
                    <a:pt x="9310" y="0"/>
                    <a:pt x="9227" y="50"/>
                    <a:pt x="9190" y="150"/>
                  </a:cubicBezTo>
                  <a:cubicBezTo>
                    <a:pt x="9064" y="622"/>
                    <a:pt x="8833" y="1083"/>
                    <a:pt x="8545" y="1486"/>
                  </a:cubicBezTo>
                  <a:cubicBezTo>
                    <a:pt x="8503" y="1545"/>
                    <a:pt x="8440" y="1572"/>
                    <a:pt x="8377" y="1572"/>
                  </a:cubicBezTo>
                  <a:cubicBezTo>
                    <a:pt x="8268" y="1572"/>
                    <a:pt x="8162" y="1491"/>
                    <a:pt x="8177" y="1359"/>
                  </a:cubicBezTo>
                  <a:cubicBezTo>
                    <a:pt x="8177" y="1233"/>
                    <a:pt x="8177" y="1083"/>
                    <a:pt x="8153" y="945"/>
                  </a:cubicBezTo>
                  <a:cubicBezTo>
                    <a:pt x="8142" y="876"/>
                    <a:pt x="8142" y="783"/>
                    <a:pt x="8130" y="703"/>
                  </a:cubicBezTo>
                  <a:cubicBezTo>
                    <a:pt x="8112" y="583"/>
                    <a:pt x="8017" y="518"/>
                    <a:pt x="7922" y="518"/>
                  </a:cubicBezTo>
                  <a:cubicBezTo>
                    <a:pt x="7843" y="518"/>
                    <a:pt x="7764" y="563"/>
                    <a:pt x="7727" y="657"/>
                  </a:cubicBezTo>
                  <a:cubicBezTo>
                    <a:pt x="7393" y="1463"/>
                    <a:pt x="6759" y="2154"/>
                    <a:pt x="5953" y="2454"/>
                  </a:cubicBezTo>
                  <a:cubicBezTo>
                    <a:pt x="5077" y="2788"/>
                    <a:pt x="4098" y="2753"/>
                    <a:pt x="3165" y="2926"/>
                  </a:cubicBezTo>
                  <a:cubicBezTo>
                    <a:pt x="2208" y="3099"/>
                    <a:pt x="1264" y="3548"/>
                    <a:pt x="630" y="4274"/>
                  </a:cubicBezTo>
                  <a:cubicBezTo>
                    <a:pt x="503" y="4421"/>
                    <a:pt x="608" y="4617"/>
                    <a:pt x="776" y="4617"/>
                  </a:cubicBezTo>
                  <a:cubicBezTo>
                    <a:pt x="807" y="4617"/>
                    <a:pt x="839" y="4611"/>
                    <a:pt x="872" y="4597"/>
                  </a:cubicBezTo>
                  <a:lnTo>
                    <a:pt x="1264" y="4470"/>
                  </a:lnTo>
                  <a:cubicBezTo>
                    <a:pt x="1283" y="4465"/>
                    <a:pt x="1301" y="4462"/>
                    <a:pt x="1319" y="4462"/>
                  </a:cubicBezTo>
                  <a:cubicBezTo>
                    <a:pt x="1496" y="4462"/>
                    <a:pt x="1605" y="4702"/>
                    <a:pt x="1448" y="4827"/>
                  </a:cubicBezTo>
                  <a:cubicBezTo>
                    <a:pt x="826" y="5346"/>
                    <a:pt x="354" y="6037"/>
                    <a:pt x="65" y="6809"/>
                  </a:cubicBezTo>
                  <a:cubicBezTo>
                    <a:pt x="1" y="6955"/>
                    <a:pt x="135" y="7083"/>
                    <a:pt x="268" y="7083"/>
                  </a:cubicBezTo>
                  <a:cubicBezTo>
                    <a:pt x="325" y="7083"/>
                    <a:pt x="381" y="7060"/>
                    <a:pt x="423" y="7005"/>
                  </a:cubicBezTo>
                  <a:cubicBezTo>
                    <a:pt x="665" y="6705"/>
                    <a:pt x="930" y="6429"/>
                    <a:pt x="1218" y="6187"/>
                  </a:cubicBezTo>
                  <a:cubicBezTo>
                    <a:pt x="1260" y="6150"/>
                    <a:pt x="1306" y="6134"/>
                    <a:pt x="1351" y="6134"/>
                  </a:cubicBezTo>
                  <a:cubicBezTo>
                    <a:pt x="1501" y="6134"/>
                    <a:pt x="1633" y="6315"/>
                    <a:pt x="1517" y="6475"/>
                  </a:cubicBezTo>
                  <a:cubicBezTo>
                    <a:pt x="1102" y="7028"/>
                    <a:pt x="814" y="7685"/>
                    <a:pt x="699" y="8376"/>
                  </a:cubicBezTo>
                  <a:cubicBezTo>
                    <a:pt x="1091" y="8053"/>
                    <a:pt x="1298" y="7581"/>
                    <a:pt x="1621" y="7178"/>
                  </a:cubicBezTo>
                  <a:cubicBezTo>
                    <a:pt x="2301" y="6314"/>
                    <a:pt x="3395" y="5899"/>
                    <a:pt x="4455" y="5611"/>
                  </a:cubicBezTo>
                  <a:cubicBezTo>
                    <a:pt x="5527" y="5323"/>
                    <a:pt x="6633" y="5138"/>
                    <a:pt x="7566" y="4574"/>
                  </a:cubicBezTo>
                  <a:cubicBezTo>
                    <a:pt x="9018" y="3698"/>
                    <a:pt x="9824" y="1889"/>
                    <a:pt x="9628" y="207"/>
                  </a:cubicBezTo>
                  <a:cubicBezTo>
                    <a:pt x="9597" y="70"/>
                    <a:pt x="9494" y="0"/>
                    <a:pt x="9394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087;p76"/>
            <p:cNvSpPr/>
            <p:nvPr/>
          </p:nvSpPr>
          <p:spPr>
            <a:xfrm>
              <a:off x="5152775" y="2819750"/>
              <a:ext cx="605775" cy="480050"/>
            </a:xfrm>
            <a:custGeom>
              <a:avLst/>
              <a:gdLst/>
              <a:ahLst/>
              <a:cxnLst/>
              <a:rect l="l" t="t" r="r" b="b"/>
              <a:pathLst>
                <a:path w="24231" h="19202" extrusionOk="0">
                  <a:moveTo>
                    <a:pt x="17632" y="0"/>
                  </a:moveTo>
                  <a:cubicBezTo>
                    <a:pt x="17274" y="0"/>
                    <a:pt x="16928" y="122"/>
                    <a:pt x="16626" y="427"/>
                  </a:cubicBezTo>
                  <a:cubicBezTo>
                    <a:pt x="15946" y="1130"/>
                    <a:pt x="15900" y="2489"/>
                    <a:pt x="15912" y="3411"/>
                  </a:cubicBezTo>
                  <a:cubicBezTo>
                    <a:pt x="15958" y="5105"/>
                    <a:pt x="16234" y="6821"/>
                    <a:pt x="16396" y="8503"/>
                  </a:cubicBezTo>
                  <a:cubicBezTo>
                    <a:pt x="16488" y="9633"/>
                    <a:pt x="16534" y="10911"/>
                    <a:pt x="15543" y="11695"/>
                  </a:cubicBezTo>
                  <a:cubicBezTo>
                    <a:pt x="14575" y="12444"/>
                    <a:pt x="13239" y="12582"/>
                    <a:pt x="12052" y="12663"/>
                  </a:cubicBezTo>
                  <a:cubicBezTo>
                    <a:pt x="10416" y="12801"/>
                    <a:pt x="8769" y="12847"/>
                    <a:pt x="7133" y="12859"/>
                  </a:cubicBezTo>
                  <a:lnTo>
                    <a:pt x="7133" y="12870"/>
                  </a:lnTo>
                  <a:cubicBezTo>
                    <a:pt x="6426" y="12832"/>
                    <a:pt x="5720" y="12809"/>
                    <a:pt x="5014" y="12809"/>
                  </a:cubicBezTo>
                  <a:cubicBezTo>
                    <a:pt x="4867" y="12809"/>
                    <a:pt x="4721" y="12810"/>
                    <a:pt x="4575" y="12812"/>
                  </a:cubicBezTo>
                  <a:cubicBezTo>
                    <a:pt x="3561" y="12824"/>
                    <a:pt x="2501" y="12916"/>
                    <a:pt x="1625" y="13435"/>
                  </a:cubicBezTo>
                  <a:cubicBezTo>
                    <a:pt x="1568" y="13469"/>
                    <a:pt x="1499" y="13515"/>
                    <a:pt x="1487" y="13584"/>
                  </a:cubicBezTo>
                  <a:cubicBezTo>
                    <a:pt x="1448" y="13731"/>
                    <a:pt x="1624" y="13811"/>
                    <a:pt x="1798" y="13811"/>
                  </a:cubicBezTo>
                  <a:cubicBezTo>
                    <a:pt x="1829" y="13811"/>
                    <a:pt x="1861" y="13809"/>
                    <a:pt x="1890" y="13803"/>
                  </a:cubicBezTo>
                  <a:cubicBezTo>
                    <a:pt x="2501" y="13732"/>
                    <a:pt x="3134" y="13596"/>
                    <a:pt x="3745" y="13596"/>
                  </a:cubicBezTo>
                  <a:cubicBezTo>
                    <a:pt x="4125" y="13596"/>
                    <a:pt x="4498" y="13649"/>
                    <a:pt x="4851" y="13803"/>
                  </a:cubicBezTo>
                  <a:cubicBezTo>
                    <a:pt x="3999" y="13988"/>
                    <a:pt x="3123" y="14045"/>
                    <a:pt x="2294" y="14264"/>
                  </a:cubicBezTo>
                  <a:cubicBezTo>
                    <a:pt x="1441" y="14483"/>
                    <a:pt x="600" y="14875"/>
                    <a:pt x="82" y="15566"/>
                  </a:cubicBezTo>
                  <a:cubicBezTo>
                    <a:pt x="47" y="15624"/>
                    <a:pt x="1" y="15693"/>
                    <a:pt x="1" y="15773"/>
                  </a:cubicBezTo>
                  <a:cubicBezTo>
                    <a:pt x="13" y="15887"/>
                    <a:pt x="108" y="15932"/>
                    <a:pt x="225" y="15932"/>
                  </a:cubicBezTo>
                  <a:cubicBezTo>
                    <a:pt x="335" y="15932"/>
                    <a:pt x="465" y="15892"/>
                    <a:pt x="565" y="15831"/>
                  </a:cubicBezTo>
                  <a:cubicBezTo>
                    <a:pt x="1741" y="15163"/>
                    <a:pt x="3100" y="14783"/>
                    <a:pt x="4448" y="14771"/>
                  </a:cubicBezTo>
                  <a:lnTo>
                    <a:pt x="4448" y="14771"/>
                  </a:lnTo>
                  <a:cubicBezTo>
                    <a:pt x="3757" y="14909"/>
                    <a:pt x="3066" y="15117"/>
                    <a:pt x="2432" y="15439"/>
                  </a:cubicBezTo>
                  <a:cubicBezTo>
                    <a:pt x="1925" y="15681"/>
                    <a:pt x="1418" y="15958"/>
                    <a:pt x="1003" y="16326"/>
                  </a:cubicBezTo>
                  <a:cubicBezTo>
                    <a:pt x="911" y="16419"/>
                    <a:pt x="254" y="17064"/>
                    <a:pt x="588" y="17167"/>
                  </a:cubicBezTo>
                  <a:cubicBezTo>
                    <a:pt x="617" y="17177"/>
                    <a:pt x="648" y="17181"/>
                    <a:pt x="679" y="17181"/>
                  </a:cubicBezTo>
                  <a:cubicBezTo>
                    <a:pt x="884" y="17181"/>
                    <a:pt x="1130" y="17004"/>
                    <a:pt x="1280" y="16914"/>
                  </a:cubicBezTo>
                  <a:cubicBezTo>
                    <a:pt x="2178" y="16373"/>
                    <a:pt x="3169" y="15992"/>
                    <a:pt x="4206" y="15808"/>
                  </a:cubicBezTo>
                  <a:lnTo>
                    <a:pt x="4206" y="15808"/>
                  </a:lnTo>
                  <a:cubicBezTo>
                    <a:pt x="3238" y="16223"/>
                    <a:pt x="2271" y="16638"/>
                    <a:pt x="1441" y="17294"/>
                  </a:cubicBezTo>
                  <a:cubicBezTo>
                    <a:pt x="1326" y="17375"/>
                    <a:pt x="1211" y="17479"/>
                    <a:pt x="1165" y="17605"/>
                  </a:cubicBezTo>
                  <a:cubicBezTo>
                    <a:pt x="1118" y="17732"/>
                    <a:pt x="1176" y="17928"/>
                    <a:pt x="1314" y="17951"/>
                  </a:cubicBezTo>
                  <a:cubicBezTo>
                    <a:pt x="1333" y="17954"/>
                    <a:pt x="1351" y="17955"/>
                    <a:pt x="1370" y="17955"/>
                  </a:cubicBezTo>
                  <a:cubicBezTo>
                    <a:pt x="1421" y="17955"/>
                    <a:pt x="1471" y="17945"/>
                    <a:pt x="1522" y="17928"/>
                  </a:cubicBezTo>
                  <a:cubicBezTo>
                    <a:pt x="2121" y="17721"/>
                    <a:pt x="2651" y="17271"/>
                    <a:pt x="3284" y="17260"/>
                  </a:cubicBezTo>
                  <a:cubicBezTo>
                    <a:pt x="3294" y="17259"/>
                    <a:pt x="3304" y="17259"/>
                    <a:pt x="3314" y="17259"/>
                  </a:cubicBezTo>
                  <a:cubicBezTo>
                    <a:pt x="3832" y="17259"/>
                    <a:pt x="4284" y="17553"/>
                    <a:pt x="4713" y="17824"/>
                  </a:cubicBezTo>
                  <a:cubicBezTo>
                    <a:pt x="5185" y="18124"/>
                    <a:pt x="5658" y="18469"/>
                    <a:pt x="6211" y="18631"/>
                  </a:cubicBezTo>
                  <a:cubicBezTo>
                    <a:pt x="6441" y="18700"/>
                    <a:pt x="6683" y="18734"/>
                    <a:pt x="6914" y="18757"/>
                  </a:cubicBezTo>
                  <a:cubicBezTo>
                    <a:pt x="8726" y="19128"/>
                    <a:pt x="10537" y="19201"/>
                    <a:pt x="12391" y="19201"/>
                  </a:cubicBezTo>
                  <a:cubicBezTo>
                    <a:pt x="12730" y="19201"/>
                    <a:pt x="13070" y="19199"/>
                    <a:pt x="13412" y="19195"/>
                  </a:cubicBezTo>
                  <a:cubicBezTo>
                    <a:pt x="15612" y="19172"/>
                    <a:pt x="17813" y="18930"/>
                    <a:pt x="19944" y="18331"/>
                  </a:cubicBezTo>
                  <a:cubicBezTo>
                    <a:pt x="20590" y="18135"/>
                    <a:pt x="21189" y="17882"/>
                    <a:pt x="21719" y="17536"/>
                  </a:cubicBezTo>
                  <a:cubicBezTo>
                    <a:pt x="23585" y="16338"/>
                    <a:pt x="24230" y="14667"/>
                    <a:pt x="24230" y="12490"/>
                  </a:cubicBezTo>
                  <a:cubicBezTo>
                    <a:pt x="24207" y="10116"/>
                    <a:pt x="23712" y="7743"/>
                    <a:pt x="22756" y="5600"/>
                  </a:cubicBezTo>
                  <a:cubicBezTo>
                    <a:pt x="22744" y="5566"/>
                    <a:pt x="22732" y="5531"/>
                    <a:pt x="22709" y="5496"/>
                  </a:cubicBezTo>
                  <a:cubicBezTo>
                    <a:pt x="22525" y="5082"/>
                    <a:pt x="22341" y="4667"/>
                    <a:pt x="22122" y="4252"/>
                  </a:cubicBezTo>
                  <a:cubicBezTo>
                    <a:pt x="21546" y="3100"/>
                    <a:pt x="20854" y="1982"/>
                    <a:pt x="19887" y="1130"/>
                  </a:cubicBezTo>
                  <a:cubicBezTo>
                    <a:pt x="19305" y="612"/>
                    <a:pt x="18436" y="0"/>
                    <a:pt x="17632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8" name="Google Shape;718;p20"/>
          <p:cNvGrpSpPr/>
          <p:nvPr/>
        </p:nvGrpSpPr>
        <p:grpSpPr>
          <a:xfrm>
            <a:off x="594968" y="370614"/>
            <a:ext cx="7598056" cy="3075000"/>
            <a:chOff x="609600" y="1211863"/>
            <a:chExt cx="7598056" cy="3075000"/>
          </a:xfrm>
        </p:grpSpPr>
        <p:sp>
          <p:nvSpPr>
            <p:cNvPr id="720" name="Google Shape;720;p20"/>
            <p:cNvSpPr/>
            <p:nvPr/>
          </p:nvSpPr>
          <p:spPr>
            <a:xfrm>
              <a:off x="609600" y="3613363"/>
              <a:ext cx="673500" cy="673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0"/>
            <p:cNvSpPr/>
            <p:nvPr/>
          </p:nvSpPr>
          <p:spPr>
            <a:xfrm>
              <a:off x="5709600" y="3613363"/>
              <a:ext cx="673500" cy="673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0"/>
            <p:cNvSpPr/>
            <p:nvPr/>
          </p:nvSpPr>
          <p:spPr>
            <a:xfrm>
              <a:off x="3416850" y="1211863"/>
              <a:ext cx="2310300" cy="13761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0"/>
            <p:cNvSpPr/>
            <p:nvPr/>
          </p:nvSpPr>
          <p:spPr>
            <a:xfrm>
              <a:off x="1243585" y="1589725"/>
              <a:ext cx="1452290" cy="875498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0"/>
            <p:cNvSpPr/>
            <p:nvPr/>
          </p:nvSpPr>
          <p:spPr>
            <a:xfrm>
              <a:off x="6096995" y="1699453"/>
              <a:ext cx="2110661" cy="392695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6" name="Google Shape;726;p20"/>
            <p:cNvCxnSpPr>
              <a:stCxn id="724" idx="3"/>
              <a:endCxn id="723" idx="1"/>
            </p:cNvCxnSpPr>
            <p:nvPr/>
          </p:nvCxnSpPr>
          <p:spPr>
            <a:xfrm flipV="1">
              <a:off x="2695875" y="1899913"/>
              <a:ext cx="720975" cy="127561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7" name="Google Shape;727;p20"/>
            <p:cNvCxnSpPr>
              <a:stCxn id="723" idx="3"/>
              <a:endCxn id="725" idx="1"/>
            </p:cNvCxnSpPr>
            <p:nvPr/>
          </p:nvCxnSpPr>
          <p:spPr>
            <a:xfrm flipV="1">
              <a:off x="5727150" y="1895801"/>
              <a:ext cx="369845" cy="4112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20"/>
            <p:cNvCxnSpPr/>
            <p:nvPr/>
          </p:nvCxnSpPr>
          <p:spPr>
            <a:xfrm rot="16200000" flipH="1">
              <a:off x="1548715" y="2921662"/>
              <a:ext cx="958200" cy="30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20"/>
            <p:cNvCxnSpPr>
              <a:stCxn id="725" idx="2"/>
            </p:cNvCxnSpPr>
            <p:nvPr/>
          </p:nvCxnSpPr>
          <p:spPr>
            <a:xfrm rot="5400000">
              <a:off x="6525998" y="2651574"/>
              <a:ext cx="1185755" cy="66902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31" name="Google Shape;731;p20"/>
          <p:cNvGrpSpPr/>
          <p:nvPr/>
        </p:nvGrpSpPr>
        <p:grpSpPr>
          <a:xfrm>
            <a:off x="787700" y="3770481"/>
            <a:ext cx="317290" cy="359303"/>
            <a:chOff x="-57950750" y="2296300"/>
            <a:chExt cx="279625" cy="316650"/>
          </a:xfrm>
        </p:grpSpPr>
        <p:sp>
          <p:nvSpPr>
            <p:cNvPr id="732" name="Google Shape;732;p20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0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0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0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20"/>
          <p:cNvGrpSpPr/>
          <p:nvPr/>
        </p:nvGrpSpPr>
        <p:grpSpPr>
          <a:xfrm>
            <a:off x="5864910" y="3769530"/>
            <a:ext cx="362877" cy="361175"/>
            <a:chOff x="-55620175" y="2686900"/>
            <a:chExt cx="319800" cy="318300"/>
          </a:xfrm>
        </p:grpSpPr>
        <p:sp>
          <p:nvSpPr>
            <p:cNvPr id="737" name="Google Shape;737;p20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0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0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0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" name="Google Shape;742;p20"/>
          <p:cNvSpPr txBox="1"/>
          <p:nvPr/>
        </p:nvSpPr>
        <p:spPr>
          <a:xfrm>
            <a:off x="3488783" y="869852"/>
            <a:ext cx="2005500" cy="3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Transformers</a:t>
            </a:r>
            <a:endParaRPr sz="18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6" name="Google Shape;746;p20"/>
          <p:cNvSpPr txBox="1"/>
          <p:nvPr/>
        </p:nvSpPr>
        <p:spPr>
          <a:xfrm>
            <a:off x="1360627" y="730329"/>
            <a:ext cx="1263614" cy="469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WordCloud of narrative summary</a:t>
            </a:r>
            <a:endParaRPr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49" name="Google Shape;749;p20"/>
          <p:cNvSpPr txBox="1"/>
          <p:nvPr/>
        </p:nvSpPr>
        <p:spPr>
          <a:xfrm>
            <a:off x="6079432" y="847372"/>
            <a:ext cx="2180275" cy="4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Zero-shot classifications</a:t>
            </a:r>
            <a:endParaRPr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23206" y="2457907"/>
            <a:ext cx="4427690" cy="23262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1853" y="2582540"/>
            <a:ext cx="4300813" cy="2150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40" name="Google Shape;756;p21"/>
          <p:cNvGrpSpPr/>
          <p:nvPr/>
        </p:nvGrpSpPr>
        <p:grpSpPr>
          <a:xfrm>
            <a:off x="368408" y="200832"/>
            <a:ext cx="731665" cy="1936893"/>
            <a:chOff x="1894982" y="2139252"/>
            <a:chExt cx="904630" cy="2395070"/>
          </a:xfrm>
        </p:grpSpPr>
        <p:sp>
          <p:nvSpPr>
            <p:cNvPr id="41" name="Google Shape;757;p21"/>
            <p:cNvSpPr/>
            <p:nvPr/>
          </p:nvSpPr>
          <p:spPr>
            <a:xfrm>
              <a:off x="1910767" y="4418320"/>
              <a:ext cx="888845" cy="116002"/>
            </a:xfrm>
            <a:custGeom>
              <a:avLst/>
              <a:gdLst/>
              <a:ahLst/>
              <a:cxnLst/>
              <a:rect l="l" t="t" r="r" b="b"/>
              <a:pathLst>
                <a:path w="46288" h="6041" extrusionOk="0">
                  <a:moveTo>
                    <a:pt x="23144" y="0"/>
                  </a:moveTo>
                  <a:lnTo>
                    <a:pt x="20785" y="18"/>
                  </a:lnTo>
                  <a:lnTo>
                    <a:pt x="18479" y="72"/>
                  </a:lnTo>
                  <a:lnTo>
                    <a:pt x="16263" y="143"/>
                  </a:lnTo>
                  <a:lnTo>
                    <a:pt x="14137" y="232"/>
                  </a:lnTo>
                  <a:lnTo>
                    <a:pt x="12117" y="375"/>
                  </a:lnTo>
                  <a:lnTo>
                    <a:pt x="10205" y="518"/>
                  </a:lnTo>
                  <a:lnTo>
                    <a:pt x="8418" y="697"/>
                  </a:lnTo>
                  <a:lnTo>
                    <a:pt x="6773" y="894"/>
                  </a:lnTo>
                  <a:lnTo>
                    <a:pt x="5290" y="1108"/>
                  </a:lnTo>
                  <a:lnTo>
                    <a:pt x="4593" y="1215"/>
                  </a:lnTo>
                  <a:lnTo>
                    <a:pt x="3950" y="1340"/>
                  </a:lnTo>
                  <a:lnTo>
                    <a:pt x="3360" y="1466"/>
                  </a:lnTo>
                  <a:lnTo>
                    <a:pt x="2788" y="1591"/>
                  </a:lnTo>
                  <a:lnTo>
                    <a:pt x="2288" y="1716"/>
                  </a:lnTo>
                  <a:lnTo>
                    <a:pt x="1823" y="1841"/>
                  </a:lnTo>
                  <a:lnTo>
                    <a:pt x="1412" y="1984"/>
                  </a:lnTo>
                  <a:lnTo>
                    <a:pt x="1037" y="2127"/>
                  </a:lnTo>
                  <a:lnTo>
                    <a:pt x="733" y="2270"/>
                  </a:lnTo>
                  <a:lnTo>
                    <a:pt x="465" y="2413"/>
                  </a:lnTo>
                  <a:lnTo>
                    <a:pt x="268" y="2574"/>
                  </a:lnTo>
                  <a:lnTo>
                    <a:pt x="125" y="2717"/>
                  </a:lnTo>
                  <a:lnTo>
                    <a:pt x="72" y="2788"/>
                  </a:lnTo>
                  <a:lnTo>
                    <a:pt x="36" y="2877"/>
                  </a:lnTo>
                  <a:lnTo>
                    <a:pt x="0" y="2949"/>
                  </a:lnTo>
                  <a:lnTo>
                    <a:pt x="0" y="3020"/>
                  </a:lnTo>
                  <a:lnTo>
                    <a:pt x="0" y="3110"/>
                  </a:lnTo>
                  <a:lnTo>
                    <a:pt x="36" y="3181"/>
                  </a:lnTo>
                  <a:lnTo>
                    <a:pt x="72" y="3253"/>
                  </a:lnTo>
                  <a:lnTo>
                    <a:pt x="125" y="3342"/>
                  </a:lnTo>
                  <a:lnTo>
                    <a:pt x="268" y="3485"/>
                  </a:lnTo>
                  <a:lnTo>
                    <a:pt x="465" y="3628"/>
                  </a:lnTo>
                  <a:lnTo>
                    <a:pt x="733" y="3789"/>
                  </a:lnTo>
                  <a:lnTo>
                    <a:pt x="1037" y="3932"/>
                  </a:lnTo>
                  <a:lnTo>
                    <a:pt x="1412" y="4057"/>
                  </a:lnTo>
                  <a:lnTo>
                    <a:pt x="1823" y="4200"/>
                  </a:lnTo>
                  <a:lnTo>
                    <a:pt x="2288" y="4343"/>
                  </a:lnTo>
                  <a:lnTo>
                    <a:pt x="2788" y="4468"/>
                  </a:lnTo>
                  <a:lnTo>
                    <a:pt x="3360" y="4593"/>
                  </a:lnTo>
                  <a:lnTo>
                    <a:pt x="3950" y="4718"/>
                  </a:lnTo>
                  <a:lnTo>
                    <a:pt x="4593" y="4843"/>
                  </a:lnTo>
                  <a:lnTo>
                    <a:pt x="5290" y="4950"/>
                  </a:lnTo>
                  <a:lnTo>
                    <a:pt x="6773" y="5165"/>
                  </a:lnTo>
                  <a:lnTo>
                    <a:pt x="8418" y="5362"/>
                  </a:lnTo>
                  <a:lnTo>
                    <a:pt x="10205" y="5540"/>
                  </a:lnTo>
                  <a:lnTo>
                    <a:pt x="12117" y="5683"/>
                  </a:lnTo>
                  <a:lnTo>
                    <a:pt x="14137" y="5808"/>
                  </a:lnTo>
                  <a:lnTo>
                    <a:pt x="16263" y="5916"/>
                  </a:lnTo>
                  <a:lnTo>
                    <a:pt x="18479" y="5987"/>
                  </a:lnTo>
                  <a:lnTo>
                    <a:pt x="20785" y="6041"/>
                  </a:lnTo>
                  <a:lnTo>
                    <a:pt x="25521" y="6041"/>
                  </a:lnTo>
                  <a:lnTo>
                    <a:pt x="27808" y="5987"/>
                  </a:lnTo>
                  <a:lnTo>
                    <a:pt x="30024" y="5916"/>
                  </a:lnTo>
                  <a:lnTo>
                    <a:pt x="32151" y="5808"/>
                  </a:lnTo>
                  <a:lnTo>
                    <a:pt x="34189" y="5683"/>
                  </a:lnTo>
                  <a:lnTo>
                    <a:pt x="36083" y="5540"/>
                  </a:lnTo>
                  <a:lnTo>
                    <a:pt x="37870" y="5362"/>
                  </a:lnTo>
                  <a:lnTo>
                    <a:pt x="39514" y="5165"/>
                  </a:lnTo>
                  <a:lnTo>
                    <a:pt x="41016" y="4950"/>
                  </a:lnTo>
                  <a:lnTo>
                    <a:pt x="41695" y="4843"/>
                  </a:lnTo>
                  <a:lnTo>
                    <a:pt x="42338" y="4718"/>
                  </a:lnTo>
                  <a:lnTo>
                    <a:pt x="42946" y="4593"/>
                  </a:lnTo>
                  <a:lnTo>
                    <a:pt x="43500" y="4468"/>
                  </a:lnTo>
                  <a:lnTo>
                    <a:pt x="44018" y="4343"/>
                  </a:lnTo>
                  <a:lnTo>
                    <a:pt x="44483" y="4200"/>
                  </a:lnTo>
                  <a:lnTo>
                    <a:pt x="44894" y="4057"/>
                  </a:lnTo>
                  <a:lnTo>
                    <a:pt x="45251" y="3932"/>
                  </a:lnTo>
                  <a:lnTo>
                    <a:pt x="45573" y="3789"/>
                  </a:lnTo>
                  <a:lnTo>
                    <a:pt x="45823" y="3628"/>
                  </a:lnTo>
                  <a:lnTo>
                    <a:pt x="46020" y="3485"/>
                  </a:lnTo>
                  <a:lnTo>
                    <a:pt x="46180" y="3342"/>
                  </a:lnTo>
                  <a:lnTo>
                    <a:pt x="46234" y="3253"/>
                  </a:lnTo>
                  <a:lnTo>
                    <a:pt x="46270" y="3181"/>
                  </a:lnTo>
                  <a:lnTo>
                    <a:pt x="46288" y="3110"/>
                  </a:lnTo>
                  <a:lnTo>
                    <a:pt x="46288" y="3020"/>
                  </a:lnTo>
                  <a:lnTo>
                    <a:pt x="46288" y="2949"/>
                  </a:lnTo>
                  <a:lnTo>
                    <a:pt x="46270" y="2877"/>
                  </a:lnTo>
                  <a:lnTo>
                    <a:pt x="46234" y="2788"/>
                  </a:lnTo>
                  <a:lnTo>
                    <a:pt x="46180" y="2717"/>
                  </a:lnTo>
                  <a:lnTo>
                    <a:pt x="46020" y="2574"/>
                  </a:lnTo>
                  <a:lnTo>
                    <a:pt x="45823" y="2413"/>
                  </a:lnTo>
                  <a:lnTo>
                    <a:pt x="45573" y="2270"/>
                  </a:lnTo>
                  <a:lnTo>
                    <a:pt x="45251" y="2127"/>
                  </a:lnTo>
                  <a:lnTo>
                    <a:pt x="44894" y="1984"/>
                  </a:lnTo>
                  <a:lnTo>
                    <a:pt x="44483" y="1841"/>
                  </a:lnTo>
                  <a:lnTo>
                    <a:pt x="44018" y="1716"/>
                  </a:lnTo>
                  <a:lnTo>
                    <a:pt x="43500" y="1591"/>
                  </a:lnTo>
                  <a:lnTo>
                    <a:pt x="42946" y="1466"/>
                  </a:lnTo>
                  <a:lnTo>
                    <a:pt x="42338" y="1340"/>
                  </a:lnTo>
                  <a:lnTo>
                    <a:pt x="41695" y="1215"/>
                  </a:lnTo>
                  <a:lnTo>
                    <a:pt x="41016" y="1108"/>
                  </a:lnTo>
                  <a:lnTo>
                    <a:pt x="39514" y="894"/>
                  </a:lnTo>
                  <a:lnTo>
                    <a:pt x="37870" y="697"/>
                  </a:lnTo>
                  <a:lnTo>
                    <a:pt x="36083" y="518"/>
                  </a:lnTo>
                  <a:lnTo>
                    <a:pt x="34189" y="375"/>
                  </a:lnTo>
                  <a:lnTo>
                    <a:pt x="32151" y="232"/>
                  </a:lnTo>
                  <a:lnTo>
                    <a:pt x="30024" y="143"/>
                  </a:lnTo>
                  <a:lnTo>
                    <a:pt x="27808" y="72"/>
                  </a:lnTo>
                  <a:lnTo>
                    <a:pt x="25521" y="18"/>
                  </a:lnTo>
                  <a:lnTo>
                    <a:pt x="23144" y="0"/>
                  </a:lnTo>
                  <a:close/>
                </a:path>
              </a:pathLst>
            </a:custGeom>
            <a:solidFill>
              <a:srgbClr val="D3D2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58;p21"/>
            <p:cNvSpPr/>
            <p:nvPr/>
          </p:nvSpPr>
          <p:spPr>
            <a:xfrm>
              <a:off x="1910767" y="4418320"/>
              <a:ext cx="888845" cy="116002"/>
            </a:xfrm>
            <a:custGeom>
              <a:avLst/>
              <a:gdLst/>
              <a:ahLst/>
              <a:cxnLst/>
              <a:rect l="l" t="t" r="r" b="b"/>
              <a:pathLst>
                <a:path w="46288" h="6041" fill="none" extrusionOk="0">
                  <a:moveTo>
                    <a:pt x="23144" y="0"/>
                  </a:moveTo>
                  <a:lnTo>
                    <a:pt x="23144" y="0"/>
                  </a:lnTo>
                  <a:lnTo>
                    <a:pt x="20785" y="18"/>
                  </a:lnTo>
                  <a:lnTo>
                    <a:pt x="18479" y="72"/>
                  </a:lnTo>
                  <a:lnTo>
                    <a:pt x="16263" y="143"/>
                  </a:lnTo>
                  <a:lnTo>
                    <a:pt x="14137" y="232"/>
                  </a:lnTo>
                  <a:lnTo>
                    <a:pt x="12117" y="375"/>
                  </a:lnTo>
                  <a:lnTo>
                    <a:pt x="10205" y="518"/>
                  </a:lnTo>
                  <a:lnTo>
                    <a:pt x="8418" y="697"/>
                  </a:lnTo>
                  <a:lnTo>
                    <a:pt x="6773" y="894"/>
                  </a:lnTo>
                  <a:lnTo>
                    <a:pt x="5290" y="1108"/>
                  </a:lnTo>
                  <a:lnTo>
                    <a:pt x="4593" y="1215"/>
                  </a:lnTo>
                  <a:lnTo>
                    <a:pt x="3950" y="1340"/>
                  </a:lnTo>
                  <a:lnTo>
                    <a:pt x="3360" y="1466"/>
                  </a:lnTo>
                  <a:lnTo>
                    <a:pt x="2788" y="1591"/>
                  </a:lnTo>
                  <a:lnTo>
                    <a:pt x="2288" y="1716"/>
                  </a:lnTo>
                  <a:lnTo>
                    <a:pt x="1823" y="1841"/>
                  </a:lnTo>
                  <a:lnTo>
                    <a:pt x="1412" y="1984"/>
                  </a:lnTo>
                  <a:lnTo>
                    <a:pt x="1037" y="2127"/>
                  </a:lnTo>
                  <a:lnTo>
                    <a:pt x="733" y="2270"/>
                  </a:lnTo>
                  <a:lnTo>
                    <a:pt x="465" y="2413"/>
                  </a:lnTo>
                  <a:lnTo>
                    <a:pt x="268" y="2574"/>
                  </a:lnTo>
                  <a:lnTo>
                    <a:pt x="125" y="2717"/>
                  </a:lnTo>
                  <a:lnTo>
                    <a:pt x="72" y="2788"/>
                  </a:lnTo>
                  <a:lnTo>
                    <a:pt x="36" y="2877"/>
                  </a:lnTo>
                  <a:lnTo>
                    <a:pt x="0" y="2949"/>
                  </a:lnTo>
                  <a:lnTo>
                    <a:pt x="0" y="3020"/>
                  </a:lnTo>
                  <a:lnTo>
                    <a:pt x="0" y="3020"/>
                  </a:lnTo>
                  <a:lnTo>
                    <a:pt x="0" y="3110"/>
                  </a:lnTo>
                  <a:lnTo>
                    <a:pt x="36" y="3181"/>
                  </a:lnTo>
                  <a:lnTo>
                    <a:pt x="72" y="3253"/>
                  </a:lnTo>
                  <a:lnTo>
                    <a:pt x="125" y="3342"/>
                  </a:lnTo>
                  <a:lnTo>
                    <a:pt x="268" y="3485"/>
                  </a:lnTo>
                  <a:lnTo>
                    <a:pt x="465" y="3628"/>
                  </a:lnTo>
                  <a:lnTo>
                    <a:pt x="733" y="3789"/>
                  </a:lnTo>
                  <a:lnTo>
                    <a:pt x="1037" y="3932"/>
                  </a:lnTo>
                  <a:lnTo>
                    <a:pt x="1412" y="4057"/>
                  </a:lnTo>
                  <a:lnTo>
                    <a:pt x="1823" y="4200"/>
                  </a:lnTo>
                  <a:lnTo>
                    <a:pt x="2288" y="4343"/>
                  </a:lnTo>
                  <a:lnTo>
                    <a:pt x="2788" y="4468"/>
                  </a:lnTo>
                  <a:lnTo>
                    <a:pt x="3360" y="4593"/>
                  </a:lnTo>
                  <a:lnTo>
                    <a:pt x="3950" y="4718"/>
                  </a:lnTo>
                  <a:lnTo>
                    <a:pt x="4593" y="4843"/>
                  </a:lnTo>
                  <a:lnTo>
                    <a:pt x="5290" y="4950"/>
                  </a:lnTo>
                  <a:lnTo>
                    <a:pt x="6773" y="5165"/>
                  </a:lnTo>
                  <a:lnTo>
                    <a:pt x="8418" y="5362"/>
                  </a:lnTo>
                  <a:lnTo>
                    <a:pt x="10205" y="5540"/>
                  </a:lnTo>
                  <a:lnTo>
                    <a:pt x="12117" y="5683"/>
                  </a:lnTo>
                  <a:lnTo>
                    <a:pt x="14137" y="5808"/>
                  </a:lnTo>
                  <a:lnTo>
                    <a:pt x="16263" y="5916"/>
                  </a:lnTo>
                  <a:lnTo>
                    <a:pt x="18479" y="5987"/>
                  </a:lnTo>
                  <a:lnTo>
                    <a:pt x="20785" y="6041"/>
                  </a:lnTo>
                  <a:lnTo>
                    <a:pt x="23144" y="6041"/>
                  </a:lnTo>
                  <a:lnTo>
                    <a:pt x="23144" y="6041"/>
                  </a:lnTo>
                  <a:lnTo>
                    <a:pt x="25521" y="6041"/>
                  </a:lnTo>
                  <a:lnTo>
                    <a:pt x="27808" y="5987"/>
                  </a:lnTo>
                  <a:lnTo>
                    <a:pt x="30024" y="5916"/>
                  </a:lnTo>
                  <a:lnTo>
                    <a:pt x="32151" y="5808"/>
                  </a:lnTo>
                  <a:lnTo>
                    <a:pt x="34189" y="5683"/>
                  </a:lnTo>
                  <a:lnTo>
                    <a:pt x="36083" y="5540"/>
                  </a:lnTo>
                  <a:lnTo>
                    <a:pt x="37870" y="5362"/>
                  </a:lnTo>
                  <a:lnTo>
                    <a:pt x="39514" y="5165"/>
                  </a:lnTo>
                  <a:lnTo>
                    <a:pt x="41016" y="4950"/>
                  </a:lnTo>
                  <a:lnTo>
                    <a:pt x="41695" y="4843"/>
                  </a:lnTo>
                  <a:lnTo>
                    <a:pt x="42338" y="4718"/>
                  </a:lnTo>
                  <a:lnTo>
                    <a:pt x="42946" y="4593"/>
                  </a:lnTo>
                  <a:lnTo>
                    <a:pt x="43500" y="4468"/>
                  </a:lnTo>
                  <a:lnTo>
                    <a:pt x="44018" y="4343"/>
                  </a:lnTo>
                  <a:lnTo>
                    <a:pt x="44483" y="4200"/>
                  </a:lnTo>
                  <a:lnTo>
                    <a:pt x="44894" y="4057"/>
                  </a:lnTo>
                  <a:lnTo>
                    <a:pt x="45251" y="3932"/>
                  </a:lnTo>
                  <a:lnTo>
                    <a:pt x="45573" y="3789"/>
                  </a:lnTo>
                  <a:lnTo>
                    <a:pt x="45823" y="3628"/>
                  </a:lnTo>
                  <a:lnTo>
                    <a:pt x="46020" y="3485"/>
                  </a:lnTo>
                  <a:lnTo>
                    <a:pt x="46180" y="3342"/>
                  </a:lnTo>
                  <a:lnTo>
                    <a:pt x="46234" y="3253"/>
                  </a:lnTo>
                  <a:lnTo>
                    <a:pt x="46270" y="3181"/>
                  </a:lnTo>
                  <a:lnTo>
                    <a:pt x="46288" y="3110"/>
                  </a:lnTo>
                  <a:lnTo>
                    <a:pt x="46288" y="3020"/>
                  </a:lnTo>
                  <a:lnTo>
                    <a:pt x="46288" y="3020"/>
                  </a:lnTo>
                  <a:lnTo>
                    <a:pt x="46288" y="2949"/>
                  </a:lnTo>
                  <a:lnTo>
                    <a:pt x="46270" y="2877"/>
                  </a:lnTo>
                  <a:lnTo>
                    <a:pt x="46234" y="2788"/>
                  </a:lnTo>
                  <a:lnTo>
                    <a:pt x="46180" y="2717"/>
                  </a:lnTo>
                  <a:lnTo>
                    <a:pt x="46020" y="2574"/>
                  </a:lnTo>
                  <a:lnTo>
                    <a:pt x="45823" y="2413"/>
                  </a:lnTo>
                  <a:lnTo>
                    <a:pt x="45573" y="2270"/>
                  </a:lnTo>
                  <a:lnTo>
                    <a:pt x="45251" y="2127"/>
                  </a:lnTo>
                  <a:lnTo>
                    <a:pt x="44894" y="1984"/>
                  </a:lnTo>
                  <a:lnTo>
                    <a:pt x="44483" y="1841"/>
                  </a:lnTo>
                  <a:lnTo>
                    <a:pt x="44018" y="1716"/>
                  </a:lnTo>
                  <a:lnTo>
                    <a:pt x="43500" y="1591"/>
                  </a:lnTo>
                  <a:lnTo>
                    <a:pt x="42946" y="1466"/>
                  </a:lnTo>
                  <a:lnTo>
                    <a:pt x="42338" y="1340"/>
                  </a:lnTo>
                  <a:lnTo>
                    <a:pt x="41695" y="1215"/>
                  </a:lnTo>
                  <a:lnTo>
                    <a:pt x="41016" y="1108"/>
                  </a:lnTo>
                  <a:lnTo>
                    <a:pt x="39514" y="894"/>
                  </a:lnTo>
                  <a:lnTo>
                    <a:pt x="37870" y="697"/>
                  </a:lnTo>
                  <a:lnTo>
                    <a:pt x="36083" y="518"/>
                  </a:lnTo>
                  <a:lnTo>
                    <a:pt x="34189" y="375"/>
                  </a:lnTo>
                  <a:lnTo>
                    <a:pt x="32151" y="232"/>
                  </a:lnTo>
                  <a:lnTo>
                    <a:pt x="30024" y="143"/>
                  </a:lnTo>
                  <a:lnTo>
                    <a:pt x="27808" y="72"/>
                  </a:lnTo>
                  <a:lnTo>
                    <a:pt x="25521" y="18"/>
                  </a:lnTo>
                  <a:lnTo>
                    <a:pt x="231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59;p21"/>
            <p:cNvSpPr/>
            <p:nvPr/>
          </p:nvSpPr>
          <p:spPr>
            <a:xfrm>
              <a:off x="2016457" y="2139252"/>
              <a:ext cx="613962" cy="619127"/>
            </a:xfrm>
            <a:custGeom>
              <a:avLst/>
              <a:gdLst/>
              <a:ahLst/>
              <a:cxnLst/>
              <a:rect l="l" t="t" r="r" b="b"/>
              <a:pathLst>
                <a:path w="31973" h="32242" extrusionOk="0">
                  <a:moveTo>
                    <a:pt x="12207" y="1"/>
                  </a:moveTo>
                  <a:lnTo>
                    <a:pt x="11921" y="19"/>
                  </a:lnTo>
                  <a:lnTo>
                    <a:pt x="11653" y="72"/>
                  </a:lnTo>
                  <a:lnTo>
                    <a:pt x="11385" y="144"/>
                  </a:lnTo>
                  <a:lnTo>
                    <a:pt x="11117" y="251"/>
                  </a:lnTo>
                  <a:lnTo>
                    <a:pt x="10867" y="376"/>
                  </a:lnTo>
                  <a:lnTo>
                    <a:pt x="10634" y="537"/>
                  </a:lnTo>
                  <a:lnTo>
                    <a:pt x="10438" y="716"/>
                  </a:lnTo>
                  <a:lnTo>
                    <a:pt x="10241" y="912"/>
                  </a:lnTo>
                  <a:lnTo>
                    <a:pt x="10080" y="1145"/>
                  </a:lnTo>
                  <a:lnTo>
                    <a:pt x="9955" y="1395"/>
                  </a:lnTo>
                  <a:lnTo>
                    <a:pt x="9705" y="1323"/>
                  </a:lnTo>
                  <a:lnTo>
                    <a:pt x="9455" y="1270"/>
                  </a:lnTo>
                  <a:lnTo>
                    <a:pt x="9187" y="1270"/>
                  </a:lnTo>
                  <a:lnTo>
                    <a:pt x="8936" y="1288"/>
                  </a:lnTo>
                  <a:lnTo>
                    <a:pt x="8686" y="1341"/>
                  </a:lnTo>
                  <a:lnTo>
                    <a:pt x="8436" y="1431"/>
                  </a:lnTo>
                  <a:lnTo>
                    <a:pt x="8204" y="1556"/>
                  </a:lnTo>
                  <a:lnTo>
                    <a:pt x="7989" y="1699"/>
                  </a:lnTo>
                  <a:lnTo>
                    <a:pt x="7793" y="1877"/>
                  </a:lnTo>
                  <a:lnTo>
                    <a:pt x="7632" y="2074"/>
                  </a:lnTo>
                  <a:lnTo>
                    <a:pt x="7489" y="2288"/>
                  </a:lnTo>
                  <a:lnTo>
                    <a:pt x="7364" y="2521"/>
                  </a:lnTo>
                  <a:lnTo>
                    <a:pt x="7274" y="2771"/>
                  </a:lnTo>
                  <a:lnTo>
                    <a:pt x="7221" y="3021"/>
                  </a:lnTo>
                  <a:lnTo>
                    <a:pt x="7203" y="3289"/>
                  </a:lnTo>
                  <a:lnTo>
                    <a:pt x="7221" y="3539"/>
                  </a:lnTo>
                  <a:lnTo>
                    <a:pt x="7060" y="3468"/>
                  </a:lnTo>
                  <a:lnTo>
                    <a:pt x="6899" y="3432"/>
                  </a:lnTo>
                  <a:lnTo>
                    <a:pt x="6738" y="3396"/>
                  </a:lnTo>
                  <a:lnTo>
                    <a:pt x="6559" y="3379"/>
                  </a:lnTo>
                  <a:lnTo>
                    <a:pt x="6399" y="3379"/>
                  </a:lnTo>
                  <a:lnTo>
                    <a:pt x="6220" y="3396"/>
                  </a:lnTo>
                  <a:lnTo>
                    <a:pt x="6059" y="3432"/>
                  </a:lnTo>
                  <a:lnTo>
                    <a:pt x="5898" y="3486"/>
                  </a:lnTo>
                  <a:lnTo>
                    <a:pt x="5720" y="3539"/>
                  </a:lnTo>
                  <a:lnTo>
                    <a:pt x="5577" y="3611"/>
                  </a:lnTo>
                  <a:lnTo>
                    <a:pt x="5416" y="3700"/>
                  </a:lnTo>
                  <a:lnTo>
                    <a:pt x="5273" y="3790"/>
                  </a:lnTo>
                  <a:lnTo>
                    <a:pt x="5130" y="3897"/>
                  </a:lnTo>
                  <a:lnTo>
                    <a:pt x="5005" y="4022"/>
                  </a:lnTo>
                  <a:lnTo>
                    <a:pt x="4897" y="4147"/>
                  </a:lnTo>
                  <a:lnTo>
                    <a:pt x="4790" y="4290"/>
                  </a:lnTo>
                  <a:lnTo>
                    <a:pt x="4683" y="4433"/>
                  </a:lnTo>
                  <a:lnTo>
                    <a:pt x="4611" y="4576"/>
                  </a:lnTo>
                  <a:lnTo>
                    <a:pt x="4540" y="4737"/>
                  </a:lnTo>
                  <a:lnTo>
                    <a:pt x="4468" y="4898"/>
                  </a:lnTo>
                  <a:lnTo>
                    <a:pt x="4379" y="5219"/>
                  </a:lnTo>
                  <a:lnTo>
                    <a:pt x="4308" y="5559"/>
                  </a:lnTo>
                  <a:lnTo>
                    <a:pt x="4290" y="5916"/>
                  </a:lnTo>
                  <a:lnTo>
                    <a:pt x="4308" y="6256"/>
                  </a:lnTo>
                  <a:lnTo>
                    <a:pt x="4343" y="6613"/>
                  </a:lnTo>
                  <a:lnTo>
                    <a:pt x="4415" y="6953"/>
                  </a:lnTo>
                  <a:lnTo>
                    <a:pt x="4415" y="6953"/>
                  </a:lnTo>
                  <a:lnTo>
                    <a:pt x="4272" y="6917"/>
                  </a:lnTo>
                  <a:lnTo>
                    <a:pt x="4147" y="6899"/>
                  </a:lnTo>
                  <a:lnTo>
                    <a:pt x="3861" y="6899"/>
                  </a:lnTo>
                  <a:lnTo>
                    <a:pt x="3593" y="6953"/>
                  </a:lnTo>
                  <a:lnTo>
                    <a:pt x="3325" y="7024"/>
                  </a:lnTo>
                  <a:lnTo>
                    <a:pt x="3074" y="7150"/>
                  </a:lnTo>
                  <a:lnTo>
                    <a:pt x="2842" y="7310"/>
                  </a:lnTo>
                  <a:lnTo>
                    <a:pt x="2753" y="7400"/>
                  </a:lnTo>
                  <a:lnTo>
                    <a:pt x="2646" y="7507"/>
                  </a:lnTo>
                  <a:lnTo>
                    <a:pt x="2556" y="7614"/>
                  </a:lnTo>
                  <a:lnTo>
                    <a:pt x="2485" y="7721"/>
                  </a:lnTo>
                  <a:lnTo>
                    <a:pt x="2413" y="7846"/>
                  </a:lnTo>
                  <a:lnTo>
                    <a:pt x="2360" y="7972"/>
                  </a:lnTo>
                  <a:lnTo>
                    <a:pt x="2324" y="8097"/>
                  </a:lnTo>
                  <a:lnTo>
                    <a:pt x="2288" y="8240"/>
                  </a:lnTo>
                  <a:lnTo>
                    <a:pt x="2235" y="8508"/>
                  </a:lnTo>
                  <a:lnTo>
                    <a:pt x="2235" y="8794"/>
                  </a:lnTo>
                  <a:lnTo>
                    <a:pt x="2288" y="9062"/>
                  </a:lnTo>
                  <a:lnTo>
                    <a:pt x="2360" y="9330"/>
                  </a:lnTo>
                  <a:lnTo>
                    <a:pt x="2413" y="9455"/>
                  </a:lnTo>
                  <a:lnTo>
                    <a:pt x="2485" y="9580"/>
                  </a:lnTo>
                  <a:lnTo>
                    <a:pt x="2556" y="9687"/>
                  </a:lnTo>
                  <a:lnTo>
                    <a:pt x="2646" y="9794"/>
                  </a:lnTo>
                  <a:lnTo>
                    <a:pt x="2395" y="9741"/>
                  </a:lnTo>
                  <a:lnTo>
                    <a:pt x="2145" y="9723"/>
                  </a:lnTo>
                  <a:lnTo>
                    <a:pt x="1895" y="9741"/>
                  </a:lnTo>
                  <a:lnTo>
                    <a:pt x="1663" y="9794"/>
                  </a:lnTo>
                  <a:lnTo>
                    <a:pt x="1412" y="9866"/>
                  </a:lnTo>
                  <a:lnTo>
                    <a:pt x="1198" y="9991"/>
                  </a:lnTo>
                  <a:lnTo>
                    <a:pt x="1001" y="10134"/>
                  </a:lnTo>
                  <a:lnTo>
                    <a:pt x="823" y="10313"/>
                  </a:lnTo>
                  <a:lnTo>
                    <a:pt x="733" y="10420"/>
                  </a:lnTo>
                  <a:lnTo>
                    <a:pt x="662" y="10527"/>
                  </a:lnTo>
                  <a:lnTo>
                    <a:pt x="608" y="10634"/>
                  </a:lnTo>
                  <a:lnTo>
                    <a:pt x="572" y="10742"/>
                  </a:lnTo>
                  <a:lnTo>
                    <a:pt x="519" y="10956"/>
                  </a:lnTo>
                  <a:lnTo>
                    <a:pt x="501" y="11171"/>
                  </a:lnTo>
                  <a:lnTo>
                    <a:pt x="501" y="11385"/>
                  </a:lnTo>
                  <a:lnTo>
                    <a:pt x="537" y="11600"/>
                  </a:lnTo>
                  <a:lnTo>
                    <a:pt x="644" y="12064"/>
                  </a:lnTo>
                  <a:lnTo>
                    <a:pt x="715" y="12386"/>
                  </a:lnTo>
                  <a:lnTo>
                    <a:pt x="733" y="12636"/>
                  </a:lnTo>
                  <a:lnTo>
                    <a:pt x="733" y="12851"/>
                  </a:lnTo>
                  <a:lnTo>
                    <a:pt x="680" y="13047"/>
                  </a:lnTo>
                  <a:lnTo>
                    <a:pt x="590" y="13244"/>
                  </a:lnTo>
                  <a:lnTo>
                    <a:pt x="483" y="13440"/>
                  </a:lnTo>
                  <a:lnTo>
                    <a:pt x="197" y="13941"/>
                  </a:lnTo>
                  <a:lnTo>
                    <a:pt x="126" y="14066"/>
                  </a:lnTo>
                  <a:lnTo>
                    <a:pt x="72" y="14191"/>
                  </a:lnTo>
                  <a:lnTo>
                    <a:pt x="36" y="14334"/>
                  </a:lnTo>
                  <a:lnTo>
                    <a:pt x="18" y="14459"/>
                  </a:lnTo>
                  <a:lnTo>
                    <a:pt x="1" y="14602"/>
                  </a:lnTo>
                  <a:lnTo>
                    <a:pt x="1" y="14745"/>
                  </a:lnTo>
                  <a:lnTo>
                    <a:pt x="18" y="14888"/>
                  </a:lnTo>
                  <a:lnTo>
                    <a:pt x="36" y="15031"/>
                  </a:lnTo>
                  <a:lnTo>
                    <a:pt x="72" y="15156"/>
                  </a:lnTo>
                  <a:lnTo>
                    <a:pt x="126" y="15299"/>
                  </a:lnTo>
                  <a:lnTo>
                    <a:pt x="179" y="15424"/>
                  </a:lnTo>
                  <a:lnTo>
                    <a:pt x="251" y="15549"/>
                  </a:lnTo>
                  <a:lnTo>
                    <a:pt x="322" y="15656"/>
                  </a:lnTo>
                  <a:lnTo>
                    <a:pt x="412" y="15764"/>
                  </a:lnTo>
                  <a:lnTo>
                    <a:pt x="519" y="15871"/>
                  </a:lnTo>
                  <a:lnTo>
                    <a:pt x="626" y="15960"/>
                  </a:lnTo>
                  <a:lnTo>
                    <a:pt x="483" y="16371"/>
                  </a:lnTo>
                  <a:lnTo>
                    <a:pt x="358" y="16782"/>
                  </a:lnTo>
                  <a:lnTo>
                    <a:pt x="304" y="16997"/>
                  </a:lnTo>
                  <a:lnTo>
                    <a:pt x="269" y="17193"/>
                  </a:lnTo>
                  <a:lnTo>
                    <a:pt x="233" y="17408"/>
                  </a:lnTo>
                  <a:lnTo>
                    <a:pt x="233" y="17622"/>
                  </a:lnTo>
                  <a:lnTo>
                    <a:pt x="251" y="17855"/>
                  </a:lnTo>
                  <a:lnTo>
                    <a:pt x="287" y="18069"/>
                  </a:lnTo>
                  <a:lnTo>
                    <a:pt x="358" y="18266"/>
                  </a:lnTo>
                  <a:lnTo>
                    <a:pt x="447" y="18480"/>
                  </a:lnTo>
                  <a:lnTo>
                    <a:pt x="555" y="18659"/>
                  </a:lnTo>
                  <a:lnTo>
                    <a:pt x="698" y="18820"/>
                  </a:lnTo>
                  <a:lnTo>
                    <a:pt x="858" y="18963"/>
                  </a:lnTo>
                  <a:lnTo>
                    <a:pt x="1037" y="19070"/>
                  </a:lnTo>
                  <a:lnTo>
                    <a:pt x="1269" y="19177"/>
                  </a:lnTo>
                  <a:lnTo>
                    <a:pt x="1377" y="19249"/>
                  </a:lnTo>
                  <a:lnTo>
                    <a:pt x="1412" y="19302"/>
                  </a:lnTo>
                  <a:lnTo>
                    <a:pt x="1448" y="19356"/>
                  </a:lnTo>
                  <a:lnTo>
                    <a:pt x="1466" y="19445"/>
                  </a:lnTo>
                  <a:lnTo>
                    <a:pt x="1466" y="19535"/>
                  </a:lnTo>
                  <a:lnTo>
                    <a:pt x="1430" y="19713"/>
                  </a:lnTo>
                  <a:lnTo>
                    <a:pt x="1359" y="20124"/>
                  </a:lnTo>
                  <a:lnTo>
                    <a:pt x="1323" y="20339"/>
                  </a:lnTo>
                  <a:lnTo>
                    <a:pt x="1305" y="20535"/>
                  </a:lnTo>
                  <a:lnTo>
                    <a:pt x="1305" y="20750"/>
                  </a:lnTo>
                  <a:lnTo>
                    <a:pt x="1323" y="20946"/>
                  </a:lnTo>
                  <a:lnTo>
                    <a:pt x="1341" y="21161"/>
                  </a:lnTo>
                  <a:lnTo>
                    <a:pt x="1395" y="21357"/>
                  </a:lnTo>
                  <a:lnTo>
                    <a:pt x="1466" y="21554"/>
                  </a:lnTo>
                  <a:lnTo>
                    <a:pt x="1555" y="21751"/>
                  </a:lnTo>
                  <a:lnTo>
                    <a:pt x="1663" y="21911"/>
                  </a:lnTo>
                  <a:lnTo>
                    <a:pt x="1788" y="22072"/>
                  </a:lnTo>
                  <a:lnTo>
                    <a:pt x="1949" y="22215"/>
                  </a:lnTo>
                  <a:lnTo>
                    <a:pt x="2109" y="22340"/>
                  </a:lnTo>
                  <a:lnTo>
                    <a:pt x="2288" y="22430"/>
                  </a:lnTo>
                  <a:lnTo>
                    <a:pt x="2485" y="22501"/>
                  </a:lnTo>
                  <a:lnTo>
                    <a:pt x="2735" y="22537"/>
                  </a:lnTo>
                  <a:lnTo>
                    <a:pt x="2842" y="22591"/>
                  </a:lnTo>
                  <a:lnTo>
                    <a:pt x="2932" y="22662"/>
                  </a:lnTo>
                  <a:lnTo>
                    <a:pt x="2985" y="22716"/>
                  </a:lnTo>
                  <a:lnTo>
                    <a:pt x="3003" y="22805"/>
                  </a:lnTo>
                  <a:lnTo>
                    <a:pt x="3021" y="22877"/>
                  </a:lnTo>
                  <a:lnTo>
                    <a:pt x="3021" y="22966"/>
                  </a:lnTo>
                  <a:lnTo>
                    <a:pt x="3003" y="23127"/>
                  </a:lnTo>
                  <a:lnTo>
                    <a:pt x="2985" y="23305"/>
                  </a:lnTo>
                  <a:lnTo>
                    <a:pt x="2967" y="23484"/>
                  </a:lnTo>
                  <a:lnTo>
                    <a:pt x="2967" y="23681"/>
                  </a:lnTo>
                  <a:lnTo>
                    <a:pt x="3003" y="23859"/>
                  </a:lnTo>
                  <a:lnTo>
                    <a:pt x="3057" y="24038"/>
                  </a:lnTo>
                  <a:lnTo>
                    <a:pt x="3128" y="24199"/>
                  </a:lnTo>
                  <a:lnTo>
                    <a:pt x="3217" y="24360"/>
                  </a:lnTo>
                  <a:lnTo>
                    <a:pt x="3307" y="24521"/>
                  </a:lnTo>
                  <a:lnTo>
                    <a:pt x="3432" y="24664"/>
                  </a:lnTo>
                  <a:lnTo>
                    <a:pt x="3575" y="24789"/>
                  </a:lnTo>
                  <a:lnTo>
                    <a:pt x="3718" y="24914"/>
                  </a:lnTo>
                  <a:lnTo>
                    <a:pt x="3879" y="25003"/>
                  </a:lnTo>
                  <a:lnTo>
                    <a:pt x="4040" y="25093"/>
                  </a:lnTo>
                  <a:lnTo>
                    <a:pt x="4218" y="25146"/>
                  </a:lnTo>
                  <a:lnTo>
                    <a:pt x="4397" y="25182"/>
                  </a:lnTo>
                  <a:lnTo>
                    <a:pt x="4576" y="25200"/>
                  </a:lnTo>
                  <a:lnTo>
                    <a:pt x="4754" y="25200"/>
                  </a:lnTo>
                  <a:lnTo>
                    <a:pt x="4772" y="25414"/>
                  </a:lnTo>
                  <a:lnTo>
                    <a:pt x="4790" y="25611"/>
                  </a:lnTo>
                  <a:lnTo>
                    <a:pt x="4844" y="25825"/>
                  </a:lnTo>
                  <a:lnTo>
                    <a:pt x="4915" y="26022"/>
                  </a:lnTo>
                  <a:lnTo>
                    <a:pt x="5005" y="26201"/>
                  </a:lnTo>
                  <a:lnTo>
                    <a:pt x="5094" y="26397"/>
                  </a:lnTo>
                  <a:lnTo>
                    <a:pt x="5219" y="26558"/>
                  </a:lnTo>
                  <a:lnTo>
                    <a:pt x="5362" y="26719"/>
                  </a:lnTo>
                  <a:lnTo>
                    <a:pt x="5505" y="26880"/>
                  </a:lnTo>
                  <a:lnTo>
                    <a:pt x="5666" y="27005"/>
                  </a:lnTo>
                  <a:lnTo>
                    <a:pt x="5827" y="27130"/>
                  </a:lnTo>
                  <a:lnTo>
                    <a:pt x="6005" y="27237"/>
                  </a:lnTo>
                  <a:lnTo>
                    <a:pt x="6202" y="27309"/>
                  </a:lnTo>
                  <a:lnTo>
                    <a:pt x="6399" y="27380"/>
                  </a:lnTo>
                  <a:lnTo>
                    <a:pt x="6595" y="27434"/>
                  </a:lnTo>
                  <a:lnTo>
                    <a:pt x="6810" y="27452"/>
                  </a:lnTo>
                  <a:lnTo>
                    <a:pt x="6828" y="27469"/>
                  </a:lnTo>
                  <a:lnTo>
                    <a:pt x="6863" y="27505"/>
                  </a:lnTo>
                  <a:lnTo>
                    <a:pt x="6935" y="27666"/>
                  </a:lnTo>
                  <a:lnTo>
                    <a:pt x="7060" y="28113"/>
                  </a:lnTo>
                  <a:lnTo>
                    <a:pt x="7185" y="28613"/>
                  </a:lnTo>
                  <a:lnTo>
                    <a:pt x="7256" y="28899"/>
                  </a:lnTo>
                  <a:lnTo>
                    <a:pt x="7310" y="29096"/>
                  </a:lnTo>
                  <a:lnTo>
                    <a:pt x="7364" y="29257"/>
                  </a:lnTo>
                  <a:lnTo>
                    <a:pt x="7435" y="29435"/>
                  </a:lnTo>
                  <a:lnTo>
                    <a:pt x="7507" y="29596"/>
                  </a:lnTo>
                  <a:lnTo>
                    <a:pt x="7596" y="29739"/>
                  </a:lnTo>
                  <a:lnTo>
                    <a:pt x="7685" y="29882"/>
                  </a:lnTo>
                  <a:lnTo>
                    <a:pt x="7900" y="30150"/>
                  </a:lnTo>
                  <a:lnTo>
                    <a:pt x="8132" y="30400"/>
                  </a:lnTo>
                  <a:lnTo>
                    <a:pt x="8400" y="30615"/>
                  </a:lnTo>
                  <a:lnTo>
                    <a:pt x="8686" y="30811"/>
                  </a:lnTo>
                  <a:lnTo>
                    <a:pt x="8990" y="30990"/>
                  </a:lnTo>
                  <a:lnTo>
                    <a:pt x="9312" y="31151"/>
                  </a:lnTo>
                  <a:lnTo>
                    <a:pt x="9633" y="31294"/>
                  </a:lnTo>
                  <a:lnTo>
                    <a:pt x="9973" y="31419"/>
                  </a:lnTo>
                  <a:lnTo>
                    <a:pt x="10330" y="31526"/>
                  </a:lnTo>
                  <a:lnTo>
                    <a:pt x="10670" y="31616"/>
                  </a:lnTo>
                  <a:lnTo>
                    <a:pt x="11027" y="31687"/>
                  </a:lnTo>
                  <a:lnTo>
                    <a:pt x="11707" y="31830"/>
                  </a:lnTo>
                  <a:lnTo>
                    <a:pt x="12725" y="31973"/>
                  </a:lnTo>
                  <a:lnTo>
                    <a:pt x="13726" y="32098"/>
                  </a:lnTo>
                  <a:lnTo>
                    <a:pt x="14745" y="32188"/>
                  </a:lnTo>
                  <a:lnTo>
                    <a:pt x="15781" y="32223"/>
                  </a:lnTo>
                  <a:lnTo>
                    <a:pt x="16800" y="32241"/>
                  </a:lnTo>
                  <a:lnTo>
                    <a:pt x="17819" y="32223"/>
                  </a:lnTo>
                  <a:lnTo>
                    <a:pt x="18837" y="32152"/>
                  </a:lnTo>
                  <a:lnTo>
                    <a:pt x="19856" y="32045"/>
                  </a:lnTo>
                  <a:lnTo>
                    <a:pt x="20607" y="31955"/>
                  </a:lnTo>
                  <a:lnTo>
                    <a:pt x="21000" y="31884"/>
                  </a:lnTo>
                  <a:lnTo>
                    <a:pt x="21393" y="31812"/>
                  </a:lnTo>
                  <a:lnTo>
                    <a:pt x="21768" y="31723"/>
                  </a:lnTo>
                  <a:lnTo>
                    <a:pt x="22161" y="31616"/>
                  </a:lnTo>
                  <a:lnTo>
                    <a:pt x="22537" y="31508"/>
                  </a:lnTo>
                  <a:lnTo>
                    <a:pt x="22912" y="31366"/>
                  </a:lnTo>
                  <a:lnTo>
                    <a:pt x="23269" y="31205"/>
                  </a:lnTo>
                  <a:lnTo>
                    <a:pt x="23627" y="31026"/>
                  </a:lnTo>
                  <a:lnTo>
                    <a:pt x="23949" y="30829"/>
                  </a:lnTo>
                  <a:lnTo>
                    <a:pt x="24252" y="30597"/>
                  </a:lnTo>
                  <a:lnTo>
                    <a:pt x="24538" y="30329"/>
                  </a:lnTo>
                  <a:lnTo>
                    <a:pt x="24806" y="30043"/>
                  </a:lnTo>
                  <a:lnTo>
                    <a:pt x="24914" y="29882"/>
                  </a:lnTo>
                  <a:lnTo>
                    <a:pt x="25021" y="29721"/>
                  </a:lnTo>
                  <a:lnTo>
                    <a:pt x="25128" y="29543"/>
                  </a:lnTo>
                  <a:lnTo>
                    <a:pt x="25235" y="29364"/>
                  </a:lnTo>
                  <a:lnTo>
                    <a:pt x="25325" y="29167"/>
                  </a:lnTo>
                  <a:lnTo>
                    <a:pt x="25378" y="29078"/>
                  </a:lnTo>
                  <a:lnTo>
                    <a:pt x="25450" y="28989"/>
                  </a:lnTo>
                  <a:lnTo>
                    <a:pt x="25539" y="28899"/>
                  </a:lnTo>
                  <a:lnTo>
                    <a:pt x="25646" y="28828"/>
                  </a:lnTo>
                  <a:lnTo>
                    <a:pt x="25897" y="28703"/>
                  </a:lnTo>
                  <a:lnTo>
                    <a:pt x="26040" y="28595"/>
                  </a:lnTo>
                  <a:lnTo>
                    <a:pt x="26200" y="28488"/>
                  </a:lnTo>
                  <a:lnTo>
                    <a:pt x="26326" y="28363"/>
                  </a:lnTo>
                  <a:lnTo>
                    <a:pt x="26451" y="28220"/>
                  </a:lnTo>
                  <a:lnTo>
                    <a:pt x="26558" y="28059"/>
                  </a:lnTo>
                  <a:lnTo>
                    <a:pt x="26647" y="27898"/>
                  </a:lnTo>
                  <a:lnTo>
                    <a:pt x="26737" y="27738"/>
                  </a:lnTo>
                  <a:lnTo>
                    <a:pt x="26790" y="27559"/>
                  </a:lnTo>
                  <a:lnTo>
                    <a:pt x="26844" y="27380"/>
                  </a:lnTo>
                  <a:lnTo>
                    <a:pt x="26880" y="27201"/>
                  </a:lnTo>
                  <a:lnTo>
                    <a:pt x="26897" y="27005"/>
                  </a:lnTo>
                  <a:lnTo>
                    <a:pt x="26897" y="26826"/>
                  </a:lnTo>
                  <a:lnTo>
                    <a:pt x="26897" y="26630"/>
                  </a:lnTo>
                  <a:lnTo>
                    <a:pt x="26862" y="26451"/>
                  </a:lnTo>
                  <a:lnTo>
                    <a:pt x="26808" y="26272"/>
                  </a:lnTo>
                  <a:lnTo>
                    <a:pt x="26737" y="26093"/>
                  </a:lnTo>
                  <a:lnTo>
                    <a:pt x="27094" y="25879"/>
                  </a:lnTo>
                  <a:lnTo>
                    <a:pt x="27451" y="25629"/>
                  </a:lnTo>
                  <a:lnTo>
                    <a:pt x="27773" y="25361"/>
                  </a:lnTo>
                  <a:lnTo>
                    <a:pt x="27934" y="25218"/>
                  </a:lnTo>
                  <a:lnTo>
                    <a:pt x="28077" y="25057"/>
                  </a:lnTo>
                  <a:lnTo>
                    <a:pt x="28202" y="24896"/>
                  </a:lnTo>
                  <a:lnTo>
                    <a:pt x="28327" y="24717"/>
                  </a:lnTo>
                  <a:lnTo>
                    <a:pt x="28417" y="24539"/>
                  </a:lnTo>
                  <a:lnTo>
                    <a:pt x="28506" y="24342"/>
                  </a:lnTo>
                  <a:lnTo>
                    <a:pt x="28577" y="24128"/>
                  </a:lnTo>
                  <a:lnTo>
                    <a:pt x="28613" y="23931"/>
                  </a:lnTo>
                  <a:lnTo>
                    <a:pt x="28613" y="23716"/>
                  </a:lnTo>
                  <a:lnTo>
                    <a:pt x="28613" y="23520"/>
                  </a:lnTo>
                  <a:lnTo>
                    <a:pt x="28559" y="23288"/>
                  </a:lnTo>
                  <a:lnTo>
                    <a:pt x="28559" y="23180"/>
                  </a:lnTo>
                  <a:lnTo>
                    <a:pt x="28595" y="23055"/>
                  </a:lnTo>
                  <a:lnTo>
                    <a:pt x="28631" y="22966"/>
                  </a:lnTo>
                  <a:lnTo>
                    <a:pt x="28720" y="22877"/>
                  </a:lnTo>
                  <a:lnTo>
                    <a:pt x="28792" y="22805"/>
                  </a:lnTo>
                  <a:lnTo>
                    <a:pt x="28899" y="22751"/>
                  </a:lnTo>
                  <a:lnTo>
                    <a:pt x="29274" y="22501"/>
                  </a:lnTo>
                  <a:lnTo>
                    <a:pt x="29650" y="22251"/>
                  </a:lnTo>
                  <a:lnTo>
                    <a:pt x="29828" y="22126"/>
                  </a:lnTo>
                  <a:lnTo>
                    <a:pt x="29989" y="21965"/>
                  </a:lnTo>
                  <a:lnTo>
                    <a:pt x="30132" y="21804"/>
                  </a:lnTo>
                  <a:lnTo>
                    <a:pt x="30275" y="21625"/>
                  </a:lnTo>
                  <a:lnTo>
                    <a:pt x="30329" y="21536"/>
                  </a:lnTo>
                  <a:lnTo>
                    <a:pt x="30365" y="21429"/>
                  </a:lnTo>
                  <a:lnTo>
                    <a:pt x="30418" y="21197"/>
                  </a:lnTo>
                  <a:lnTo>
                    <a:pt x="30436" y="20964"/>
                  </a:lnTo>
                  <a:lnTo>
                    <a:pt x="30400" y="20750"/>
                  </a:lnTo>
                  <a:lnTo>
                    <a:pt x="30382" y="20643"/>
                  </a:lnTo>
                  <a:lnTo>
                    <a:pt x="30347" y="20535"/>
                  </a:lnTo>
                  <a:lnTo>
                    <a:pt x="30293" y="20446"/>
                  </a:lnTo>
                  <a:lnTo>
                    <a:pt x="30239" y="20357"/>
                  </a:lnTo>
                  <a:lnTo>
                    <a:pt x="30168" y="20285"/>
                  </a:lnTo>
                  <a:lnTo>
                    <a:pt x="30079" y="20214"/>
                  </a:lnTo>
                  <a:lnTo>
                    <a:pt x="29989" y="20160"/>
                  </a:lnTo>
                  <a:lnTo>
                    <a:pt x="29882" y="20124"/>
                  </a:lnTo>
                  <a:lnTo>
                    <a:pt x="30025" y="20053"/>
                  </a:lnTo>
                  <a:lnTo>
                    <a:pt x="30168" y="19981"/>
                  </a:lnTo>
                  <a:lnTo>
                    <a:pt x="30400" y="19820"/>
                  </a:lnTo>
                  <a:lnTo>
                    <a:pt x="30615" y="19624"/>
                  </a:lnTo>
                  <a:lnTo>
                    <a:pt x="30811" y="19392"/>
                  </a:lnTo>
                  <a:lnTo>
                    <a:pt x="30972" y="19141"/>
                  </a:lnTo>
                  <a:lnTo>
                    <a:pt x="31097" y="18873"/>
                  </a:lnTo>
                  <a:lnTo>
                    <a:pt x="31204" y="18605"/>
                  </a:lnTo>
                  <a:lnTo>
                    <a:pt x="31276" y="18319"/>
                  </a:lnTo>
                  <a:lnTo>
                    <a:pt x="31312" y="18015"/>
                  </a:lnTo>
                  <a:lnTo>
                    <a:pt x="31330" y="17712"/>
                  </a:lnTo>
                  <a:lnTo>
                    <a:pt x="31294" y="17426"/>
                  </a:lnTo>
                  <a:lnTo>
                    <a:pt x="31240" y="17122"/>
                  </a:lnTo>
                  <a:lnTo>
                    <a:pt x="31169" y="16854"/>
                  </a:lnTo>
                  <a:lnTo>
                    <a:pt x="31044" y="16586"/>
                  </a:lnTo>
                  <a:lnTo>
                    <a:pt x="30901" y="16318"/>
                  </a:lnTo>
                  <a:lnTo>
                    <a:pt x="30704" y="16103"/>
                  </a:lnTo>
                  <a:lnTo>
                    <a:pt x="30936" y="15942"/>
                  </a:lnTo>
                  <a:lnTo>
                    <a:pt x="31151" y="15764"/>
                  </a:lnTo>
                  <a:lnTo>
                    <a:pt x="31347" y="15567"/>
                  </a:lnTo>
                  <a:lnTo>
                    <a:pt x="31508" y="15353"/>
                  </a:lnTo>
                  <a:lnTo>
                    <a:pt x="31651" y="15102"/>
                  </a:lnTo>
                  <a:lnTo>
                    <a:pt x="31776" y="14852"/>
                  </a:lnTo>
                  <a:lnTo>
                    <a:pt x="31866" y="14584"/>
                  </a:lnTo>
                  <a:lnTo>
                    <a:pt x="31919" y="14316"/>
                  </a:lnTo>
                  <a:lnTo>
                    <a:pt x="31973" y="14048"/>
                  </a:lnTo>
                  <a:lnTo>
                    <a:pt x="31973" y="13762"/>
                  </a:lnTo>
                  <a:lnTo>
                    <a:pt x="31955" y="13494"/>
                  </a:lnTo>
                  <a:lnTo>
                    <a:pt x="31919" y="13208"/>
                  </a:lnTo>
                  <a:lnTo>
                    <a:pt x="31848" y="12940"/>
                  </a:lnTo>
                  <a:lnTo>
                    <a:pt x="31741" y="12690"/>
                  </a:lnTo>
                  <a:lnTo>
                    <a:pt x="31616" y="12439"/>
                  </a:lnTo>
                  <a:lnTo>
                    <a:pt x="31455" y="12225"/>
                  </a:lnTo>
                  <a:lnTo>
                    <a:pt x="31330" y="12064"/>
                  </a:lnTo>
                  <a:lnTo>
                    <a:pt x="31240" y="11921"/>
                  </a:lnTo>
                  <a:lnTo>
                    <a:pt x="31204" y="11832"/>
                  </a:lnTo>
                  <a:lnTo>
                    <a:pt x="31187" y="11743"/>
                  </a:lnTo>
                  <a:lnTo>
                    <a:pt x="31187" y="11671"/>
                  </a:lnTo>
                  <a:lnTo>
                    <a:pt x="31204" y="11582"/>
                  </a:lnTo>
                  <a:lnTo>
                    <a:pt x="31240" y="11528"/>
                  </a:lnTo>
                  <a:lnTo>
                    <a:pt x="31276" y="11492"/>
                  </a:lnTo>
                  <a:lnTo>
                    <a:pt x="31365" y="11403"/>
                  </a:lnTo>
                  <a:lnTo>
                    <a:pt x="31526" y="11224"/>
                  </a:lnTo>
                  <a:lnTo>
                    <a:pt x="31651" y="11028"/>
                  </a:lnTo>
                  <a:lnTo>
                    <a:pt x="31759" y="10831"/>
                  </a:lnTo>
                  <a:lnTo>
                    <a:pt x="31848" y="10617"/>
                  </a:lnTo>
                  <a:lnTo>
                    <a:pt x="31884" y="10384"/>
                  </a:lnTo>
                  <a:lnTo>
                    <a:pt x="31901" y="10152"/>
                  </a:lnTo>
                  <a:lnTo>
                    <a:pt x="31901" y="9920"/>
                  </a:lnTo>
                  <a:lnTo>
                    <a:pt x="31848" y="9687"/>
                  </a:lnTo>
                  <a:lnTo>
                    <a:pt x="31776" y="9473"/>
                  </a:lnTo>
                  <a:lnTo>
                    <a:pt x="31669" y="9258"/>
                  </a:lnTo>
                  <a:lnTo>
                    <a:pt x="31544" y="9080"/>
                  </a:lnTo>
                  <a:lnTo>
                    <a:pt x="31383" y="8901"/>
                  </a:lnTo>
                  <a:lnTo>
                    <a:pt x="31204" y="8758"/>
                  </a:lnTo>
                  <a:lnTo>
                    <a:pt x="31008" y="8633"/>
                  </a:lnTo>
                  <a:lnTo>
                    <a:pt x="30811" y="8526"/>
                  </a:lnTo>
                  <a:lnTo>
                    <a:pt x="30579" y="8454"/>
                  </a:lnTo>
                  <a:lnTo>
                    <a:pt x="30668" y="8365"/>
                  </a:lnTo>
                  <a:lnTo>
                    <a:pt x="30740" y="8258"/>
                  </a:lnTo>
                  <a:lnTo>
                    <a:pt x="30811" y="8150"/>
                  </a:lnTo>
                  <a:lnTo>
                    <a:pt x="30847" y="8043"/>
                  </a:lnTo>
                  <a:lnTo>
                    <a:pt x="30883" y="7918"/>
                  </a:lnTo>
                  <a:lnTo>
                    <a:pt x="30901" y="7811"/>
                  </a:lnTo>
                  <a:lnTo>
                    <a:pt x="30901" y="7686"/>
                  </a:lnTo>
                  <a:lnTo>
                    <a:pt x="30901" y="7543"/>
                  </a:lnTo>
                  <a:lnTo>
                    <a:pt x="30883" y="7418"/>
                  </a:lnTo>
                  <a:lnTo>
                    <a:pt x="30865" y="7292"/>
                  </a:lnTo>
                  <a:lnTo>
                    <a:pt x="30776" y="7060"/>
                  </a:lnTo>
                  <a:lnTo>
                    <a:pt x="30722" y="6935"/>
                  </a:lnTo>
                  <a:lnTo>
                    <a:pt x="30650" y="6828"/>
                  </a:lnTo>
                  <a:lnTo>
                    <a:pt x="30561" y="6721"/>
                  </a:lnTo>
                  <a:lnTo>
                    <a:pt x="30490" y="6631"/>
                  </a:lnTo>
                  <a:lnTo>
                    <a:pt x="30293" y="6453"/>
                  </a:lnTo>
                  <a:lnTo>
                    <a:pt x="30096" y="6310"/>
                  </a:lnTo>
                  <a:lnTo>
                    <a:pt x="29864" y="6184"/>
                  </a:lnTo>
                  <a:lnTo>
                    <a:pt x="29632" y="6095"/>
                  </a:lnTo>
                  <a:lnTo>
                    <a:pt x="29399" y="6006"/>
                  </a:lnTo>
                  <a:lnTo>
                    <a:pt x="29149" y="5934"/>
                  </a:lnTo>
                  <a:lnTo>
                    <a:pt x="28649" y="5827"/>
                  </a:lnTo>
                  <a:lnTo>
                    <a:pt x="28488" y="5791"/>
                  </a:lnTo>
                  <a:lnTo>
                    <a:pt x="28345" y="5756"/>
                  </a:lnTo>
                  <a:lnTo>
                    <a:pt x="28202" y="5702"/>
                  </a:lnTo>
                  <a:lnTo>
                    <a:pt x="28077" y="5630"/>
                  </a:lnTo>
                  <a:lnTo>
                    <a:pt x="27952" y="5523"/>
                  </a:lnTo>
                  <a:lnTo>
                    <a:pt x="27862" y="5380"/>
                  </a:lnTo>
                  <a:lnTo>
                    <a:pt x="27702" y="5094"/>
                  </a:lnTo>
                  <a:lnTo>
                    <a:pt x="27594" y="4933"/>
                  </a:lnTo>
                  <a:lnTo>
                    <a:pt x="27469" y="4773"/>
                  </a:lnTo>
                  <a:lnTo>
                    <a:pt x="27344" y="4630"/>
                  </a:lnTo>
                  <a:lnTo>
                    <a:pt x="27201" y="4487"/>
                  </a:lnTo>
                  <a:lnTo>
                    <a:pt x="27040" y="4362"/>
                  </a:lnTo>
                  <a:lnTo>
                    <a:pt x="26880" y="4236"/>
                  </a:lnTo>
                  <a:lnTo>
                    <a:pt x="26701" y="4147"/>
                  </a:lnTo>
                  <a:lnTo>
                    <a:pt x="26540" y="4040"/>
                  </a:lnTo>
                  <a:lnTo>
                    <a:pt x="26343" y="3968"/>
                  </a:lnTo>
                  <a:lnTo>
                    <a:pt x="26165" y="3897"/>
                  </a:lnTo>
                  <a:lnTo>
                    <a:pt x="25968" y="3861"/>
                  </a:lnTo>
                  <a:lnTo>
                    <a:pt x="25772" y="3825"/>
                  </a:lnTo>
                  <a:lnTo>
                    <a:pt x="25575" y="3790"/>
                  </a:lnTo>
                  <a:lnTo>
                    <a:pt x="25182" y="3790"/>
                  </a:lnTo>
                  <a:lnTo>
                    <a:pt x="24985" y="3825"/>
                  </a:lnTo>
                  <a:lnTo>
                    <a:pt x="24967" y="3557"/>
                  </a:lnTo>
                  <a:lnTo>
                    <a:pt x="24932" y="3289"/>
                  </a:lnTo>
                  <a:lnTo>
                    <a:pt x="24842" y="3039"/>
                  </a:lnTo>
                  <a:lnTo>
                    <a:pt x="24717" y="2807"/>
                  </a:lnTo>
                  <a:lnTo>
                    <a:pt x="24556" y="2592"/>
                  </a:lnTo>
                  <a:lnTo>
                    <a:pt x="24378" y="2396"/>
                  </a:lnTo>
                  <a:lnTo>
                    <a:pt x="24181" y="2235"/>
                  </a:lnTo>
                  <a:lnTo>
                    <a:pt x="23949" y="2092"/>
                  </a:lnTo>
                  <a:lnTo>
                    <a:pt x="23698" y="2002"/>
                  </a:lnTo>
                  <a:lnTo>
                    <a:pt x="23448" y="1931"/>
                  </a:lnTo>
                  <a:lnTo>
                    <a:pt x="23180" y="1913"/>
                  </a:lnTo>
                  <a:lnTo>
                    <a:pt x="22912" y="1931"/>
                  </a:lnTo>
                  <a:lnTo>
                    <a:pt x="22662" y="1985"/>
                  </a:lnTo>
                  <a:lnTo>
                    <a:pt x="22394" y="2056"/>
                  </a:lnTo>
                  <a:lnTo>
                    <a:pt x="22161" y="2181"/>
                  </a:lnTo>
                  <a:lnTo>
                    <a:pt x="21947" y="2342"/>
                  </a:lnTo>
                  <a:lnTo>
                    <a:pt x="21858" y="2110"/>
                  </a:lnTo>
                  <a:lnTo>
                    <a:pt x="21733" y="1895"/>
                  </a:lnTo>
                  <a:lnTo>
                    <a:pt x="21572" y="1699"/>
                  </a:lnTo>
                  <a:lnTo>
                    <a:pt x="21393" y="1538"/>
                  </a:lnTo>
                  <a:lnTo>
                    <a:pt x="21196" y="1377"/>
                  </a:lnTo>
                  <a:lnTo>
                    <a:pt x="20982" y="1252"/>
                  </a:lnTo>
                  <a:lnTo>
                    <a:pt x="20750" y="1145"/>
                  </a:lnTo>
                  <a:lnTo>
                    <a:pt x="20499" y="1073"/>
                  </a:lnTo>
                  <a:lnTo>
                    <a:pt x="20267" y="1020"/>
                  </a:lnTo>
                  <a:lnTo>
                    <a:pt x="20017" y="966"/>
                  </a:lnTo>
                  <a:lnTo>
                    <a:pt x="19767" y="948"/>
                  </a:lnTo>
                  <a:lnTo>
                    <a:pt x="19016" y="948"/>
                  </a:lnTo>
                  <a:lnTo>
                    <a:pt x="18516" y="984"/>
                  </a:lnTo>
                  <a:lnTo>
                    <a:pt x="18283" y="1002"/>
                  </a:lnTo>
                  <a:lnTo>
                    <a:pt x="18069" y="984"/>
                  </a:lnTo>
                  <a:lnTo>
                    <a:pt x="17908" y="966"/>
                  </a:lnTo>
                  <a:lnTo>
                    <a:pt x="17747" y="894"/>
                  </a:lnTo>
                  <a:lnTo>
                    <a:pt x="17604" y="805"/>
                  </a:lnTo>
                  <a:lnTo>
                    <a:pt x="17318" y="591"/>
                  </a:lnTo>
                  <a:lnTo>
                    <a:pt x="17122" y="466"/>
                  </a:lnTo>
                  <a:lnTo>
                    <a:pt x="16907" y="358"/>
                  </a:lnTo>
                  <a:lnTo>
                    <a:pt x="16693" y="251"/>
                  </a:lnTo>
                  <a:lnTo>
                    <a:pt x="16478" y="180"/>
                  </a:lnTo>
                  <a:lnTo>
                    <a:pt x="16246" y="108"/>
                  </a:lnTo>
                  <a:lnTo>
                    <a:pt x="16014" y="54"/>
                  </a:lnTo>
                  <a:lnTo>
                    <a:pt x="15781" y="37"/>
                  </a:lnTo>
                  <a:lnTo>
                    <a:pt x="15531" y="19"/>
                  </a:lnTo>
                  <a:lnTo>
                    <a:pt x="15299" y="19"/>
                  </a:lnTo>
                  <a:lnTo>
                    <a:pt x="15066" y="37"/>
                  </a:lnTo>
                  <a:lnTo>
                    <a:pt x="14834" y="90"/>
                  </a:lnTo>
                  <a:lnTo>
                    <a:pt x="14602" y="144"/>
                  </a:lnTo>
                  <a:lnTo>
                    <a:pt x="14369" y="215"/>
                  </a:lnTo>
                  <a:lnTo>
                    <a:pt x="14155" y="305"/>
                  </a:lnTo>
                  <a:lnTo>
                    <a:pt x="13940" y="412"/>
                  </a:lnTo>
                  <a:lnTo>
                    <a:pt x="13744" y="519"/>
                  </a:lnTo>
                  <a:lnTo>
                    <a:pt x="13512" y="358"/>
                  </a:lnTo>
                  <a:lnTo>
                    <a:pt x="13279" y="233"/>
                  </a:lnTo>
                  <a:lnTo>
                    <a:pt x="13011" y="126"/>
                  </a:lnTo>
                  <a:lnTo>
                    <a:pt x="12743" y="54"/>
                  </a:lnTo>
                  <a:lnTo>
                    <a:pt x="12475" y="19"/>
                  </a:lnTo>
                  <a:lnTo>
                    <a:pt x="122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60;p21"/>
            <p:cNvSpPr/>
            <p:nvPr/>
          </p:nvSpPr>
          <p:spPr>
            <a:xfrm>
              <a:off x="2494849" y="2515736"/>
              <a:ext cx="123568" cy="101581"/>
            </a:xfrm>
            <a:custGeom>
              <a:avLst/>
              <a:gdLst/>
              <a:ahLst/>
              <a:cxnLst/>
              <a:rect l="l" t="t" r="r" b="b"/>
              <a:pathLst>
                <a:path w="6435" h="5290" extrusionOk="0">
                  <a:moveTo>
                    <a:pt x="4254" y="0"/>
                  </a:moveTo>
                  <a:lnTo>
                    <a:pt x="3950" y="18"/>
                  </a:lnTo>
                  <a:lnTo>
                    <a:pt x="3646" y="54"/>
                  </a:lnTo>
                  <a:lnTo>
                    <a:pt x="3325" y="125"/>
                  </a:lnTo>
                  <a:lnTo>
                    <a:pt x="3021" y="214"/>
                  </a:lnTo>
                  <a:lnTo>
                    <a:pt x="2699" y="340"/>
                  </a:lnTo>
                  <a:lnTo>
                    <a:pt x="2378" y="483"/>
                  </a:lnTo>
                  <a:lnTo>
                    <a:pt x="2074" y="643"/>
                  </a:lnTo>
                  <a:lnTo>
                    <a:pt x="1770" y="840"/>
                  </a:lnTo>
                  <a:lnTo>
                    <a:pt x="1484" y="1037"/>
                  </a:lnTo>
                  <a:lnTo>
                    <a:pt x="1234" y="1251"/>
                  </a:lnTo>
                  <a:lnTo>
                    <a:pt x="1001" y="1483"/>
                  </a:lnTo>
                  <a:lnTo>
                    <a:pt x="787" y="1716"/>
                  </a:lnTo>
                  <a:lnTo>
                    <a:pt x="590" y="1948"/>
                  </a:lnTo>
                  <a:lnTo>
                    <a:pt x="430" y="2198"/>
                  </a:lnTo>
                  <a:lnTo>
                    <a:pt x="287" y="2448"/>
                  </a:lnTo>
                  <a:lnTo>
                    <a:pt x="179" y="2716"/>
                  </a:lnTo>
                  <a:lnTo>
                    <a:pt x="90" y="2967"/>
                  </a:lnTo>
                  <a:lnTo>
                    <a:pt x="36" y="3217"/>
                  </a:lnTo>
                  <a:lnTo>
                    <a:pt x="1" y="3467"/>
                  </a:lnTo>
                  <a:lnTo>
                    <a:pt x="19" y="3699"/>
                  </a:lnTo>
                  <a:lnTo>
                    <a:pt x="54" y="3932"/>
                  </a:lnTo>
                  <a:lnTo>
                    <a:pt x="126" y="4164"/>
                  </a:lnTo>
                  <a:lnTo>
                    <a:pt x="215" y="4379"/>
                  </a:lnTo>
                  <a:lnTo>
                    <a:pt x="358" y="4575"/>
                  </a:lnTo>
                  <a:lnTo>
                    <a:pt x="519" y="4736"/>
                  </a:lnTo>
                  <a:lnTo>
                    <a:pt x="698" y="4897"/>
                  </a:lnTo>
                  <a:lnTo>
                    <a:pt x="912" y="5022"/>
                  </a:lnTo>
                  <a:lnTo>
                    <a:pt x="1127" y="5129"/>
                  </a:lnTo>
                  <a:lnTo>
                    <a:pt x="1377" y="5201"/>
                  </a:lnTo>
                  <a:lnTo>
                    <a:pt x="1645" y="5254"/>
                  </a:lnTo>
                  <a:lnTo>
                    <a:pt x="1913" y="5290"/>
                  </a:lnTo>
                  <a:lnTo>
                    <a:pt x="2199" y="5290"/>
                  </a:lnTo>
                  <a:lnTo>
                    <a:pt x="2503" y="5272"/>
                  </a:lnTo>
                  <a:lnTo>
                    <a:pt x="2807" y="5219"/>
                  </a:lnTo>
                  <a:lnTo>
                    <a:pt x="3128" y="5165"/>
                  </a:lnTo>
                  <a:lnTo>
                    <a:pt x="3432" y="5076"/>
                  </a:lnTo>
                  <a:lnTo>
                    <a:pt x="3754" y="4950"/>
                  </a:lnTo>
                  <a:lnTo>
                    <a:pt x="4075" y="4807"/>
                  </a:lnTo>
                  <a:lnTo>
                    <a:pt x="4379" y="4647"/>
                  </a:lnTo>
                  <a:lnTo>
                    <a:pt x="4683" y="4450"/>
                  </a:lnTo>
                  <a:lnTo>
                    <a:pt x="4969" y="4253"/>
                  </a:lnTo>
                  <a:lnTo>
                    <a:pt x="5219" y="4039"/>
                  </a:lnTo>
                  <a:lnTo>
                    <a:pt x="5452" y="3807"/>
                  </a:lnTo>
                  <a:lnTo>
                    <a:pt x="5666" y="3574"/>
                  </a:lnTo>
                  <a:lnTo>
                    <a:pt x="5863" y="3324"/>
                  </a:lnTo>
                  <a:lnTo>
                    <a:pt x="6023" y="3074"/>
                  </a:lnTo>
                  <a:lnTo>
                    <a:pt x="6166" y="2824"/>
                  </a:lnTo>
                  <a:lnTo>
                    <a:pt x="6274" y="2574"/>
                  </a:lnTo>
                  <a:lnTo>
                    <a:pt x="6363" y="2323"/>
                  </a:lnTo>
                  <a:lnTo>
                    <a:pt x="6417" y="2073"/>
                  </a:lnTo>
                  <a:lnTo>
                    <a:pt x="6434" y="1823"/>
                  </a:lnTo>
                  <a:lnTo>
                    <a:pt x="6434" y="1573"/>
                  </a:lnTo>
                  <a:lnTo>
                    <a:pt x="6399" y="1340"/>
                  </a:lnTo>
                  <a:lnTo>
                    <a:pt x="6327" y="1126"/>
                  </a:lnTo>
                  <a:lnTo>
                    <a:pt x="6238" y="911"/>
                  </a:lnTo>
                  <a:lnTo>
                    <a:pt x="6095" y="715"/>
                  </a:lnTo>
                  <a:lnTo>
                    <a:pt x="5934" y="536"/>
                  </a:lnTo>
                  <a:lnTo>
                    <a:pt x="5755" y="393"/>
                  </a:lnTo>
                  <a:lnTo>
                    <a:pt x="5541" y="268"/>
                  </a:lnTo>
                  <a:lnTo>
                    <a:pt x="5309" y="161"/>
                  </a:lnTo>
                  <a:lnTo>
                    <a:pt x="5076" y="89"/>
                  </a:lnTo>
                  <a:lnTo>
                    <a:pt x="4808" y="36"/>
                  </a:lnTo>
                  <a:lnTo>
                    <a:pt x="4540" y="0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61;p21"/>
            <p:cNvSpPr/>
            <p:nvPr/>
          </p:nvSpPr>
          <p:spPr>
            <a:xfrm>
              <a:off x="2532601" y="2558289"/>
              <a:ext cx="55956" cy="17167"/>
            </a:xfrm>
            <a:custGeom>
              <a:avLst/>
              <a:gdLst/>
              <a:ahLst/>
              <a:cxnLst/>
              <a:rect l="l" t="t" r="r" b="b"/>
              <a:pathLst>
                <a:path w="2914" h="894" extrusionOk="0">
                  <a:moveTo>
                    <a:pt x="1573" y="0"/>
                  </a:moveTo>
                  <a:lnTo>
                    <a:pt x="1377" y="18"/>
                  </a:lnTo>
                  <a:lnTo>
                    <a:pt x="1180" y="54"/>
                  </a:lnTo>
                  <a:lnTo>
                    <a:pt x="1001" y="107"/>
                  </a:lnTo>
                  <a:lnTo>
                    <a:pt x="805" y="179"/>
                  </a:lnTo>
                  <a:lnTo>
                    <a:pt x="626" y="250"/>
                  </a:lnTo>
                  <a:lnTo>
                    <a:pt x="465" y="358"/>
                  </a:lnTo>
                  <a:lnTo>
                    <a:pt x="286" y="483"/>
                  </a:lnTo>
                  <a:lnTo>
                    <a:pt x="144" y="608"/>
                  </a:lnTo>
                  <a:lnTo>
                    <a:pt x="1" y="786"/>
                  </a:lnTo>
                  <a:lnTo>
                    <a:pt x="215" y="840"/>
                  </a:lnTo>
                  <a:lnTo>
                    <a:pt x="412" y="876"/>
                  </a:lnTo>
                  <a:lnTo>
                    <a:pt x="787" y="894"/>
                  </a:lnTo>
                  <a:lnTo>
                    <a:pt x="1144" y="894"/>
                  </a:lnTo>
                  <a:lnTo>
                    <a:pt x="1484" y="858"/>
                  </a:lnTo>
                  <a:lnTo>
                    <a:pt x="1841" y="786"/>
                  </a:lnTo>
                  <a:lnTo>
                    <a:pt x="2181" y="697"/>
                  </a:lnTo>
                  <a:lnTo>
                    <a:pt x="2538" y="572"/>
                  </a:lnTo>
                  <a:lnTo>
                    <a:pt x="2717" y="483"/>
                  </a:lnTo>
                  <a:lnTo>
                    <a:pt x="2914" y="375"/>
                  </a:lnTo>
                  <a:lnTo>
                    <a:pt x="2717" y="250"/>
                  </a:lnTo>
                  <a:lnTo>
                    <a:pt x="2538" y="161"/>
                  </a:lnTo>
                  <a:lnTo>
                    <a:pt x="2342" y="89"/>
                  </a:lnTo>
                  <a:lnTo>
                    <a:pt x="2145" y="36"/>
                  </a:lnTo>
                  <a:lnTo>
                    <a:pt x="1966" y="18"/>
                  </a:lnTo>
                  <a:lnTo>
                    <a:pt x="1770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62;p21"/>
            <p:cNvSpPr/>
            <p:nvPr/>
          </p:nvSpPr>
          <p:spPr>
            <a:xfrm>
              <a:off x="2055573" y="2515736"/>
              <a:ext cx="123568" cy="101581"/>
            </a:xfrm>
            <a:custGeom>
              <a:avLst/>
              <a:gdLst/>
              <a:ahLst/>
              <a:cxnLst/>
              <a:rect l="l" t="t" r="r" b="b"/>
              <a:pathLst>
                <a:path w="6435" h="5290" extrusionOk="0">
                  <a:moveTo>
                    <a:pt x="1913" y="0"/>
                  </a:moveTo>
                  <a:lnTo>
                    <a:pt x="1627" y="36"/>
                  </a:lnTo>
                  <a:lnTo>
                    <a:pt x="1359" y="89"/>
                  </a:lnTo>
                  <a:lnTo>
                    <a:pt x="1127" y="161"/>
                  </a:lnTo>
                  <a:lnTo>
                    <a:pt x="895" y="268"/>
                  </a:lnTo>
                  <a:lnTo>
                    <a:pt x="680" y="393"/>
                  </a:lnTo>
                  <a:lnTo>
                    <a:pt x="501" y="536"/>
                  </a:lnTo>
                  <a:lnTo>
                    <a:pt x="341" y="715"/>
                  </a:lnTo>
                  <a:lnTo>
                    <a:pt x="215" y="911"/>
                  </a:lnTo>
                  <a:lnTo>
                    <a:pt x="108" y="1126"/>
                  </a:lnTo>
                  <a:lnTo>
                    <a:pt x="37" y="1340"/>
                  </a:lnTo>
                  <a:lnTo>
                    <a:pt x="1" y="1573"/>
                  </a:lnTo>
                  <a:lnTo>
                    <a:pt x="1" y="1823"/>
                  </a:lnTo>
                  <a:lnTo>
                    <a:pt x="19" y="2073"/>
                  </a:lnTo>
                  <a:lnTo>
                    <a:pt x="72" y="2323"/>
                  </a:lnTo>
                  <a:lnTo>
                    <a:pt x="162" y="2574"/>
                  </a:lnTo>
                  <a:lnTo>
                    <a:pt x="269" y="2824"/>
                  </a:lnTo>
                  <a:lnTo>
                    <a:pt x="412" y="3074"/>
                  </a:lnTo>
                  <a:lnTo>
                    <a:pt x="573" y="3324"/>
                  </a:lnTo>
                  <a:lnTo>
                    <a:pt x="769" y="3574"/>
                  </a:lnTo>
                  <a:lnTo>
                    <a:pt x="984" y="3807"/>
                  </a:lnTo>
                  <a:lnTo>
                    <a:pt x="1216" y="4039"/>
                  </a:lnTo>
                  <a:lnTo>
                    <a:pt x="1484" y="4253"/>
                  </a:lnTo>
                  <a:lnTo>
                    <a:pt x="1752" y="4450"/>
                  </a:lnTo>
                  <a:lnTo>
                    <a:pt x="2056" y="4647"/>
                  </a:lnTo>
                  <a:lnTo>
                    <a:pt x="2378" y="4807"/>
                  </a:lnTo>
                  <a:lnTo>
                    <a:pt x="2682" y="4950"/>
                  </a:lnTo>
                  <a:lnTo>
                    <a:pt x="3003" y="5076"/>
                  </a:lnTo>
                  <a:lnTo>
                    <a:pt x="3325" y="5165"/>
                  </a:lnTo>
                  <a:lnTo>
                    <a:pt x="3629" y="5219"/>
                  </a:lnTo>
                  <a:lnTo>
                    <a:pt x="3933" y="5272"/>
                  </a:lnTo>
                  <a:lnTo>
                    <a:pt x="4237" y="5290"/>
                  </a:lnTo>
                  <a:lnTo>
                    <a:pt x="4522" y="5290"/>
                  </a:lnTo>
                  <a:lnTo>
                    <a:pt x="4791" y="5254"/>
                  </a:lnTo>
                  <a:lnTo>
                    <a:pt x="5059" y="5201"/>
                  </a:lnTo>
                  <a:lnTo>
                    <a:pt x="5309" y="5129"/>
                  </a:lnTo>
                  <a:lnTo>
                    <a:pt x="5523" y="5022"/>
                  </a:lnTo>
                  <a:lnTo>
                    <a:pt x="5738" y="4897"/>
                  </a:lnTo>
                  <a:lnTo>
                    <a:pt x="5916" y="4736"/>
                  </a:lnTo>
                  <a:lnTo>
                    <a:pt x="6077" y="4575"/>
                  </a:lnTo>
                  <a:lnTo>
                    <a:pt x="6220" y="4379"/>
                  </a:lnTo>
                  <a:lnTo>
                    <a:pt x="6328" y="4164"/>
                  </a:lnTo>
                  <a:lnTo>
                    <a:pt x="6381" y="3932"/>
                  </a:lnTo>
                  <a:lnTo>
                    <a:pt x="6417" y="3699"/>
                  </a:lnTo>
                  <a:lnTo>
                    <a:pt x="6435" y="3467"/>
                  </a:lnTo>
                  <a:lnTo>
                    <a:pt x="6399" y="3217"/>
                  </a:lnTo>
                  <a:lnTo>
                    <a:pt x="6345" y="2967"/>
                  </a:lnTo>
                  <a:lnTo>
                    <a:pt x="6256" y="2716"/>
                  </a:lnTo>
                  <a:lnTo>
                    <a:pt x="6149" y="2448"/>
                  </a:lnTo>
                  <a:lnTo>
                    <a:pt x="6006" y="2198"/>
                  </a:lnTo>
                  <a:lnTo>
                    <a:pt x="5845" y="1948"/>
                  </a:lnTo>
                  <a:lnTo>
                    <a:pt x="5666" y="1716"/>
                  </a:lnTo>
                  <a:lnTo>
                    <a:pt x="5452" y="1483"/>
                  </a:lnTo>
                  <a:lnTo>
                    <a:pt x="5202" y="1251"/>
                  </a:lnTo>
                  <a:lnTo>
                    <a:pt x="4951" y="1037"/>
                  </a:lnTo>
                  <a:lnTo>
                    <a:pt x="4665" y="840"/>
                  </a:lnTo>
                  <a:lnTo>
                    <a:pt x="4362" y="643"/>
                  </a:lnTo>
                  <a:lnTo>
                    <a:pt x="4058" y="483"/>
                  </a:lnTo>
                  <a:lnTo>
                    <a:pt x="3736" y="340"/>
                  </a:lnTo>
                  <a:lnTo>
                    <a:pt x="3414" y="214"/>
                  </a:lnTo>
                  <a:lnTo>
                    <a:pt x="3111" y="125"/>
                  </a:lnTo>
                  <a:lnTo>
                    <a:pt x="2789" y="54"/>
                  </a:lnTo>
                  <a:lnTo>
                    <a:pt x="2485" y="1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63;p21"/>
            <p:cNvSpPr/>
            <p:nvPr/>
          </p:nvSpPr>
          <p:spPr>
            <a:xfrm>
              <a:off x="2085778" y="2558289"/>
              <a:ext cx="55610" cy="17167"/>
            </a:xfrm>
            <a:custGeom>
              <a:avLst/>
              <a:gdLst/>
              <a:ahLst/>
              <a:cxnLst/>
              <a:rect l="l" t="t" r="r" b="b"/>
              <a:pathLst>
                <a:path w="2896" h="894" extrusionOk="0">
                  <a:moveTo>
                    <a:pt x="1144" y="0"/>
                  </a:moveTo>
                  <a:lnTo>
                    <a:pt x="948" y="18"/>
                  </a:lnTo>
                  <a:lnTo>
                    <a:pt x="751" y="36"/>
                  </a:lnTo>
                  <a:lnTo>
                    <a:pt x="555" y="89"/>
                  </a:lnTo>
                  <a:lnTo>
                    <a:pt x="358" y="161"/>
                  </a:lnTo>
                  <a:lnTo>
                    <a:pt x="179" y="250"/>
                  </a:lnTo>
                  <a:lnTo>
                    <a:pt x="1" y="375"/>
                  </a:lnTo>
                  <a:lnTo>
                    <a:pt x="179" y="483"/>
                  </a:lnTo>
                  <a:lnTo>
                    <a:pt x="358" y="572"/>
                  </a:lnTo>
                  <a:lnTo>
                    <a:pt x="716" y="697"/>
                  </a:lnTo>
                  <a:lnTo>
                    <a:pt x="1055" y="786"/>
                  </a:lnTo>
                  <a:lnTo>
                    <a:pt x="1413" y="858"/>
                  </a:lnTo>
                  <a:lnTo>
                    <a:pt x="1752" y="894"/>
                  </a:lnTo>
                  <a:lnTo>
                    <a:pt x="2110" y="894"/>
                  </a:lnTo>
                  <a:lnTo>
                    <a:pt x="2485" y="876"/>
                  </a:lnTo>
                  <a:lnTo>
                    <a:pt x="2699" y="840"/>
                  </a:lnTo>
                  <a:lnTo>
                    <a:pt x="2896" y="786"/>
                  </a:lnTo>
                  <a:lnTo>
                    <a:pt x="2771" y="608"/>
                  </a:lnTo>
                  <a:lnTo>
                    <a:pt x="2610" y="483"/>
                  </a:lnTo>
                  <a:lnTo>
                    <a:pt x="2449" y="358"/>
                  </a:lnTo>
                  <a:lnTo>
                    <a:pt x="2270" y="250"/>
                  </a:lnTo>
                  <a:lnTo>
                    <a:pt x="2092" y="179"/>
                  </a:lnTo>
                  <a:lnTo>
                    <a:pt x="1913" y="107"/>
                  </a:lnTo>
                  <a:lnTo>
                    <a:pt x="1716" y="54"/>
                  </a:lnTo>
                  <a:lnTo>
                    <a:pt x="1520" y="18"/>
                  </a:lnTo>
                  <a:lnTo>
                    <a:pt x="1323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64;p21"/>
            <p:cNvSpPr/>
            <p:nvPr/>
          </p:nvSpPr>
          <p:spPr>
            <a:xfrm>
              <a:off x="1894982" y="2870579"/>
              <a:ext cx="298234" cy="809232"/>
            </a:xfrm>
            <a:custGeom>
              <a:avLst/>
              <a:gdLst/>
              <a:ahLst/>
              <a:cxnLst/>
              <a:rect l="l" t="t" r="r" b="b"/>
              <a:pathLst>
                <a:path w="15531" h="42142" extrusionOk="0">
                  <a:moveTo>
                    <a:pt x="12778" y="0"/>
                  </a:moveTo>
                  <a:lnTo>
                    <a:pt x="12546" y="36"/>
                  </a:lnTo>
                  <a:lnTo>
                    <a:pt x="12314" y="90"/>
                  </a:lnTo>
                  <a:lnTo>
                    <a:pt x="12081" y="179"/>
                  </a:lnTo>
                  <a:lnTo>
                    <a:pt x="11867" y="286"/>
                  </a:lnTo>
                  <a:lnTo>
                    <a:pt x="11652" y="393"/>
                  </a:lnTo>
                  <a:lnTo>
                    <a:pt x="11438" y="536"/>
                  </a:lnTo>
                  <a:lnTo>
                    <a:pt x="11241" y="697"/>
                  </a:lnTo>
                  <a:lnTo>
                    <a:pt x="10848" y="1055"/>
                  </a:lnTo>
                  <a:lnTo>
                    <a:pt x="10491" y="1394"/>
                  </a:lnTo>
                  <a:lnTo>
                    <a:pt x="10115" y="1770"/>
                  </a:lnTo>
                  <a:lnTo>
                    <a:pt x="9758" y="2145"/>
                  </a:lnTo>
                  <a:lnTo>
                    <a:pt x="9079" y="2895"/>
                  </a:lnTo>
                  <a:lnTo>
                    <a:pt x="8400" y="3682"/>
                  </a:lnTo>
                  <a:lnTo>
                    <a:pt x="7613" y="4665"/>
                  </a:lnTo>
                  <a:lnTo>
                    <a:pt x="6827" y="5666"/>
                  </a:lnTo>
                  <a:lnTo>
                    <a:pt x="6094" y="6684"/>
                  </a:lnTo>
                  <a:lnTo>
                    <a:pt x="5379" y="7721"/>
                  </a:lnTo>
                  <a:lnTo>
                    <a:pt x="5040" y="8257"/>
                  </a:lnTo>
                  <a:lnTo>
                    <a:pt x="4700" y="8793"/>
                  </a:lnTo>
                  <a:lnTo>
                    <a:pt x="4379" y="9329"/>
                  </a:lnTo>
                  <a:lnTo>
                    <a:pt x="4057" y="9883"/>
                  </a:lnTo>
                  <a:lnTo>
                    <a:pt x="3753" y="10437"/>
                  </a:lnTo>
                  <a:lnTo>
                    <a:pt x="3467" y="10991"/>
                  </a:lnTo>
                  <a:lnTo>
                    <a:pt x="3181" y="11563"/>
                  </a:lnTo>
                  <a:lnTo>
                    <a:pt x="2913" y="12135"/>
                  </a:lnTo>
                  <a:lnTo>
                    <a:pt x="2591" y="12868"/>
                  </a:lnTo>
                  <a:lnTo>
                    <a:pt x="2270" y="13583"/>
                  </a:lnTo>
                  <a:lnTo>
                    <a:pt x="1984" y="14315"/>
                  </a:lnTo>
                  <a:lnTo>
                    <a:pt x="1698" y="15066"/>
                  </a:lnTo>
                  <a:lnTo>
                    <a:pt x="1448" y="15817"/>
                  </a:lnTo>
                  <a:lnTo>
                    <a:pt x="1197" y="16567"/>
                  </a:lnTo>
                  <a:lnTo>
                    <a:pt x="983" y="17318"/>
                  </a:lnTo>
                  <a:lnTo>
                    <a:pt x="786" y="18086"/>
                  </a:lnTo>
                  <a:lnTo>
                    <a:pt x="608" y="18962"/>
                  </a:lnTo>
                  <a:lnTo>
                    <a:pt x="447" y="19856"/>
                  </a:lnTo>
                  <a:lnTo>
                    <a:pt x="322" y="20731"/>
                  </a:lnTo>
                  <a:lnTo>
                    <a:pt x="214" y="21625"/>
                  </a:lnTo>
                  <a:lnTo>
                    <a:pt x="125" y="22518"/>
                  </a:lnTo>
                  <a:lnTo>
                    <a:pt x="71" y="23412"/>
                  </a:lnTo>
                  <a:lnTo>
                    <a:pt x="18" y="24306"/>
                  </a:lnTo>
                  <a:lnTo>
                    <a:pt x="0" y="25199"/>
                  </a:lnTo>
                  <a:lnTo>
                    <a:pt x="0" y="26611"/>
                  </a:lnTo>
                  <a:lnTo>
                    <a:pt x="0" y="27326"/>
                  </a:lnTo>
                  <a:lnTo>
                    <a:pt x="18" y="28041"/>
                  </a:lnTo>
                  <a:lnTo>
                    <a:pt x="54" y="28756"/>
                  </a:lnTo>
                  <a:lnTo>
                    <a:pt x="107" y="29453"/>
                  </a:lnTo>
                  <a:lnTo>
                    <a:pt x="161" y="30167"/>
                  </a:lnTo>
                  <a:lnTo>
                    <a:pt x="232" y="30882"/>
                  </a:lnTo>
                  <a:lnTo>
                    <a:pt x="304" y="31579"/>
                  </a:lnTo>
                  <a:lnTo>
                    <a:pt x="411" y="32294"/>
                  </a:lnTo>
                  <a:lnTo>
                    <a:pt x="518" y="32991"/>
                  </a:lnTo>
                  <a:lnTo>
                    <a:pt x="643" y="33688"/>
                  </a:lnTo>
                  <a:lnTo>
                    <a:pt x="786" y="34385"/>
                  </a:lnTo>
                  <a:lnTo>
                    <a:pt x="929" y="35082"/>
                  </a:lnTo>
                  <a:lnTo>
                    <a:pt x="1108" y="35761"/>
                  </a:lnTo>
                  <a:lnTo>
                    <a:pt x="1287" y="36440"/>
                  </a:lnTo>
                  <a:lnTo>
                    <a:pt x="1555" y="37280"/>
                  </a:lnTo>
                  <a:lnTo>
                    <a:pt x="1841" y="38102"/>
                  </a:lnTo>
                  <a:lnTo>
                    <a:pt x="2162" y="38907"/>
                  </a:lnTo>
                  <a:lnTo>
                    <a:pt x="2520" y="39711"/>
                  </a:lnTo>
                  <a:lnTo>
                    <a:pt x="2788" y="40301"/>
                  </a:lnTo>
                  <a:lnTo>
                    <a:pt x="2949" y="40587"/>
                  </a:lnTo>
                  <a:lnTo>
                    <a:pt x="3110" y="40855"/>
                  </a:lnTo>
                  <a:lnTo>
                    <a:pt x="3145" y="40908"/>
                  </a:lnTo>
                  <a:lnTo>
                    <a:pt x="3288" y="41105"/>
                  </a:lnTo>
                  <a:lnTo>
                    <a:pt x="3449" y="41284"/>
                  </a:lnTo>
                  <a:lnTo>
                    <a:pt x="3610" y="41462"/>
                  </a:lnTo>
                  <a:lnTo>
                    <a:pt x="3789" y="41623"/>
                  </a:lnTo>
                  <a:lnTo>
                    <a:pt x="3985" y="41748"/>
                  </a:lnTo>
                  <a:lnTo>
                    <a:pt x="4182" y="41873"/>
                  </a:lnTo>
                  <a:lnTo>
                    <a:pt x="4414" y="41981"/>
                  </a:lnTo>
                  <a:lnTo>
                    <a:pt x="4647" y="42052"/>
                  </a:lnTo>
                  <a:lnTo>
                    <a:pt x="4879" y="42106"/>
                  </a:lnTo>
                  <a:lnTo>
                    <a:pt x="5129" y="42141"/>
                  </a:lnTo>
                  <a:lnTo>
                    <a:pt x="5379" y="42141"/>
                  </a:lnTo>
                  <a:lnTo>
                    <a:pt x="5647" y="42124"/>
                  </a:lnTo>
                  <a:lnTo>
                    <a:pt x="5898" y="42088"/>
                  </a:lnTo>
                  <a:lnTo>
                    <a:pt x="6148" y="42016"/>
                  </a:lnTo>
                  <a:lnTo>
                    <a:pt x="6380" y="41927"/>
                  </a:lnTo>
                  <a:lnTo>
                    <a:pt x="6577" y="41802"/>
                  </a:lnTo>
                  <a:lnTo>
                    <a:pt x="6773" y="41659"/>
                  </a:lnTo>
                  <a:lnTo>
                    <a:pt x="6970" y="41498"/>
                  </a:lnTo>
                  <a:lnTo>
                    <a:pt x="7131" y="41319"/>
                  </a:lnTo>
                  <a:lnTo>
                    <a:pt x="7292" y="41141"/>
                  </a:lnTo>
                  <a:lnTo>
                    <a:pt x="7435" y="40926"/>
                  </a:lnTo>
                  <a:lnTo>
                    <a:pt x="7560" y="40712"/>
                  </a:lnTo>
                  <a:lnTo>
                    <a:pt x="7649" y="40497"/>
                  </a:lnTo>
                  <a:lnTo>
                    <a:pt x="7738" y="40265"/>
                  </a:lnTo>
                  <a:lnTo>
                    <a:pt x="7792" y="40015"/>
                  </a:lnTo>
                  <a:lnTo>
                    <a:pt x="7828" y="39782"/>
                  </a:lnTo>
                  <a:lnTo>
                    <a:pt x="7846" y="39532"/>
                  </a:lnTo>
                  <a:lnTo>
                    <a:pt x="7828" y="39282"/>
                  </a:lnTo>
                  <a:lnTo>
                    <a:pt x="7792" y="39050"/>
                  </a:lnTo>
                  <a:lnTo>
                    <a:pt x="7721" y="38817"/>
                  </a:lnTo>
                  <a:lnTo>
                    <a:pt x="7613" y="38585"/>
                  </a:lnTo>
                  <a:lnTo>
                    <a:pt x="7488" y="38353"/>
                  </a:lnTo>
                  <a:lnTo>
                    <a:pt x="7256" y="37995"/>
                  </a:lnTo>
                  <a:lnTo>
                    <a:pt x="7059" y="37602"/>
                  </a:lnTo>
                  <a:lnTo>
                    <a:pt x="6874" y="37214"/>
                  </a:lnTo>
                  <a:lnTo>
                    <a:pt x="6874" y="37214"/>
                  </a:lnTo>
                  <a:lnTo>
                    <a:pt x="6630" y="36619"/>
                  </a:lnTo>
                  <a:lnTo>
                    <a:pt x="6362" y="35833"/>
                  </a:lnTo>
                  <a:lnTo>
                    <a:pt x="6112" y="35029"/>
                  </a:lnTo>
                  <a:lnTo>
                    <a:pt x="5898" y="34224"/>
                  </a:lnTo>
                  <a:lnTo>
                    <a:pt x="5719" y="33402"/>
                  </a:lnTo>
                  <a:lnTo>
                    <a:pt x="5558" y="32580"/>
                  </a:lnTo>
                  <a:lnTo>
                    <a:pt x="5415" y="31758"/>
                  </a:lnTo>
                  <a:lnTo>
                    <a:pt x="5341" y="31271"/>
                  </a:lnTo>
                  <a:lnTo>
                    <a:pt x="5236" y="30382"/>
                  </a:lnTo>
                  <a:lnTo>
                    <a:pt x="5129" y="29167"/>
                  </a:lnTo>
                  <a:lnTo>
                    <a:pt x="5058" y="27951"/>
                  </a:lnTo>
                  <a:lnTo>
                    <a:pt x="5022" y="26736"/>
                  </a:lnTo>
                  <a:lnTo>
                    <a:pt x="5022" y="25306"/>
                  </a:lnTo>
                  <a:lnTo>
                    <a:pt x="5040" y="24609"/>
                  </a:lnTo>
                  <a:lnTo>
                    <a:pt x="5058" y="23895"/>
                  </a:lnTo>
                  <a:lnTo>
                    <a:pt x="5111" y="23198"/>
                  </a:lnTo>
                  <a:lnTo>
                    <a:pt x="5165" y="22483"/>
                  </a:lnTo>
                  <a:lnTo>
                    <a:pt x="5219" y="21786"/>
                  </a:lnTo>
                  <a:lnTo>
                    <a:pt x="5238" y="21633"/>
                  </a:lnTo>
                  <a:lnTo>
                    <a:pt x="5238" y="21633"/>
                  </a:lnTo>
                  <a:lnTo>
                    <a:pt x="5361" y="20874"/>
                  </a:lnTo>
                  <a:lnTo>
                    <a:pt x="5522" y="20016"/>
                  </a:lnTo>
                  <a:lnTo>
                    <a:pt x="5719" y="19141"/>
                  </a:lnTo>
                  <a:lnTo>
                    <a:pt x="5951" y="18301"/>
                  </a:lnTo>
                  <a:lnTo>
                    <a:pt x="6201" y="17461"/>
                  </a:lnTo>
                  <a:lnTo>
                    <a:pt x="6470" y="16621"/>
                  </a:lnTo>
                  <a:lnTo>
                    <a:pt x="6791" y="15799"/>
                  </a:lnTo>
                  <a:lnTo>
                    <a:pt x="7020" y="15214"/>
                  </a:lnTo>
                  <a:lnTo>
                    <a:pt x="7020" y="15214"/>
                  </a:lnTo>
                  <a:lnTo>
                    <a:pt x="7310" y="14566"/>
                  </a:lnTo>
                  <a:lnTo>
                    <a:pt x="7792" y="13565"/>
                  </a:lnTo>
                  <a:lnTo>
                    <a:pt x="8328" y="12582"/>
                  </a:lnTo>
                  <a:lnTo>
                    <a:pt x="8864" y="11617"/>
                  </a:lnTo>
                  <a:lnTo>
                    <a:pt x="9454" y="10670"/>
                  </a:lnTo>
                  <a:lnTo>
                    <a:pt x="10062" y="9740"/>
                  </a:lnTo>
                  <a:lnTo>
                    <a:pt x="10705" y="8847"/>
                  </a:lnTo>
                  <a:lnTo>
                    <a:pt x="11315" y="8023"/>
                  </a:lnTo>
                  <a:lnTo>
                    <a:pt x="11384" y="7935"/>
                  </a:lnTo>
                  <a:lnTo>
                    <a:pt x="11813" y="7417"/>
                  </a:lnTo>
                  <a:lnTo>
                    <a:pt x="12242" y="6899"/>
                  </a:lnTo>
                  <a:lnTo>
                    <a:pt x="12689" y="6398"/>
                  </a:lnTo>
                  <a:lnTo>
                    <a:pt x="13136" y="5916"/>
                  </a:lnTo>
                  <a:lnTo>
                    <a:pt x="13600" y="5415"/>
                  </a:lnTo>
                  <a:lnTo>
                    <a:pt x="14065" y="4951"/>
                  </a:lnTo>
                  <a:lnTo>
                    <a:pt x="14548" y="4486"/>
                  </a:lnTo>
                  <a:lnTo>
                    <a:pt x="14798" y="4272"/>
                  </a:lnTo>
                  <a:lnTo>
                    <a:pt x="14976" y="4093"/>
                  </a:lnTo>
                  <a:lnTo>
                    <a:pt x="15119" y="3896"/>
                  </a:lnTo>
                  <a:lnTo>
                    <a:pt x="15245" y="3682"/>
                  </a:lnTo>
                  <a:lnTo>
                    <a:pt x="15352" y="3467"/>
                  </a:lnTo>
                  <a:lnTo>
                    <a:pt x="15423" y="3235"/>
                  </a:lnTo>
                  <a:lnTo>
                    <a:pt x="15477" y="2985"/>
                  </a:lnTo>
                  <a:lnTo>
                    <a:pt x="15513" y="2735"/>
                  </a:lnTo>
                  <a:lnTo>
                    <a:pt x="15530" y="2484"/>
                  </a:lnTo>
                  <a:lnTo>
                    <a:pt x="15513" y="2234"/>
                  </a:lnTo>
                  <a:lnTo>
                    <a:pt x="15477" y="1984"/>
                  </a:lnTo>
                  <a:lnTo>
                    <a:pt x="15423" y="1752"/>
                  </a:lnTo>
                  <a:lnTo>
                    <a:pt x="15334" y="1501"/>
                  </a:lnTo>
                  <a:lnTo>
                    <a:pt x="15227" y="1287"/>
                  </a:lnTo>
                  <a:lnTo>
                    <a:pt x="15102" y="1073"/>
                  </a:lnTo>
                  <a:lnTo>
                    <a:pt x="14959" y="876"/>
                  </a:lnTo>
                  <a:lnTo>
                    <a:pt x="14798" y="697"/>
                  </a:lnTo>
                  <a:lnTo>
                    <a:pt x="14583" y="536"/>
                  </a:lnTo>
                  <a:lnTo>
                    <a:pt x="14387" y="393"/>
                  </a:lnTo>
                  <a:lnTo>
                    <a:pt x="14154" y="268"/>
                  </a:lnTo>
                  <a:lnTo>
                    <a:pt x="13940" y="161"/>
                  </a:lnTo>
                  <a:lnTo>
                    <a:pt x="13708" y="90"/>
                  </a:lnTo>
                  <a:lnTo>
                    <a:pt x="13475" y="36"/>
                  </a:lnTo>
                  <a:lnTo>
                    <a:pt x="13243" y="0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65;p21"/>
            <p:cNvSpPr/>
            <p:nvPr/>
          </p:nvSpPr>
          <p:spPr>
            <a:xfrm>
              <a:off x="2484211" y="2869888"/>
              <a:ext cx="297908" cy="809577"/>
            </a:xfrm>
            <a:custGeom>
              <a:avLst/>
              <a:gdLst/>
              <a:ahLst/>
              <a:cxnLst/>
              <a:rect l="l" t="t" r="r" b="b"/>
              <a:pathLst>
                <a:path w="15514" h="42160" extrusionOk="0">
                  <a:moveTo>
                    <a:pt x="2503" y="0"/>
                  </a:moveTo>
                  <a:lnTo>
                    <a:pt x="2270" y="18"/>
                  </a:lnTo>
                  <a:lnTo>
                    <a:pt x="2020" y="54"/>
                  </a:lnTo>
                  <a:lnTo>
                    <a:pt x="1770" y="108"/>
                  </a:lnTo>
                  <a:lnTo>
                    <a:pt x="1538" y="197"/>
                  </a:lnTo>
                  <a:lnTo>
                    <a:pt x="1305" y="304"/>
                  </a:lnTo>
                  <a:lnTo>
                    <a:pt x="1091" y="429"/>
                  </a:lnTo>
                  <a:lnTo>
                    <a:pt x="894" y="572"/>
                  </a:lnTo>
                  <a:lnTo>
                    <a:pt x="716" y="733"/>
                  </a:lnTo>
                  <a:lnTo>
                    <a:pt x="573" y="930"/>
                  </a:lnTo>
                  <a:lnTo>
                    <a:pt x="430" y="1126"/>
                  </a:lnTo>
                  <a:lnTo>
                    <a:pt x="304" y="1341"/>
                  </a:lnTo>
                  <a:lnTo>
                    <a:pt x="197" y="1573"/>
                  </a:lnTo>
                  <a:lnTo>
                    <a:pt x="126" y="1806"/>
                  </a:lnTo>
                  <a:lnTo>
                    <a:pt x="54" y="2038"/>
                  </a:lnTo>
                  <a:lnTo>
                    <a:pt x="19" y="2288"/>
                  </a:lnTo>
                  <a:lnTo>
                    <a:pt x="1" y="2538"/>
                  </a:lnTo>
                  <a:lnTo>
                    <a:pt x="1" y="2771"/>
                  </a:lnTo>
                  <a:lnTo>
                    <a:pt x="19" y="3021"/>
                  </a:lnTo>
                  <a:lnTo>
                    <a:pt x="72" y="3253"/>
                  </a:lnTo>
                  <a:lnTo>
                    <a:pt x="144" y="3485"/>
                  </a:lnTo>
                  <a:lnTo>
                    <a:pt x="251" y="3718"/>
                  </a:lnTo>
                  <a:lnTo>
                    <a:pt x="376" y="3914"/>
                  </a:lnTo>
                  <a:lnTo>
                    <a:pt x="537" y="4111"/>
                  </a:lnTo>
                  <a:lnTo>
                    <a:pt x="716" y="4308"/>
                  </a:lnTo>
                  <a:lnTo>
                    <a:pt x="1055" y="4593"/>
                  </a:lnTo>
                  <a:lnTo>
                    <a:pt x="1377" y="4915"/>
                  </a:lnTo>
                  <a:lnTo>
                    <a:pt x="2020" y="5559"/>
                  </a:lnTo>
                  <a:lnTo>
                    <a:pt x="2628" y="6220"/>
                  </a:lnTo>
                  <a:lnTo>
                    <a:pt x="3218" y="6881"/>
                  </a:lnTo>
                  <a:lnTo>
                    <a:pt x="3879" y="7685"/>
                  </a:lnTo>
                  <a:lnTo>
                    <a:pt x="4311" y="8211"/>
                  </a:lnTo>
                  <a:lnTo>
                    <a:pt x="4311" y="8211"/>
                  </a:lnTo>
                  <a:lnTo>
                    <a:pt x="4808" y="8883"/>
                  </a:lnTo>
                  <a:lnTo>
                    <a:pt x="5452" y="9776"/>
                  </a:lnTo>
                  <a:lnTo>
                    <a:pt x="6059" y="10706"/>
                  </a:lnTo>
                  <a:lnTo>
                    <a:pt x="6631" y="11653"/>
                  </a:lnTo>
                  <a:lnTo>
                    <a:pt x="7185" y="12618"/>
                  </a:lnTo>
                  <a:lnTo>
                    <a:pt x="7721" y="13601"/>
                  </a:lnTo>
                  <a:lnTo>
                    <a:pt x="8204" y="14602"/>
                  </a:lnTo>
                  <a:lnTo>
                    <a:pt x="8493" y="15250"/>
                  </a:lnTo>
                  <a:lnTo>
                    <a:pt x="8722" y="15835"/>
                  </a:lnTo>
                  <a:lnTo>
                    <a:pt x="9026" y="16657"/>
                  </a:lnTo>
                  <a:lnTo>
                    <a:pt x="9312" y="17497"/>
                  </a:lnTo>
                  <a:lnTo>
                    <a:pt x="9562" y="18337"/>
                  </a:lnTo>
                  <a:lnTo>
                    <a:pt x="9794" y="19177"/>
                  </a:lnTo>
                  <a:lnTo>
                    <a:pt x="9991" y="20052"/>
                  </a:lnTo>
                  <a:lnTo>
                    <a:pt x="10152" y="20910"/>
                  </a:lnTo>
                  <a:lnTo>
                    <a:pt x="10276" y="21669"/>
                  </a:lnTo>
                  <a:lnTo>
                    <a:pt x="10295" y="21822"/>
                  </a:lnTo>
                  <a:lnTo>
                    <a:pt x="10348" y="22519"/>
                  </a:lnTo>
                  <a:lnTo>
                    <a:pt x="10402" y="23234"/>
                  </a:lnTo>
                  <a:lnTo>
                    <a:pt x="10438" y="23931"/>
                  </a:lnTo>
                  <a:lnTo>
                    <a:pt x="10473" y="24645"/>
                  </a:lnTo>
                  <a:lnTo>
                    <a:pt x="10491" y="25342"/>
                  </a:lnTo>
                  <a:lnTo>
                    <a:pt x="10491" y="26772"/>
                  </a:lnTo>
                  <a:lnTo>
                    <a:pt x="10456" y="27987"/>
                  </a:lnTo>
                  <a:lnTo>
                    <a:pt x="10384" y="29203"/>
                  </a:lnTo>
                  <a:lnTo>
                    <a:pt x="10277" y="30418"/>
                  </a:lnTo>
                  <a:lnTo>
                    <a:pt x="10172" y="31307"/>
                  </a:lnTo>
                  <a:lnTo>
                    <a:pt x="10098" y="31794"/>
                  </a:lnTo>
                  <a:lnTo>
                    <a:pt x="9955" y="32616"/>
                  </a:lnTo>
                  <a:lnTo>
                    <a:pt x="9794" y="33438"/>
                  </a:lnTo>
                  <a:lnTo>
                    <a:pt x="9616" y="34260"/>
                  </a:lnTo>
                  <a:lnTo>
                    <a:pt x="9401" y="35065"/>
                  </a:lnTo>
                  <a:lnTo>
                    <a:pt x="9151" y="35869"/>
                  </a:lnTo>
                  <a:lnTo>
                    <a:pt x="8883" y="36655"/>
                  </a:lnTo>
                  <a:lnTo>
                    <a:pt x="8639" y="37250"/>
                  </a:lnTo>
                  <a:lnTo>
                    <a:pt x="8454" y="37638"/>
                  </a:lnTo>
                  <a:lnTo>
                    <a:pt x="8257" y="38031"/>
                  </a:lnTo>
                  <a:lnTo>
                    <a:pt x="8025" y="38389"/>
                  </a:lnTo>
                  <a:lnTo>
                    <a:pt x="7900" y="38603"/>
                  </a:lnTo>
                  <a:lnTo>
                    <a:pt x="7811" y="38835"/>
                  </a:lnTo>
                  <a:lnTo>
                    <a:pt x="7757" y="39086"/>
                  </a:lnTo>
                  <a:lnTo>
                    <a:pt x="7703" y="39336"/>
                  </a:lnTo>
                  <a:lnTo>
                    <a:pt x="7685" y="39604"/>
                  </a:lnTo>
                  <a:lnTo>
                    <a:pt x="7703" y="39854"/>
                  </a:lnTo>
                  <a:lnTo>
                    <a:pt x="7721" y="40104"/>
                  </a:lnTo>
                  <a:lnTo>
                    <a:pt x="7775" y="40337"/>
                  </a:lnTo>
                  <a:lnTo>
                    <a:pt x="7846" y="40551"/>
                  </a:lnTo>
                  <a:lnTo>
                    <a:pt x="7936" y="40783"/>
                  </a:lnTo>
                  <a:lnTo>
                    <a:pt x="8061" y="40998"/>
                  </a:lnTo>
                  <a:lnTo>
                    <a:pt x="8204" y="41194"/>
                  </a:lnTo>
                  <a:lnTo>
                    <a:pt x="8365" y="41391"/>
                  </a:lnTo>
                  <a:lnTo>
                    <a:pt x="8543" y="41570"/>
                  </a:lnTo>
                  <a:lnTo>
                    <a:pt x="8722" y="41713"/>
                  </a:lnTo>
                  <a:lnTo>
                    <a:pt x="8936" y="41838"/>
                  </a:lnTo>
                  <a:lnTo>
                    <a:pt x="9169" y="41945"/>
                  </a:lnTo>
                  <a:lnTo>
                    <a:pt x="9419" y="42034"/>
                  </a:lnTo>
                  <a:lnTo>
                    <a:pt x="9651" y="42106"/>
                  </a:lnTo>
                  <a:lnTo>
                    <a:pt x="9902" y="42142"/>
                  </a:lnTo>
                  <a:lnTo>
                    <a:pt x="10134" y="42160"/>
                  </a:lnTo>
                  <a:lnTo>
                    <a:pt x="10366" y="42160"/>
                  </a:lnTo>
                  <a:lnTo>
                    <a:pt x="10599" y="42124"/>
                  </a:lnTo>
                  <a:lnTo>
                    <a:pt x="10831" y="42070"/>
                  </a:lnTo>
                  <a:lnTo>
                    <a:pt x="11063" y="41999"/>
                  </a:lnTo>
                  <a:lnTo>
                    <a:pt x="11278" y="41909"/>
                  </a:lnTo>
                  <a:lnTo>
                    <a:pt x="11474" y="41802"/>
                  </a:lnTo>
                  <a:lnTo>
                    <a:pt x="11671" y="41659"/>
                  </a:lnTo>
                  <a:lnTo>
                    <a:pt x="11867" y="41516"/>
                  </a:lnTo>
                  <a:lnTo>
                    <a:pt x="12046" y="41337"/>
                  </a:lnTo>
                  <a:lnTo>
                    <a:pt x="12225" y="41141"/>
                  </a:lnTo>
                  <a:lnTo>
                    <a:pt x="12368" y="40944"/>
                  </a:lnTo>
                  <a:lnTo>
                    <a:pt x="12493" y="40748"/>
                  </a:lnTo>
                  <a:lnTo>
                    <a:pt x="12600" y="40569"/>
                  </a:lnTo>
                  <a:lnTo>
                    <a:pt x="12797" y="40194"/>
                  </a:lnTo>
                  <a:lnTo>
                    <a:pt x="13118" y="39479"/>
                  </a:lnTo>
                  <a:lnTo>
                    <a:pt x="13440" y="38764"/>
                  </a:lnTo>
                  <a:lnTo>
                    <a:pt x="13708" y="38031"/>
                  </a:lnTo>
                  <a:lnTo>
                    <a:pt x="13976" y="37298"/>
                  </a:lnTo>
                  <a:lnTo>
                    <a:pt x="14173" y="36673"/>
                  </a:lnTo>
                  <a:lnTo>
                    <a:pt x="14352" y="36047"/>
                  </a:lnTo>
                  <a:lnTo>
                    <a:pt x="14512" y="35404"/>
                  </a:lnTo>
                  <a:lnTo>
                    <a:pt x="14655" y="34779"/>
                  </a:lnTo>
                  <a:lnTo>
                    <a:pt x="14798" y="34135"/>
                  </a:lnTo>
                  <a:lnTo>
                    <a:pt x="14923" y="33474"/>
                  </a:lnTo>
                  <a:lnTo>
                    <a:pt x="15031" y="32831"/>
                  </a:lnTo>
                  <a:lnTo>
                    <a:pt x="15120" y="32187"/>
                  </a:lnTo>
                  <a:lnTo>
                    <a:pt x="15209" y="31526"/>
                  </a:lnTo>
                  <a:lnTo>
                    <a:pt x="15281" y="30865"/>
                  </a:lnTo>
                  <a:lnTo>
                    <a:pt x="15406" y="29560"/>
                  </a:lnTo>
                  <a:lnTo>
                    <a:pt x="15478" y="28238"/>
                  </a:lnTo>
                  <a:lnTo>
                    <a:pt x="15513" y="26933"/>
                  </a:lnTo>
                  <a:lnTo>
                    <a:pt x="15513" y="26111"/>
                  </a:lnTo>
                  <a:lnTo>
                    <a:pt x="15513" y="25271"/>
                  </a:lnTo>
                  <a:lnTo>
                    <a:pt x="15495" y="24449"/>
                  </a:lnTo>
                  <a:lnTo>
                    <a:pt x="15442" y="23609"/>
                  </a:lnTo>
                  <a:lnTo>
                    <a:pt x="15388" y="22787"/>
                  </a:lnTo>
                  <a:lnTo>
                    <a:pt x="15317" y="21965"/>
                  </a:lnTo>
                  <a:lnTo>
                    <a:pt x="15227" y="21143"/>
                  </a:lnTo>
                  <a:lnTo>
                    <a:pt x="15102" y="20320"/>
                  </a:lnTo>
                  <a:lnTo>
                    <a:pt x="14977" y="19516"/>
                  </a:lnTo>
                  <a:lnTo>
                    <a:pt x="14816" y="18694"/>
                  </a:lnTo>
                  <a:lnTo>
                    <a:pt x="14638" y="17890"/>
                  </a:lnTo>
                  <a:lnTo>
                    <a:pt x="14423" y="17086"/>
                  </a:lnTo>
                  <a:lnTo>
                    <a:pt x="14209" y="16299"/>
                  </a:lnTo>
                  <a:lnTo>
                    <a:pt x="13958" y="15513"/>
                  </a:lnTo>
                  <a:lnTo>
                    <a:pt x="13672" y="14727"/>
                  </a:lnTo>
                  <a:lnTo>
                    <a:pt x="13369" y="13940"/>
                  </a:lnTo>
                  <a:lnTo>
                    <a:pt x="13083" y="13261"/>
                  </a:lnTo>
                  <a:lnTo>
                    <a:pt x="12779" y="12582"/>
                  </a:lnTo>
                  <a:lnTo>
                    <a:pt x="12475" y="11903"/>
                  </a:lnTo>
                  <a:lnTo>
                    <a:pt x="12153" y="11242"/>
                  </a:lnTo>
                  <a:lnTo>
                    <a:pt x="11814" y="10598"/>
                  </a:lnTo>
                  <a:lnTo>
                    <a:pt x="11456" y="9937"/>
                  </a:lnTo>
                  <a:lnTo>
                    <a:pt x="11099" y="9294"/>
                  </a:lnTo>
                  <a:lnTo>
                    <a:pt x="10706" y="8668"/>
                  </a:lnTo>
                  <a:lnTo>
                    <a:pt x="10366" y="8114"/>
                  </a:lnTo>
                  <a:lnTo>
                    <a:pt x="10009" y="7578"/>
                  </a:lnTo>
                  <a:lnTo>
                    <a:pt x="9651" y="7042"/>
                  </a:lnTo>
                  <a:lnTo>
                    <a:pt x="9276" y="6506"/>
                  </a:lnTo>
                  <a:lnTo>
                    <a:pt x="8508" y="5469"/>
                  </a:lnTo>
                  <a:lnTo>
                    <a:pt x="7703" y="4451"/>
                  </a:lnTo>
                  <a:lnTo>
                    <a:pt x="6917" y="3485"/>
                  </a:lnTo>
                  <a:lnTo>
                    <a:pt x="6506" y="3021"/>
                  </a:lnTo>
                  <a:lnTo>
                    <a:pt x="6095" y="2556"/>
                  </a:lnTo>
                  <a:lnTo>
                    <a:pt x="5666" y="2091"/>
                  </a:lnTo>
                  <a:lnTo>
                    <a:pt x="5237" y="1645"/>
                  </a:lnTo>
                  <a:lnTo>
                    <a:pt x="4790" y="1216"/>
                  </a:lnTo>
                  <a:lnTo>
                    <a:pt x="4326" y="787"/>
                  </a:lnTo>
                  <a:lnTo>
                    <a:pt x="4272" y="733"/>
                  </a:lnTo>
                  <a:lnTo>
                    <a:pt x="4093" y="590"/>
                  </a:lnTo>
                  <a:lnTo>
                    <a:pt x="3879" y="447"/>
                  </a:lnTo>
                  <a:lnTo>
                    <a:pt x="3682" y="322"/>
                  </a:lnTo>
                  <a:lnTo>
                    <a:pt x="3450" y="215"/>
                  </a:lnTo>
                  <a:lnTo>
                    <a:pt x="3235" y="126"/>
                  </a:lnTo>
                  <a:lnTo>
                    <a:pt x="3003" y="54"/>
                  </a:lnTo>
                  <a:lnTo>
                    <a:pt x="2753" y="18"/>
                  </a:lnTo>
                  <a:lnTo>
                    <a:pt x="2503" y="0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66;p21"/>
            <p:cNvSpPr/>
            <p:nvPr/>
          </p:nvSpPr>
          <p:spPr>
            <a:xfrm>
              <a:off x="2101217" y="2816697"/>
              <a:ext cx="476011" cy="712106"/>
            </a:xfrm>
            <a:custGeom>
              <a:avLst/>
              <a:gdLst/>
              <a:ahLst/>
              <a:cxnLst/>
              <a:rect l="l" t="t" r="r" b="b"/>
              <a:pathLst>
                <a:path w="24789" h="37084" extrusionOk="0">
                  <a:moveTo>
                    <a:pt x="12368" y="0"/>
                  </a:moveTo>
                  <a:lnTo>
                    <a:pt x="11743" y="18"/>
                  </a:lnTo>
                  <a:lnTo>
                    <a:pt x="11135" y="54"/>
                  </a:lnTo>
                  <a:lnTo>
                    <a:pt x="10545" y="125"/>
                  </a:lnTo>
                  <a:lnTo>
                    <a:pt x="9955" y="215"/>
                  </a:lnTo>
                  <a:lnTo>
                    <a:pt x="9383" y="322"/>
                  </a:lnTo>
                  <a:lnTo>
                    <a:pt x="8812" y="447"/>
                  </a:lnTo>
                  <a:lnTo>
                    <a:pt x="8240" y="608"/>
                  </a:lnTo>
                  <a:lnTo>
                    <a:pt x="7704" y="787"/>
                  </a:lnTo>
                  <a:lnTo>
                    <a:pt x="7167" y="1001"/>
                  </a:lnTo>
                  <a:lnTo>
                    <a:pt x="6649" y="1216"/>
                  </a:lnTo>
                  <a:lnTo>
                    <a:pt x="6149" y="1448"/>
                  </a:lnTo>
                  <a:lnTo>
                    <a:pt x="5648" y="1716"/>
                  </a:lnTo>
                  <a:lnTo>
                    <a:pt x="5166" y="2002"/>
                  </a:lnTo>
                  <a:lnTo>
                    <a:pt x="4719" y="2288"/>
                  </a:lnTo>
                  <a:lnTo>
                    <a:pt x="4272" y="2610"/>
                  </a:lnTo>
                  <a:lnTo>
                    <a:pt x="3843" y="2949"/>
                  </a:lnTo>
                  <a:lnTo>
                    <a:pt x="3432" y="3289"/>
                  </a:lnTo>
                  <a:lnTo>
                    <a:pt x="3039" y="3664"/>
                  </a:lnTo>
                  <a:lnTo>
                    <a:pt x="2682" y="4039"/>
                  </a:lnTo>
                  <a:lnTo>
                    <a:pt x="2324" y="4433"/>
                  </a:lnTo>
                  <a:lnTo>
                    <a:pt x="2002" y="4844"/>
                  </a:lnTo>
                  <a:lnTo>
                    <a:pt x="1699" y="5272"/>
                  </a:lnTo>
                  <a:lnTo>
                    <a:pt x="1413" y="5719"/>
                  </a:lnTo>
                  <a:lnTo>
                    <a:pt x="1145" y="6166"/>
                  </a:lnTo>
                  <a:lnTo>
                    <a:pt x="912" y="6631"/>
                  </a:lnTo>
                  <a:lnTo>
                    <a:pt x="698" y="7095"/>
                  </a:lnTo>
                  <a:lnTo>
                    <a:pt x="519" y="7578"/>
                  </a:lnTo>
                  <a:lnTo>
                    <a:pt x="358" y="8078"/>
                  </a:lnTo>
                  <a:lnTo>
                    <a:pt x="233" y="8579"/>
                  </a:lnTo>
                  <a:lnTo>
                    <a:pt x="126" y="9097"/>
                  </a:lnTo>
                  <a:lnTo>
                    <a:pt x="37" y="9615"/>
                  </a:lnTo>
                  <a:lnTo>
                    <a:pt x="1" y="10151"/>
                  </a:lnTo>
                  <a:lnTo>
                    <a:pt x="698" y="37084"/>
                  </a:lnTo>
                  <a:lnTo>
                    <a:pt x="24092" y="37084"/>
                  </a:lnTo>
                  <a:lnTo>
                    <a:pt x="24789" y="10151"/>
                  </a:lnTo>
                  <a:lnTo>
                    <a:pt x="24753" y="9615"/>
                  </a:lnTo>
                  <a:lnTo>
                    <a:pt x="24664" y="9097"/>
                  </a:lnTo>
                  <a:lnTo>
                    <a:pt x="24574" y="8579"/>
                  </a:lnTo>
                  <a:lnTo>
                    <a:pt x="24431" y="8078"/>
                  </a:lnTo>
                  <a:lnTo>
                    <a:pt x="24271" y="7578"/>
                  </a:lnTo>
                  <a:lnTo>
                    <a:pt x="24092" y="7095"/>
                  </a:lnTo>
                  <a:lnTo>
                    <a:pt x="23877" y="6631"/>
                  </a:lnTo>
                  <a:lnTo>
                    <a:pt x="23645" y="6166"/>
                  </a:lnTo>
                  <a:lnTo>
                    <a:pt x="23377" y="5719"/>
                  </a:lnTo>
                  <a:lnTo>
                    <a:pt x="23091" y="5272"/>
                  </a:lnTo>
                  <a:lnTo>
                    <a:pt x="22787" y="4844"/>
                  </a:lnTo>
                  <a:lnTo>
                    <a:pt x="22466" y="4433"/>
                  </a:lnTo>
                  <a:lnTo>
                    <a:pt x="22108" y="4039"/>
                  </a:lnTo>
                  <a:lnTo>
                    <a:pt x="21751" y="3664"/>
                  </a:lnTo>
                  <a:lnTo>
                    <a:pt x="21358" y="3289"/>
                  </a:lnTo>
                  <a:lnTo>
                    <a:pt x="20946" y="2949"/>
                  </a:lnTo>
                  <a:lnTo>
                    <a:pt x="20518" y="2610"/>
                  </a:lnTo>
                  <a:lnTo>
                    <a:pt x="20071" y="2288"/>
                  </a:lnTo>
                  <a:lnTo>
                    <a:pt x="19624" y="2002"/>
                  </a:lnTo>
                  <a:lnTo>
                    <a:pt x="19141" y="1716"/>
                  </a:lnTo>
                  <a:lnTo>
                    <a:pt x="18641" y="1448"/>
                  </a:lnTo>
                  <a:lnTo>
                    <a:pt x="18141" y="1216"/>
                  </a:lnTo>
                  <a:lnTo>
                    <a:pt x="17622" y="1001"/>
                  </a:lnTo>
                  <a:lnTo>
                    <a:pt x="17086" y="787"/>
                  </a:lnTo>
                  <a:lnTo>
                    <a:pt x="16550" y="608"/>
                  </a:lnTo>
                  <a:lnTo>
                    <a:pt x="15978" y="447"/>
                  </a:lnTo>
                  <a:lnTo>
                    <a:pt x="15406" y="322"/>
                  </a:lnTo>
                  <a:lnTo>
                    <a:pt x="14834" y="215"/>
                  </a:lnTo>
                  <a:lnTo>
                    <a:pt x="14245" y="125"/>
                  </a:lnTo>
                  <a:lnTo>
                    <a:pt x="13655" y="54"/>
                  </a:lnTo>
                  <a:lnTo>
                    <a:pt x="13047" y="18"/>
                  </a:lnTo>
                  <a:lnTo>
                    <a:pt x="124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67;p21"/>
            <p:cNvSpPr/>
            <p:nvPr/>
          </p:nvSpPr>
          <p:spPr>
            <a:xfrm>
              <a:off x="2264227" y="2696585"/>
              <a:ext cx="149991" cy="119785"/>
            </a:xfrm>
            <a:custGeom>
              <a:avLst/>
              <a:gdLst/>
              <a:ahLst/>
              <a:cxnLst/>
              <a:rect l="l" t="t" r="r" b="b"/>
              <a:pathLst>
                <a:path w="7811" h="6238" extrusionOk="0">
                  <a:moveTo>
                    <a:pt x="1" y="0"/>
                  </a:moveTo>
                  <a:lnTo>
                    <a:pt x="1" y="6238"/>
                  </a:lnTo>
                  <a:lnTo>
                    <a:pt x="7811" y="6238"/>
                  </a:lnTo>
                  <a:lnTo>
                    <a:pt x="7811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768;p21"/>
            <p:cNvSpPr/>
            <p:nvPr/>
          </p:nvSpPr>
          <p:spPr>
            <a:xfrm>
              <a:off x="2264227" y="2741884"/>
              <a:ext cx="149991" cy="149991"/>
            </a:xfrm>
            <a:custGeom>
              <a:avLst/>
              <a:gdLst/>
              <a:ahLst/>
              <a:cxnLst/>
              <a:rect l="l" t="t" r="r" b="b"/>
              <a:pathLst>
                <a:path w="7811" h="7811" extrusionOk="0">
                  <a:moveTo>
                    <a:pt x="3915" y="0"/>
                  </a:moveTo>
                  <a:lnTo>
                    <a:pt x="3504" y="18"/>
                  </a:lnTo>
                  <a:lnTo>
                    <a:pt x="3128" y="90"/>
                  </a:lnTo>
                  <a:lnTo>
                    <a:pt x="2753" y="179"/>
                  </a:lnTo>
                  <a:lnTo>
                    <a:pt x="2396" y="304"/>
                  </a:lnTo>
                  <a:lnTo>
                    <a:pt x="2056" y="483"/>
                  </a:lnTo>
                  <a:lnTo>
                    <a:pt x="1734" y="679"/>
                  </a:lnTo>
                  <a:lnTo>
                    <a:pt x="1431" y="894"/>
                  </a:lnTo>
                  <a:lnTo>
                    <a:pt x="1145" y="1144"/>
                  </a:lnTo>
                  <a:lnTo>
                    <a:pt x="894" y="1430"/>
                  </a:lnTo>
                  <a:lnTo>
                    <a:pt x="680" y="1716"/>
                  </a:lnTo>
                  <a:lnTo>
                    <a:pt x="483" y="2038"/>
                  </a:lnTo>
                  <a:lnTo>
                    <a:pt x="323" y="2377"/>
                  </a:lnTo>
                  <a:lnTo>
                    <a:pt x="180" y="2753"/>
                  </a:lnTo>
                  <a:lnTo>
                    <a:pt x="90" y="3110"/>
                  </a:lnTo>
                  <a:lnTo>
                    <a:pt x="19" y="3503"/>
                  </a:lnTo>
                  <a:lnTo>
                    <a:pt x="1" y="3896"/>
                  </a:lnTo>
                  <a:lnTo>
                    <a:pt x="19" y="4307"/>
                  </a:lnTo>
                  <a:lnTo>
                    <a:pt x="90" y="4683"/>
                  </a:lnTo>
                  <a:lnTo>
                    <a:pt x="180" y="5058"/>
                  </a:lnTo>
                  <a:lnTo>
                    <a:pt x="323" y="5415"/>
                  </a:lnTo>
                  <a:lnTo>
                    <a:pt x="483" y="5755"/>
                  </a:lnTo>
                  <a:lnTo>
                    <a:pt x="680" y="6077"/>
                  </a:lnTo>
                  <a:lnTo>
                    <a:pt x="894" y="6381"/>
                  </a:lnTo>
                  <a:lnTo>
                    <a:pt x="1145" y="6666"/>
                  </a:lnTo>
                  <a:lnTo>
                    <a:pt x="1431" y="6917"/>
                  </a:lnTo>
                  <a:lnTo>
                    <a:pt x="1734" y="7131"/>
                  </a:lnTo>
                  <a:lnTo>
                    <a:pt x="2056" y="7328"/>
                  </a:lnTo>
                  <a:lnTo>
                    <a:pt x="2396" y="7489"/>
                  </a:lnTo>
                  <a:lnTo>
                    <a:pt x="2753" y="7632"/>
                  </a:lnTo>
                  <a:lnTo>
                    <a:pt x="3128" y="7721"/>
                  </a:lnTo>
                  <a:lnTo>
                    <a:pt x="3504" y="7775"/>
                  </a:lnTo>
                  <a:lnTo>
                    <a:pt x="3915" y="7810"/>
                  </a:lnTo>
                  <a:lnTo>
                    <a:pt x="4308" y="7775"/>
                  </a:lnTo>
                  <a:lnTo>
                    <a:pt x="4683" y="7721"/>
                  </a:lnTo>
                  <a:lnTo>
                    <a:pt x="5059" y="7632"/>
                  </a:lnTo>
                  <a:lnTo>
                    <a:pt x="5416" y="7489"/>
                  </a:lnTo>
                  <a:lnTo>
                    <a:pt x="5773" y="7328"/>
                  </a:lnTo>
                  <a:lnTo>
                    <a:pt x="6095" y="7131"/>
                  </a:lnTo>
                  <a:lnTo>
                    <a:pt x="6381" y="6917"/>
                  </a:lnTo>
                  <a:lnTo>
                    <a:pt x="6667" y="6666"/>
                  </a:lnTo>
                  <a:lnTo>
                    <a:pt x="6917" y="6381"/>
                  </a:lnTo>
                  <a:lnTo>
                    <a:pt x="7132" y="6077"/>
                  </a:lnTo>
                  <a:lnTo>
                    <a:pt x="7328" y="5755"/>
                  </a:lnTo>
                  <a:lnTo>
                    <a:pt x="7507" y="5415"/>
                  </a:lnTo>
                  <a:lnTo>
                    <a:pt x="7632" y="5058"/>
                  </a:lnTo>
                  <a:lnTo>
                    <a:pt x="7721" y="4683"/>
                  </a:lnTo>
                  <a:lnTo>
                    <a:pt x="7793" y="4307"/>
                  </a:lnTo>
                  <a:lnTo>
                    <a:pt x="7811" y="3896"/>
                  </a:lnTo>
                  <a:lnTo>
                    <a:pt x="7793" y="3503"/>
                  </a:lnTo>
                  <a:lnTo>
                    <a:pt x="7721" y="3110"/>
                  </a:lnTo>
                  <a:lnTo>
                    <a:pt x="7632" y="2753"/>
                  </a:lnTo>
                  <a:lnTo>
                    <a:pt x="7507" y="2377"/>
                  </a:lnTo>
                  <a:lnTo>
                    <a:pt x="7328" y="2038"/>
                  </a:lnTo>
                  <a:lnTo>
                    <a:pt x="7132" y="1716"/>
                  </a:lnTo>
                  <a:lnTo>
                    <a:pt x="6917" y="1430"/>
                  </a:lnTo>
                  <a:lnTo>
                    <a:pt x="6667" y="1144"/>
                  </a:lnTo>
                  <a:lnTo>
                    <a:pt x="6381" y="894"/>
                  </a:lnTo>
                  <a:lnTo>
                    <a:pt x="6095" y="679"/>
                  </a:lnTo>
                  <a:lnTo>
                    <a:pt x="5773" y="483"/>
                  </a:lnTo>
                  <a:lnTo>
                    <a:pt x="5416" y="304"/>
                  </a:lnTo>
                  <a:lnTo>
                    <a:pt x="5059" y="179"/>
                  </a:lnTo>
                  <a:lnTo>
                    <a:pt x="4683" y="90"/>
                  </a:lnTo>
                  <a:lnTo>
                    <a:pt x="4308" y="18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69;p21"/>
            <p:cNvSpPr/>
            <p:nvPr/>
          </p:nvSpPr>
          <p:spPr>
            <a:xfrm>
              <a:off x="2444058" y="3602578"/>
              <a:ext cx="85125" cy="838746"/>
            </a:xfrm>
            <a:custGeom>
              <a:avLst/>
              <a:gdLst/>
              <a:ahLst/>
              <a:cxnLst/>
              <a:rect l="l" t="t" r="r" b="b"/>
              <a:pathLst>
                <a:path w="4433" h="43679" extrusionOk="0">
                  <a:moveTo>
                    <a:pt x="1" y="0"/>
                  </a:moveTo>
                  <a:lnTo>
                    <a:pt x="1" y="43678"/>
                  </a:lnTo>
                  <a:lnTo>
                    <a:pt x="4433" y="43678"/>
                  </a:lnTo>
                  <a:lnTo>
                    <a:pt x="4433" y="0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70;p21"/>
            <p:cNvSpPr/>
            <p:nvPr/>
          </p:nvSpPr>
          <p:spPr>
            <a:xfrm>
              <a:off x="2150299" y="3602578"/>
              <a:ext cx="84779" cy="838746"/>
            </a:xfrm>
            <a:custGeom>
              <a:avLst/>
              <a:gdLst/>
              <a:ahLst/>
              <a:cxnLst/>
              <a:rect l="l" t="t" r="r" b="b"/>
              <a:pathLst>
                <a:path w="4415" h="43679" extrusionOk="0">
                  <a:moveTo>
                    <a:pt x="1" y="0"/>
                  </a:moveTo>
                  <a:lnTo>
                    <a:pt x="1" y="43678"/>
                  </a:lnTo>
                  <a:lnTo>
                    <a:pt x="4415" y="43678"/>
                  </a:lnTo>
                  <a:lnTo>
                    <a:pt x="4415" y="0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71;p21"/>
            <p:cNvSpPr/>
            <p:nvPr/>
          </p:nvSpPr>
          <p:spPr>
            <a:xfrm>
              <a:off x="2114601" y="3527420"/>
              <a:ext cx="449242" cy="132478"/>
            </a:xfrm>
            <a:custGeom>
              <a:avLst/>
              <a:gdLst/>
              <a:ahLst/>
              <a:cxnLst/>
              <a:rect l="l" t="t" r="r" b="b"/>
              <a:pathLst>
                <a:path w="23395" h="6899" extrusionOk="0">
                  <a:moveTo>
                    <a:pt x="1" y="0"/>
                  </a:moveTo>
                  <a:lnTo>
                    <a:pt x="1" y="6899"/>
                  </a:lnTo>
                  <a:lnTo>
                    <a:pt x="23395" y="6899"/>
                  </a:lnTo>
                  <a:lnTo>
                    <a:pt x="233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72;p21"/>
            <p:cNvSpPr/>
            <p:nvPr/>
          </p:nvSpPr>
          <p:spPr>
            <a:xfrm>
              <a:off x="2409398" y="3574773"/>
              <a:ext cx="154446" cy="204910"/>
            </a:xfrm>
            <a:custGeom>
              <a:avLst/>
              <a:gdLst/>
              <a:ahLst/>
              <a:cxnLst/>
              <a:rect l="l" t="t" r="r" b="b"/>
              <a:pathLst>
                <a:path w="8043" h="10671" extrusionOk="0">
                  <a:moveTo>
                    <a:pt x="1" y="1"/>
                  </a:moveTo>
                  <a:lnTo>
                    <a:pt x="1" y="10670"/>
                  </a:lnTo>
                  <a:lnTo>
                    <a:pt x="8043" y="10670"/>
                  </a:lnTo>
                  <a:lnTo>
                    <a:pt x="80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73;p21"/>
            <p:cNvSpPr/>
            <p:nvPr/>
          </p:nvSpPr>
          <p:spPr>
            <a:xfrm>
              <a:off x="2114601" y="3574773"/>
              <a:ext cx="156520" cy="204910"/>
            </a:xfrm>
            <a:custGeom>
              <a:avLst/>
              <a:gdLst/>
              <a:ahLst/>
              <a:cxnLst/>
              <a:rect l="l" t="t" r="r" b="b"/>
              <a:pathLst>
                <a:path w="8151" h="10671" extrusionOk="0">
                  <a:moveTo>
                    <a:pt x="1" y="1"/>
                  </a:moveTo>
                  <a:lnTo>
                    <a:pt x="1" y="10670"/>
                  </a:lnTo>
                  <a:lnTo>
                    <a:pt x="8150" y="10670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74;p21"/>
            <p:cNvSpPr/>
            <p:nvPr/>
          </p:nvSpPr>
          <p:spPr>
            <a:xfrm>
              <a:off x="2130386" y="2301244"/>
              <a:ext cx="413219" cy="508271"/>
            </a:xfrm>
            <a:custGeom>
              <a:avLst/>
              <a:gdLst/>
              <a:ahLst/>
              <a:cxnLst/>
              <a:rect l="l" t="t" r="r" b="b"/>
              <a:pathLst>
                <a:path w="21519" h="26469" extrusionOk="0">
                  <a:moveTo>
                    <a:pt x="4880" y="0"/>
                  </a:moveTo>
                  <a:lnTo>
                    <a:pt x="4612" y="36"/>
                  </a:lnTo>
                  <a:lnTo>
                    <a:pt x="4344" y="54"/>
                  </a:lnTo>
                  <a:lnTo>
                    <a:pt x="4094" y="107"/>
                  </a:lnTo>
                  <a:lnTo>
                    <a:pt x="3825" y="161"/>
                  </a:lnTo>
                  <a:lnTo>
                    <a:pt x="3575" y="233"/>
                  </a:lnTo>
                  <a:lnTo>
                    <a:pt x="3343" y="322"/>
                  </a:lnTo>
                  <a:lnTo>
                    <a:pt x="3093" y="411"/>
                  </a:lnTo>
                  <a:lnTo>
                    <a:pt x="2860" y="519"/>
                  </a:lnTo>
                  <a:lnTo>
                    <a:pt x="2628" y="644"/>
                  </a:lnTo>
                  <a:lnTo>
                    <a:pt x="2414" y="769"/>
                  </a:lnTo>
                  <a:lnTo>
                    <a:pt x="2199" y="894"/>
                  </a:lnTo>
                  <a:lnTo>
                    <a:pt x="2003" y="1037"/>
                  </a:lnTo>
                  <a:lnTo>
                    <a:pt x="1806" y="1198"/>
                  </a:lnTo>
                  <a:lnTo>
                    <a:pt x="1609" y="1358"/>
                  </a:lnTo>
                  <a:lnTo>
                    <a:pt x="1431" y="1537"/>
                  </a:lnTo>
                  <a:lnTo>
                    <a:pt x="1252" y="1716"/>
                  </a:lnTo>
                  <a:lnTo>
                    <a:pt x="1091" y="1913"/>
                  </a:lnTo>
                  <a:lnTo>
                    <a:pt x="948" y="2109"/>
                  </a:lnTo>
                  <a:lnTo>
                    <a:pt x="805" y="2306"/>
                  </a:lnTo>
                  <a:lnTo>
                    <a:pt x="680" y="2520"/>
                  </a:lnTo>
                  <a:lnTo>
                    <a:pt x="555" y="2735"/>
                  </a:lnTo>
                  <a:lnTo>
                    <a:pt x="448" y="2949"/>
                  </a:lnTo>
                  <a:lnTo>
                    <a:pt x="341" y="3181"/>
                  </a:lnTo>
                  <a:lnTo>
                    <a:pt x="251" y="3414"/>
                  </a:lnTo>
                  <a:lnTo>
                    <a:pt x="180" y="3664"/>
                  </a:lnTo>
                  <a:lnTo>
                    <a:pt x="108" y="3914"/>
                  </a:lnTo>
                  <a:lnTo>
                    <a:pt x="72" y="4164"/>
                  </a:lnTo>
                  <a:lnTo>
                    <a:pt x="37" y="4415"/>
                  </a:lnTo>
                  <a:lnTo>
                    <a:pt x="1" y="4665"/>
                  </a:lnTo>
                  <a:lnTo>
                    <a:pt x="1" y="4933"/>
                  </a:lnTo>
                  <a:lnTo>
                    <a:pt x="1" y="5201"/>
                  </a:lnTo>
                  <a:lnTo>
                    <a:pt x="573" y="18515"/>
                  </a:lnTo>
                  <a:lnTo>
                    <a:pt x="609" y="18926"/>
                  </a:lnTo>
                  <a:lnTo>
                    <a:pt x="662" y="19337"/>
                  </a:lnTo>
                  <a:lnTo>
                    <a:pt x="716" y="19748"/>
                  </a:lnTo>
                  <a:lnTo>
                    <a:pt x="805" y="20142"/>
                  </a:lnTo>
                  <a:lnTo>
                    <a:pt x="912" y="20517"/>
                  </a:lnTo>
                  <a:lnTo>
                    <a:pt x="1055" y="20910"/>
                  </a:lnTo>
                  <a:lnTo>
                    <a:pt x="1198" y="21267"/>
                  </a:lnTo>
                  <a:lnTo>
                    <a:pt x="1359" y="21643"/>
                  </a:lnTo>
                  <a:lnTo>
                    <a:pt x="1538" y="21982"/>
                  </a:lnTo>
                  <a:lnTo>
                    <a:pt x="1735" y="22340"/>
                  </a:lnTo>
                  <a:lnTo>
                    <a:pt x="1931" y="22661"/>
                  </a:lnTo>
                  <a:lnTo>
                    <a:pt x="2163" y="22983"/>
                  </a:lnTo>
                  <a:lnTo>
                    <a:pt x="2414" y="23305"/>
                  </a:lnTo>
                  <a:lnTo>
                    <a:pt x="2664" y="23609"/>
                  </a:lnTo>
                  <a:lnTo>
                    <a:pt x="2932" y="23895"/>
                  </a:lnTo>
                  <a:lnTo>
                    <a:pt x="3218" y="24163"/>
                  </a:lnTo>
                  <a:lnTo>
                    <a:pt x="3522" y="24431"/>
                  </a:lnTo>
                  <a:lnTo>
                    <a:pt x="3825" y="24681"/>
                  </a:lnTo>
                  <a:lnTo>
                    <a:pt x="4147" y="24913"/>
                  </a:lnTo>
                  <a:lnTo>
                    <a:pt x="4469" y="25128"/>
                  </a:lnTo>
                  <a:lnTo>
                    <a:pt x="4826" y="25342"/>
                  </a:lnTo>
                  <a:lnTo>
                    <a:pt x="5166" y="25521"/>
                  </a:lnTo>
                  <a:lnTo>
                    <a:pt x="5541" y="25700"/>
                  </a:lnTo>
                  <a:lnTo>
                    <a:pt x="5916" y="25860"/>
                  </a:lnTo>
                  <a:lnTo>
                    <a:pt x="6292" y="26003"/>
                  </a:lnTo>
                  <a:lnTo>
                    <a:pt x="6685" y="26129"/>
                  </a:lnTo>
                  <a:lnTo>
                    <a:pt x="7078" y="26236"/>
                  </a:lnTo>
                  <a:lnTo>
                    <a:pt x="7489" y="26307"/>
                  </a:lnTo>
                  <a:lnTo>
                    <a:pt x="7900" y="26379"/>
                  </a:lnTo>
                  <a:lnTo>
                    <a:pt x="8311" y="26432"/>
                  </a:lnTo>
                  <a:lnTo>
                    <a:pt x="8740" y="26468"/>
                  </a:lnTo>
                  <a:lnTo>
                    <a:pt x="12779" y="26468"/>
                  </a:lnTo>
                  <a:lnTo>
                    <a:pt x="13208" y="26432"/>
                  </a:lnTo>
                  <a:lnTo>
                    <a:pt x="13619" y="26379"/>
                  </a:lnTo>
                  <a:lnTo>
                    <a:pt x="14048" y="26307"/>
                  </a:lnTo>
                  <a:lnTo>
                    <a:pt x="14441" y="26236"/>
                  </a:lnTo>
                  <a:lnTo>
                    <a:pt x="14834" y="26129"/>
                  </a:lnTo>
                  <a:lnTo>
                    <a:pt x="15228" y="26003"/>
                  </a:lnTo>
                  <a:lnTo>
                    <a:pt x="15621" y="25860"/>
                  </a:lnTo>
                  <a:lnTo>
                    <a:pt x="15996" y="25700"/>
                  </a:lnTo>
                  <a:lnTo>
                    <a:pt x="16354" y="25521"/>
                  </a:lnTo>
                  <a:lnTo>
                    <a:pt x="16711" y="25342"/>
                  </a:lnTo>
                  <a:lnTo>
                    <a:pt x="17051" y="25128"/>
                  </a:lnTo>
                  <a:lnTo>
                    <a:pt x="17372" y="24913"/>
                  </a:lnTo>
                  <a:lnTo>
                    <a:pt x="17694" y="24681"/>
                  </a:lnTo>
                  <a:lnTo>
                    <a:pt x="18016" y="24431"/>
                  </a:lnTo>
                  <a:lnTo>
                    <a:pt x="18302" y="24163"/>
                  </a:lnTo>
                  <a:lnTo>
                    <a:pt x="18587" y="23895"/>
                  </a:lnTo>
                  <a:lnTo>
                    <a:pt x="18856" y="23609"/>
                  </a:lnTo>
                  <a:lnTo>
                    <a:pt x="19124" y="23305"/>
                  </a:lnTo>
                  <a:lnTo>
                    <a:pt x="19356" y="22983"/>
                  </a:lnTo>
                  <a:lnTo>
                    <a:pt x="19588" y="22661"/>
                  </a:lnTo>
                  <a:lnTo>
                    <a:pt x="19803" y="22340"/>
                  </a:lnTo>
                  <a:lnTo>
                    <a:pt x="19999" y="21982"/>
                  </a:lnTo>
                  <a:lnTo>
                    <a:pt x="20178" y="21643"/>
                  </a:lnTo>
                  <a:lnTo>
                    <a:pt x="20339" y="21267"/>
                  </a:lnTo>
                  <a:lnTo>
                    <a:pt x="20482" y="20910"/>
                  </a:lnTo>
                  <a:lnTo>
                    <a:pt x="20607" y="20517"/>
                  </a:lnTo>
                  <a:lnTo>
                    <a:pt x="20714" y="20142"/>
                  </a:lnTo>
                  <a:lnTo>
                    <a:pt x="20804" y="19748"/>
                  </a:lnTo>
                  <a:lnTo>
                    <a:pt x="20875" y="19337"/>
                  </a:lnTo>
                  <a:lnTo>
                    <a:pt x="20911" y="18926"/>
                  </a:lnTo>
                  <a:lnTo>
                    <a:pt x="20947" y="18515"/>
                  </a:lnTo>
                  <a:lnTo>
                    <a:pt x="21518" y="5201"/>
                  </a:lnTo>
                  <a:lnTo>
                    <a:pt x="21518" y="4933"/>
                  </a:lnTo>
                  <a:lnTo>
                    <a:pt x="21518" y="4665"/>
                  </a:lnTo>
                  <a:lnTo>
                    <a:pt x="21501" y="4415"/>
                  </a:lnTo>
                  <a:lnTo>
                    <a:pt x="21465" y="4164"/>
                  </a:lnTo>
                  <a:lnTo>
                    <a:pt x="21411" y="3914"/>
                  </a:lnTo>
                  <a:lnTo>
                    <a:pt x="21340" y="3664"/>
                  </a:lnTo>
                  <a:lnTo>
                    <a:pt x="21268" y="3414"/>
                  </a:lnTo>
                  <a:lnTo>
                    <a:pt x="21179" y="3181"/>
                  </a:lnTo>
                  <a:lnTo>
                    <a:pt x="21090" y="2949"/>
                  </a:lnTo>
                  <a:lnTo>
                    <a:pt x="20964" y="2735"/>
                  </a:lnTo>
                  <a:lnTo>
                    <a:pt x="20857" y="2520"/>
                  </a:lnTo>
                  <a:lnTo>
                    <a:pt x="20714" y="2306"/>
                  </a:lnTo>
                  <a:lnTo>
                    <a:pt x="20571" y="2109"/>
                  </a:lnTo>
                  <a:lnTo>
                    <a:pt x="20428" y="1913"/>
                  </a:lnTo>
                  <a:lnTo>
                    <a:pt x="20267" y="1716"/>
                  </a:lnTo>
                  <a:lnTo>
                    <a:pt x="20089" y="1537"/>
                  </a:lnTo>
                  <a:lnTo>
                    <a:pt x="19910" y="1358"/>
                  </a:lnTo>
                  <a:lnTo>
                    <a:pt x="19731" y="1198"/>
                  </a:lnTo>
                  <a:lnTo>
                    <a:pt x="19517" y="1037"/>
                  </a:lnTo>
                  <a:lnTo>
                    <a:pt x="19320" y="894"/>
                  </a:lnTo>
                  <a:lnTo>
                    <a:pt x="19106" y="769"/>
                  </a:lnTo>
                  <a:lnTo>
                    <a:pt x="18891" y="644"/>
                  </a:lnTo>
                  <a:lnTo>
                    <a:pt x="18659" y="519"/>
                  </a:lnTo>
                  <a:lnTo>
                    <a:pt x="18427" y="411"/>
                  </a:lnTo>
                  <a:lnTo>
                    <a:pt x="18194" y="322"/>
                  </a:lnTo>
                  <a:lnTo>
                    <a:pt x="17944" y="233"/>
                  </a:lnTo>
                  <a:lnTo>
                    <a:pt x="17694" y="161"/>
                  </a:lnTo>
                  <a:lnTo>
                    <a:pt x="17444" y="107"/>
                  </a:lnTo>
                  <a:lnTo>
                    <a:pt x="17176" y="54"/>
                  </a:lnTo>
                  <a:lnTo>
                    <a:pt x="16908" y="36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75;p21"/>
            <p:cNvSpPr/>
            <p:nvPr/>
          </p:nvSpPr>
          <p:spPr>
            <a:xfrm>
              <a:off x="2150299" y="4265602"/>
              <a:ext cx="84779" cy="127332"/>
            </a:xfrm>
            <a:custGeom>
              <a:avLst/>
              <a:gdLst/>
              <a:ahLst/>
              <a:cxnLst/>
              <a:rect l="l" t="t" r="r" b="b"/>
              <a:pathLst>
                <a:path w="4415" h="6631" extrusionOk="0">
                  <a:moveTo>
                    <a:pt x="1" y="0"/>
                  </a:moveTo>
                  <a:lnTo>
                    <a:pt x="1" y="6631"/>
                  </a:lnTo>
                  <a:lnTo>
                    <a:pt x="4415" y="6631"/>
                  </a:lnTo>
                  <a:lnTo>
                    <a:pt x="4415" y="0"/>
                  </a:lnTo>
                  <a:close/>
                </a:path>
              </a:pathLst>
            </a:custGeom>
            <a:solidFill>
              <a:srgbClr val="F2E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76;p21"/>
            <p:cNvSpPr/>
            <p:nvPr/>
          </p:nvSpPr>
          <p:spPr>
            <a:xfrm>
              <a:off x="2444058" y="4265602"/>
              <a:ext cx="85125" cy="127332"/>
            </a:xfrm>
            <a:custGeom>
              <a:avLst/>
              <a:gdLst/>
              <a:ahLst/>
              <a:cxnLst/>
              <a:rect l="l" t="t" r="r" b="b"/>
              <a:pathLst>
                <a:path w="4433" h="6631" extrusionOk="0">
                  <a:moveTo>
                    <a:pt x="1" y="0"/>
                  </a:moveTo>
                  <a:lnTo>
                    <a:pt x="1" y="6631"/>
                  </a:lnTo>
                  <a:lnTo>
                    <a:pt x="4433" y="6631"/>
                  </a:lnTo>
                  <a:lnTo>
                    <a:pt x="4433" y="0"/>
                  </a:lnTo>
                  <a:close/>
                </a:path>
              </a:pathLst>
            </a:custGeom>
            <a:solidFill>
              <a:srgbClr val="F2EA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77;p21"/>
            <p:cNvSpPr/>
            <p:nvPr/>
          </p:nvSpPr>
          <p:spPr>
            <a:xfrm>
              <a:off x="2272465" y="2678746"/>
              <a:ext cx="128714" cy="17858"/>
            </a:xfrm>
            <a:custGeom>
              <a:avLst/>
              <a:gdLst/>
              <a:ahLst/>
              <a:cxnLst/>
              <a:rect l="l" t="t" r="r" b="b"/>
              <a:pathLst>
                <a:path w="6703" h="930" extrusionOk="0">
                  <a:moveTo>
                    <a:pt x="2342" y="0"/>
                  </a:moveTo>
                  <a:lnTo>
                    <a:pt x="1413" y="18"/>
                  </a:lnTo>
                  <a:lnTo>
                    <a:pt x="1002" y="36"/>
                  </a:lnTo>
                  <a:lnTo>
                    <a:pt x="626" y="54"/>
                  </a:lnTo>
                  <a:lnTo>
                    <a:pt x="305" y="89"/>
                  </a:lnTo>
                  <a:lnTo>
                    <a:pt x="1" y="143"/>
                  </a:lnTo>
                  <a:lnTo>
                    <a:pt x="108" y="232"/>
                  </a:lnTo>
                  <a:lnTo>
                    <a:pt x="233" y="304"/>
                  </a:lnTo>
                  <a:lnTo>
                    <a:pt x="376" y="393"/>
                  </a:lnTo>
                  <a:lnTo>
                    <a:pt x="519" y="465"/>
                  </a:lnTo>
                  <a:lnTo>
                    <a:pt x="877" y="590"/>
                  </a:lnTo>
                  <a:lnTo>
                    <a:pt x="1288" y="715"/>
                  </a:lnTo>
                  <a:lnTo>
                    <a:pt x="1752" y="804"/>
                  </a:lnTo>
                  <a:lnTo>
                    <a:pt x="2253" y="876"/>
                  </a:lnTo>
                  <a:lnTo>
                    <a:pt x="2789" y="911"/>
                  </a:lnTo>
                  <a:lnTo>
                    <a:pt x="3361" y="929"/>
                  </a:lnTo>
                  <a:lnTo>
                    <a:pt x="3933" y="911"/>
                  </a:lnTo>
                  <a:lnTo>
                    <a:pt x="4469" y="858"/>
                  </a:lnTo>
                  <a:lnTo>
                    <a:pt x="4969" y="786"/>
                  </a:lnTo>
                  <a:lnTo>
                    <a:pt x="5434" y="697"/>
                  </a:lnTo>
                  <a:lnTo>
                    <a:pt x="5845" y="572"/>
                  </a:lnTo>
                  <a:lnTo>
                    <a:pt x="6184" y="429"/>
                  </a:lnTo>
                  <a:lnTo>
                    <a:pt x="6345" y="357"/>
                  </a:lnTo>
                  <a:lnTo>
                    <a:pt x="6488" y="286"/>
                  </a:lnTo>
                  <a:lnTo>
                    <a:pt x="6613" y="197"/>
                  </a:lnTo>
                  <a:lnTo>
                    <a:pt x="6703" y="107"/>
                  </a:lnTo>
                  <a:lnTo>
                    <a:pt x="6417" y="71"/>
                  </a:lnTo>
                  <a:lnTo>
                    <a:pt x="6077" y="36"/>
                  </a:lnTo>
                  <a:lnTo>
                    <a:pt x="5702" y="18"/>
                  </a:lnTo>
                  <a:lnTo>
                    <a:pt x="5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78;p21"/>
            <p:cNvSpPr/>
            <p:nvPr/>
          </p:nvSpPr>
          <p:spPr>
            <a:xfrm>
              <a:off x="2507215" y="2355126"/>
              <a:ext cx="50810" cy="218275"/>
            </a:xfrm>
            <a:custGeom>
              <a:avLst/>
              <a:gdLst/>
              <a:ahLst/>
              <a:cxnLst/>
              <a:rect l="l" t="t" r="r" b="b"/>
              <a:pathLst>
                <a:path w="2646" h="11367" extrusionOk="0">
                  <a:moveTo>
                    <a:pt x="2645" y="0"/>
                  </a:moveTo>
                  <a:lnTo>
                    <a:pt x="0" y="912"/>
                  </a:lnTo>
                  <a:lnTo>
                    <a:pt x="608" y="9597"/>
                  </a:lnTo>
                  <a:lnTo>
                    <a:pt x="1323" y="11366"/>
                  </a:lnTo>
                  <a:lnTo>
                    <a:pt x="2645" y="2717"/>
                  </a:lnTo>
                  <a:lnTo>
                    <a:pt x="26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79;p21"/>
            <p:cNvSpPr/>
            <p:nvPr/>
          </p:nvSpPr>
          <p:spPr>
            <a:xfrm>
              <a:off x="2339386" y="3527420"/>
              <a:ext cx="31934" cy="132478"/>
            </a:xfrm>
            <a:custGeom>
              <a:avLst/>
              <a:gdLst/>
              <a:ahLst/>
              <a:cxnLst/>
              <a:rect l="l" t="t" r="r" b="b"/>
              <a:pathLst>
                <a:path w="1663" h="6899" extrusionOk="0">
                  <a:moveTo>
                    <a:pt x="1" y="0"/>
                  </a:moveTo>
                  <a:lnTo>
                    <a:pt x="1" y="6899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rgbClr val="3D5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80;p21"/>
            <p:cNvSpPr/>
            <p:nvPr/>
          </p:nvSpPr>
          <p:spPr>
            <a:xfrm>
              <a:off x="2477010" y="3527420"/>
              <a:ext cx="86834" cy="86834"/>
            </a:xfrm>
            <a:custGeom>
              <a:avLst/>
              <a:gdLst/>
              <a:ahLst/>
              <a:cxnLst/>
              <a:rect l="l" t="t" r="r" b="b"/>
              <a:pathLst>
                <a:path w="4522" h="4522" extrusionOk="0">
                  <a:moveTo>
                    <a:pt x="0" y="0"/>
                  </a:moveTo>
                  <a:lnTo>
                    <a:pt x="18" y="233"/>
                  </a:lnTo>
                  <a:lnTo>
                    <a:pt x="36" y="465"/>
                  </a:lnTo>
                  <a:lnTo>
                    <a:pt x="54" y="697"/>
                  </a:lnTo>
                  <a:lnTo>
                    <a:pt x="90" y="912"/>
                  </a:lnTo>
                  <a:lnTo>
                    <a:pt x="143" y="1126"/>
                  </a:lnTo>
                  <a:lnTo>
                    <a:pt x="215" y="1341"/>
                  </a:lnTo>
                  <a:lnTo>
                    <a:pt x="286" y="1555"/>
                  </a:lnTo>
                  <a:lnTo>
                    <a:pt x="358" y="1752"/>
                  </a:lnTo>
                  <a:lnTo>
                    <a:pt x="554" y="2145"/>
                  </a:lnTo>
                  <a:lnTo>
                    <a:pt x="787" y="2520"/>
                  </a:lnTo>
                  <a:lnTo>
                    <a:pt x="1037" y="2878"/>
                  </a:lnTo>
                  <a:lnTo>
                    <a:pt x="1341" y="3199"/>
                  </a:lnTo>
                  <a:lnTo>
                    <a:pt x="1662" y="3485"/>
                  </a:lnTo>
                  <a:lnTo>
                    <a:pt x="2002" y="3753"/>
                  </a:lnTo>
                  <a:lnTo>
                    <a:pt x="2377" y="3968"/>
                  </a:lnTo>
                  <a:lnTo>
                    <a:pt x="2770" y="4165"/>
                  </a:lnTo>
                  <a:lnTo>
                    <a:pt x="2985" y="4254"/>
                  </a:lnTo>
                  <a:lnTo>
                    <a:pt x="3181" y="4325"/>
                  </a:lnTo>
                  <a:lnTo>
                    <a:pt x="3396" y="4379"/>
                  </a:lnTo>
                  <a:lnTo>
                    <a:pt x="3610" y="4433"/>
                  </a:lnTo>
                  <a:lnTo>
                    <a:pt x="3843" y="4468"/>
                  </a:lnTo>
                  <a:lnTo>
                    <a:pt x="4057" y="4504"/>
                  </a:lnTo>
                  <a:lnTo>
                    <a:pt x="4290" y="4522"/>
                  </a:lnTo>
                  <a:lnTo>
                    <a:pt x="4522" y="4522"/>
                  </a:lnTo>
                  <a:lnTo>
                    <a:pt x="4522" y="0"/>
                  </a:lnTo>
                  <a:close/>
                </a:path>
              </a:pathLst>
            </a:custGeom>
            <a:solidFill>
              <a:srgbClr val="3D5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81;p21"/>
            <p:cNvSpPr/>
            <p:nvPr/>
          </p:nvSpPr>
          <p:spPr>
            <a:xfrm>
              <a:off x="2114601" y="3527420"/>
              <a:ext cx="86853" cy="86834"/>
            </a:xfrm>
            <a:custGeom>
              <a:avLst/>
              <a:gdLst/>
              <a:ahLst/>
              <a:cxnLst/>
              <a:rect l="l" t="t" r="r" b="b"/>
              <a:pathLst>
                <a:path w="4523" h="4522" extrusionOk="0">
                  <a:moveTo>
                    <a:pt x="1" y="0"/>
                  </a:moveTo>
                  <a:lnTo>
                    <a:pt x="1" y="4522"/>
                  </a:lnTo>
                  <a:lnTo>
                    <a:pt x="233" y="4522"/>
                  </a:lnTo>
                  <a:lnTo>
                    <a:pt x="466" y="4504"/>
                  </a:lnTo>
                  <a:lnTo>
                    <a:pt x="680" y="4468"/>
                  </a:lnTo>
                  <a:lnTo>
                    <a:pt x="912" y="4433"/>
                  </a:lnTo>
                  <a:lnTo>
                    <a:pt x="1127" y="4379"/>
                  </a:lnTo>
                  <a:lnTo>
                    <a:pt x="1341" y="4325"/>
                  </a:lnTo>
                  <a:lnTo>
                    <a:pt x="1556" y="4254"/>
                  </a:lnTo>
                  <a:lnTo>
                    <a:pt x="1752" y="4165"/>
                  </a:lnTo>
                  <a:lnTo>
                    <a:pt x="2145" y="3968"/>
                  </a:lnTo>
                  <a:lnTo>
                    <a:pt x="2521" y="3753"/>
                  </a:lnTo>
                  <a:lnTo>
                    <a:pt x="2860" y="3485"/>
                  </a:lnTo>
                  <a:lnTo>
                    <a:pt x="3182" y="3199"/>
                  </a:lnTo>
                  <a:lnTo>
                    <a:pt x="3486" y="2878"/>
                  </a:lnTo>
                  <a:lnTo>
                    <a:pt x="3736" y="2520"/>
                  </a:lnTo>
                  <a:lnTo>
                    <a:pt x="3968" y="2145"/>
                  </a:lnTo>
                  <a:lnTo>
                    <a:pt x="4165" y="1752"/>
                  </a:lnTo>
                  <a:lnTo>
                    <a:pt x="4236" y="1555"/>
                  </a:lnTo>
                  <a:lnTo>
                    <a:pt x="4308" y="1341"/>
                  </a:lnTo>
                  <a:lnTo>
                    <a:pt x="4379" y="1126"/>
                  </a:lnTo>
                  <a:lnTo>
                    <a:pt x="4433" y="912"/>
                  </a:lnTo>
                  <a:lnTo>
                    <a:pt x="4469" y="697"/>
                  </a:lnTo>
                  <a:lnTo>
                    <a:pt x="4487" y="465"/>
                  </a:lnTo>
                  <a:lnTo>
                    <a:pt x="4505" y="233"/>
                  </a:lnTo>
                  <a:lnTo>
                    <a:pt x="4522" y="0"/>
                  </a:lnTo>
                  <a:close/>
                </a:path>
              </a:pathLst>
            </a:custGeom>
            <a:solidFill>
              <a:srgbClr val="3D5C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82;p21"/>
            <p:cNvSpPr/>
            <p:nvPr/>
          </p:nvSpPr>
          <p:spPr>
            <a:xfrm>
              <a:off x="1949191" y="2845866"/>
              <a:ext cx="267356" cy="317110"/>
            </a:xfrm>
            <a:custGeom>
              <a:avLst/>
              <a:gdLst/>
              <a:ahLst/>
              <a:cxnLst/>
              <a:rect l="l" t="t" r="r" b="b"/>
              <a:pathLst>
                <a:path w="13923" h="16514" extrusionOk="0">
                  <a:moveTo>
                    <a:pt x="9902" y="0"/>
                  </a:moveTo>
                  <a:lnTo>
                    <a:pt x="9544" y="36"/>
                  </a:lnTo>
                  <a:lnTo>
                    <a:pt x="9187" y="108"/>
                  </a:lnTo>
                  <a:lnTo>
                    <a:pt x="8829" y="215"/>
                  </a:lnTo>
                  <a:lnTo>
                    <a:pt x="8490" y="358"/>
                  </a:lnTo>
                  <a:lnTo>
                    <a:pt x="8311" y="465"/>
                  </a:lnTo>
                  <a:lnTo>
                    <a:pt x="8132" y="554"/>
                  </a:lnTo>
                  <a:lnTo>
                    <a:pt x="7971" y="680"/>
                  </a:lnTo>
                  <a:lnTo>
                    <a:pt x="7793" y="805"/>
                  </a:lnTo>
                  <a:lnTo>
                    <a:pt x="7632" y="948"/>
                  </a:lnTo>
                  <a:lnTo>
                    <a:pt x="7471" y="1109"/>
                  </a:lnTo>
                  <a:lnTo>
                    <a:pt x="6953" y="1627"/>
                  </a:lnTo>
                  <a:lnTo>
                    <a:pt x="6435" y="2181"/>
                  </a:lnTo>
                  <a:lnTo>
                    <a:pt x="5934" y="2735"/>
                  </a:lnTo>
                  <a:lnTo>
                    <a:pt x="5452" y="3307"/>
                  </a:lnTo>
                  <a:lnTo>
                    <a:pt x="4969" y="3896"/>
                  </a:lnTo>
                  <a:lnTo>
                    <a:pt x="4504" y="4486"/>
                  </a:lnTo>
                  <a:lnTo>
                    <a:pt x="4058" y="5094"/>
                  </a:lnTo>
                  <a:lnTo>
                    <a:pt x="3611" y="5702"/>
                  </a:lnTo>
                  <a:lnTo>
                    <a:pt x="3182" y="6327"/>
                  </a:lnTo>
                  <a:lnTo>
                    <a:pt x="2771" y="6953"/>
                  </a:lnTo>
                  <a:lnTo>
                    <a:pt x="2360" y="7596"/>
                  </a:lnTo>
                  <a:lnTo>
                    <a:pt x="1967" y="8239"/>
                  </a:lnTo>
                  <a:lnTo>
                    <a:pt x="1573" y="8883"/>
                  </a:lnTo>
                  <a:lnTo>
                    <a:pt x="1198" y="9526"/>
                  </a:lnTo>
                  <a:lnTo>
                    <a:pt x="483" y="10831"/>
                  </a:lnTo>
                  <a:lnTo>
                    <a:pt x="376" y="11027"/>
                  </a:lnTo>
                  <a:lnTo>
                    <a:pt x="287" y="11224"/>
                  </a:lnTo>
                  <a:lnTo>
                    <a:pt x="215" y="11420"/>
                  </a:lnTo>
                  <a:lnTo>
                    <a:pt x="162" y="11617"/>
                  </a:lnTo>
                  <a:lnTo>
                    <a:pt x="108" y="11814"/>
                  </a:lnTo>
                  <a:lnTo>
                    <a:pt x="54" y="12010"/>
                  </a:lnTo>
                  <a:lnTo>
                    <a:pt x="19" y="12385"/>
                  </a:lnTo>
                  <a:lnTo>
                    <a:pt x="1" y="12761"/>
                  </a:lnTo>
                  <a:lnTo>
                    <a:pt x="36" y="13136"/>
                  </a:lnTo>
                  <a:lnTo>
                    <a:pt x="108" y="13494"/>
                  </a:lnTo>
                  <a:lnTo>
                    <a:pt x="215" y="13833"/>
                  </a:lnTo>
                  <a:lnTo>
                    <a:pt x="340" y="14155"/>
                  </a:lnTo>
                  <a:lnTo>
                    <a:pt x="519" y="14476"/>
                  </a:lnTo>
                  <a:lnTo>
                    <a:pt x="716" y="14762"/>
                  </a:lnTo>
                  <a:lnTo>
                    <a:pt x="930" y="15048"/>
                  </a:lnTo>
                  <a:lnTo>
                    <a:pt x="1180" y="15299"/>
                  </a:lnTo>
                  <a:lnTo>
                    <a:pt x="1430" y="15531"/>
                  </a:lnTo>
                  <a:lnTo>
                    <a:pt x="1716" y="15745"/>
                  </a:lnTo>
                  <a:lnTo>
                    <a:pt x="2020" y="15942"/>
                  </a:lnTo>
                  <a:lnTo>
                    <a:pt x="2324" y="16103"/>
                  </a:lnTo>
                  <a:lnTo>
                    <a:pt x="2646" y="16246"/>
                  </a:lnTo>
                  <a:lnTo>
                    <a:pt x="2985" y="16353"/>
                  </a:lnTo>
                  <a:lnTo>
                    <a:pt x="3325" y="16442"/>
                  </a:lnTo>
                  <a:lnTo>
                    <a:pt x="3664" y="16496"/>
                  </a:lnTo>
                  <a:lnTo>
                    <a:pt x="4004" y="16514"/>
                  </a:lnTo>
                  <a:lnTo>
                    <a:pt x="4344" y="16496"/>
                  </a:lnTo>
                  <a:lnTo>
                    <a:pt x="4683" y="16460"/>
                  </a:lnTo>
                  <a:lnTo>
                    <a:pt x="5023" y="16371"/>
                  </a:lnTo>
                  <a:lnTo>
                    <a:pt x="5344" y="16246"/>
                  </a:lnTo>
                  <a:lnTo>
                    <a:pt x="5666" y="16085"/>
                  </a:lnTo>
                  <a:lnTo>
                    <a:pt x="5970" y="15888"/>
                  </a:lnTo>
                  <a:lnTo>
                    <a:pt x="6113" y="15763"/>
                  </a:lnTo>
                  <a:lnTo>
                    <a:pt x="6256" y="15638"/>
                  </a:lnTo>
                  <a:lnTo>
                    <a:pt x="6399" y="15495"/>
                  </a:lnTo>
                  <a:lnTo>
                    <a:pt x="6524" y="15352"/>
                  </a:lnTo>
                  <a:lnTo>
                    <a:pt x="6649" y="15191"/>
                  </a:lnTo>
                  <a:lnTo>
                    <a:pt x="6774" y="15013"/>
                  </a:lnTo>
                  <a:lnTo>
                    <a:pt x="6899" y="14834"/>
                  </a:lnTo>
                  <a:lnTo>
                    <a:pt x="7006" y="14637"/>
                  </a:lnTo>
                  <a:lnTo>
                    <a:pt x="7632" y="13494"/>
                  </a:lnTo>
                  <a:lnTo>
                    <a:pt x="8275" y="12403"/>
                  </a:lnTo>
                  <a:lnTo>
                    <a:pt x="8937" y="11331"/>
                  </a:lnTo>
                  <a:lnTo>
                    <a:pt x="9276" y="10795"/>
                  </a:lnTo>
                  <a:lnTo>
                    <a:pt x="9616" y="10277"/>
                  </a:lnTo>
                  <a:lnTo>
                    <a:pt x="9973" y="9776"/>
                  </a:lnTo>
                  <a:lnTo>
                    <a:pt x="10348" y="9276"/>
                  </a:lnTo>
                  <a:lnTo>
                    <a:pt x="10724" y="8775"/>
                  </a:lnTo>
                  <a:lnTo>
                    <a:pt x="11117" y="8293"/>
                  </a:lnTo>
                  <a:lnTo>
                    <a:pt x="11510" y="7810"/>
                  </a:lnTo>
                  <a:lnTo>
                    <a:pt x="11939" y="7346"/>
                  </a:lnTo>
                  <a:lnTo>
                    <a:pt x="12368" y="6899"/>
                  </a:lnTo>
                  <a:lnTo>
                    <a:pt x="12815" y="6434"/>
                  </a:lnTo>
                  <a:lnTo>
                    <a:pt x="12958" y="6273"/>
                  </a:lnTo>
                  <a:lnTo>
                    <a:pt x="13101" y="6113"/>
                  </a:lnTo>
                  <a:lnTo>
                    <a:pt x="13244" y="5952"/>
                  </a:lnTo>
                  <a:lnTo>
                    <a:pt x="13351" y="5773"/>
                  </a:lnTo>
                  <a:lnTo>
                    <a:pt x="13458" y="5612"/>
                  </a:lnTo>
                  <a:lnTo>
                    <a:pt x="13565" y="5433"/>
                  </a:lnTo>
                  <a:lnTo>
                    <a:pt x="13637" y="5273"/>
                  </a:lnTo>
                  <a:lnTo>
                    <a:pt x="13708" y="5094"/>
                  </a:lnTo>
                  <a:lnTo>
                    <a:pt x="13833" y="4736"/>
                  </a:lnTo>
                  <a:lnTo>
                    <a:pt x="13905" y="4379"/>
                  </a:lnTo>
                  <a:lnTo>
                    <a:pt x="13923" y="4039"/>
                  </a:lnTo>
                  <a:lnTo>
                    <a:pt x="13923" y="3682"/>
                  </a:lnTo>
                  <a:lnTo>
                    <a:pt x="13869" y="3342"/>
                  </a:lnTo>
                  <a:lnTo>
                    <a:pt x="13798" y="3003"/>
                  </a:lnTo>
                  <a:lnTo>
                    <a:pt x="13690" y="2663"/>
                  </a:lnTo>
                  <a:lnTo>
                    <a:pt x="13547" y="2342"/>
                  </a:lnTo>
                  <a:lnTo>
                    <a:pt x="13387" y="2038"/>
                  </a:lnTo>
                  <a:lnTo>
                    <a:pt x="13190" y="1752"/>
                  </a:lnTo>
                  <a:lnTo>
                    <a:pt x="12976" y="1466"/>
                  </a:lnTo>
                  <a:lnTo>
                    <a:pt x="12743" y="1216"/>
                  </a:lnTo>
                  <a:lnTo>
                    <a:pt x="12475" y="966"/>
                  </a:lnTo>
                  <a:lnTo>
                    <a:pt x="12189" y="751"/>
                  </a:lnTo>
                  <a:lnTo>
                    <a:pt x="11903" y="554"/>
                  </a:lnTo>
                  <a:lnTo>
                    <a:pt x="11599" y="394"/>
                  </a:lnTo>
                  <a:lnTo>
                    <a:pt x="11278" y="251"/>
                  </a:lnTo>
                  <a:lnTo>
                    <a:pt x="10938" y="143"/>
                  </a:lnTo>
                  <a:lnTo>
                    <a:pt x="10599" y="54"/>
                  </a:lnTo>
                  <a:lnTo>
                    <a:pt x="10259" y="18"/>
                  </a:lnTo>
                  <a:lnTo>
                    <a:pt x="99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83;p21"/>
            <p:cNvSpPr/>
            <p:nvPr/>
          </p:nvSpPr>
          <p:spPr>
            <a:xfrm>
              <a:off x="2461225" y="2845866"/>
              <a:ext cx="267702" cy="317110"/>
            </a:xfrm>
            <a:custGeom>
              <a:avLst/>
              <a:gdLst/>
              <a:ahLst/>
              <a:cxnLst/>
              <a:rect l="l" t="t" r="r" b="b"/>
              <a:pathLst>
                <a:path w="13941" h="16514" extrusionOk="0">
                  <a:moveTo>
                    <a:pt x="4039" y="0"/>
                  </a:moveTo>
                  <a:lnTo>
                    <a:pt x="3682" y="18"/>
                  </a:lnTo>
                  <a:lnTo>
                    <a:pt x="3342" y="54"/>
                  </a:lnTo>
                  <a:lnTo>
                    <a:pt x="3003" y="143"/>
                  </a:lnTo>
                  <a:lnTo>
                    <a:pt x="2663" y="251"/>
                  </a:lnTo>
                  <a:lnTo>
                    <a:pt x="2341" y="394"/>
                  </a:lnTo>
                  <a:lnTo>
                    <a:pt x="2038" y="554"/>
                  </a:lnTo>
                  <a:lnTo>
                    <a:pt x="1734" y="751"/>
                  </a:lnTo>
                  <a:lnTo>
                    <a:pt x="1466" y="966"/>
                  </a:lnTo>
                  <a:lnTo>
                    <a:pt x="1198" y="1216"/>
                  </a:lnTo>
                  <a:lnTo>
                    <a:pt x="965" y="1466"/>
                  </a:lnTo>
                  <a:lnTo>
                    <a:pt x="751" y="1752"/>
                  </a:lnTo>
                  <a:lnTo>
                    <a:pt x="554" y="2038"/>
                  </a:lnTo>
                  <a:lnTo>
                    <a:pt x="376" y="2342"/>
                  </a:lnTo>
                  <a:lnTo>
                    <a:pt x="250" y="2663"/>
                  </a:lnTo>
                  <a:lnTo>
                    <a:pt x="143" y="3003"/>
                  </a:lnTo>
                  <a:lnTo>
                    <a:pt x="54" y="3342"/>
                  </a:lnTo>
                  <a:lnTo>
                    <a:pt x="18" y="3682"/>
                  </a:lnTo>
                  <a:lnTo>
                    <a:pt x="0" y="4039"/>
                  </a:lnTo>
                  <a:lnTo>
                    <a:pt x="36" y="4379"/>
                  </a:lnTo>
                  <a:lnTo>
                    <a:pt x="107" y="4736"/>
                  </a:lnTo>
                  <a:lnTo>
                    <a:pt x="215" y="5094"/>
                  </a:lnTo>
                  <a:lnTo>
                    <a:pt x="286" y="5273"/>
                  </a:lnTo>
                  <a:lnTo>
                    <a:pt x="376" y="5433"/>
                  </a:lnTo>
                  <a:lnTo>
                    <a:pt x="465" y="5612"/>
                  </a:lnTo>
                  <a:lnTo>
                    <a:pt x="572" y="5773"/>
                  </a:lnTo>
                  <a:lnTo>
                    <a:pt x="697" y="5952"/>
                  </a:lnTo>
                  <a:lnTo>
                    <a:pt x="822" y="6113"/>
                  </a:lnTo>
                  <a:lnTo>
                    <a:pt x="965" y="6273"/>
                  </a:lnTo>
                  <a:lnTo>
                    <a:pt x="1126" y="6434"/>
                  </a:lnTo>
                  <a:lnTo>
                    <a:pt x="1573" y="6899"/>
                  </a:lnTo>
                  <a:lnTo>
                    <a:pt x="2002" y="7346"/>
                  </a:lnTo>
                  <a:lnTo>
                    <a:pt x="2413" y="7810"/>
                  </a:lnTo>
                  <a:lnTo>
                    <a:pt x="2824" y="8293"/>
                  </a:lnTo>
                  <a:lnTo>
                    <a:pt x="3217" y="8775"/>
                  </a:lnTo>
                  <a:lnTo>
                    <a:pt x="3592" y="9276"/>
                  </a:lnTo>
                  <a:lnTo>
                    <a:pt x="3950" y="9776"/>
                  </a:lnTo>
                  <a:lnTo>
                    <a:pt x="4307" y="10277"/>
                  </a:lnTo>
                  <a:lnTo>
                    <a:pt x="4665" y="10795"/>
                  </a:lnTo>
                  <a:lnTo>
                    <a:pt x="5004" y="11331"/>
                  </a:lnTo>
                  <a:lnTo>
                    <a:pt x="5666" y="12403"/>
                  </a:lnTo>
                  <a:lnTo>
                    <a:pt x="6309" y="13494"/>
                  </a:lnTo>
                  <a:lnTo>
                    <a:pt x="6934" y="14637"/>
                  </a:lnTo>
                  <a:lnTo>
                    <a:pt x="7042" y="14834"/>
                  </a:lnTo>
                  <a:lnTo>
                    <a:pt x="7167" y="15013"/>
                  </a:lnTo>
                  <a:lnTo>
                    <a:pt x="7274" y="15191"/>
                  </a:lnTo>
                  <a:lnTo>
                    <a:pt x="7417" y="15352"/>
                  </a:lnTo>
                  <a:lnTo>
                    <a:pt x="7542" y="15495"/>
                  </a:lnTo>
                  <a:lnTo>
                    <a:pt x="7685" y="15638"/>
                  </a:lnTo>
                  <a:lnTo>
                    <a:pt x="7828" y="15763"/>
                  </a:lnTo>
                  <a:lnTo>
                    <a:pt x="7971" y="15870"/>
                  </a:lnTo>
                  <a:lnTo>
                    <a:pt x="8275" y="16085"/>
                  </a:lnTo>
                  <a:lnTo>
                    <a:pt x="8579" y="16246"/>
                  </a:lnTo>
                  <a:lnTo>
                    <a:pt x="8918" y="16371"/>
                  </a:lnTo>
                  <a:lnTo>
                    <a:pt x="9240" y="16442"/>
                  </a:lnTo>
                  <a:lnTo>
                    <a:pt x="9579" y="16496"/>
                  </a:lnTo>
                  <a:lnTo>
                    <a:pt x="9919" y="16514"/>
                  </a:lnTo>
                  <a:lnTo>
                    <a:pt x="10276" y="16496"/>
                  </a:lnTo>
                  <a:lnTo>
                    <a:pt x="10616" y="16442"/>
                  </a:lnTo>
                  <a:lnTo>
                    <a:pt x="10956" y="16353"/>
                  </a:lnTo>
                  <a:lnTo>
                    <a:pt x="11277" y="16246"/>
                  </a:lnTo>
                  <a:lnTo>
                    <a:pt x="11599" y="16103"/>
                  </a:lnTo>
                  <a:lnTo>
                    <a:pt x="11921" y="15942"/>
                  </a:lnTo>
                  <a:lnTo>
                    <a:pt x="12224" y="15745"/>
                  </a:lnTo>
                  <a:lnTo>
                    <a:pt x="12493" y="15531"/>
                  </a:lnTo>
                  <a:lnTo>
                    <a:pt x="12761" y="15299"/>
                  </a:lnTo>
                  <a:lnTo>
                    <a:pt x="13011" y="15048"/>
                  </a:lnTo>
                  <a:lnTo>
                    <a:pt x="13225" y="14762"/>
                  </a:lnTo>
                  <a:lnTo>
                    <a:pt x="13422" y="14476"/>
                  </a:lnTo>
                  <a:lnTo>
                    <a:pt x="13583" y="14155"/>
                  </a:lnTo>
                  <a:lnTo>
                    <a:pt x="13726" y="13833"/>
                  </a:lnTo>
                  <a:lnTo>
                    <a:pt x="13833" y="13494"/>
                  </a:lnTo>
                  <a:lnTo>
                    <a:pt x="13904" y="13136"/>
                  </a:lnTo>
                  <a:lnTo>
                    <a:pt x="13940" y="12779"/>
                  </a:lnTo>
                  <a:lnTo>
                    <a:pt x="13922" y="12403"/>
                  </a:lnTo>
                  <a:lnTo>
                    <a:pt x="13869" y="12010"/>
                  </a:lnTo>
                  <a:lnTo>
                    <a:pt x="13833" y="11814"/>
                  </a:lnTo>
                  <a:lnTo>
                    <a:pt x="13779" y="11617"/>
                  </a:lnTo>
                  <a:lnTo>
                    <a:pt x="13726" y="11420"/>
                  </a:lnTo>
                  <a:lnTo>
                    <a:pt x="13636" y="11224"/>
                  </a:lnTo>
                  <a:lnTo>
                    <a:pt x="13547" y="11027"/>
                  </a:lnTo>
                  <a:lnTo>
                    <a:pt x="13458" y="10831"/>
                  </a:lnTo>
                  <a:lnTo>
                    <a:pt x="12725" y="9526"/>
                  </a:lnTo>
                  <a:lnTo>
                    <a:pt x="12350" y="8883"/>
                  </a:lnTo>
                  <a:lnTo>
                    <a:pt x="11974" y="8239"/>
                  </a:lnTo>
                  <a:lnTo>
                    <a:pt x="11581" y="7596"/>
                  </a:lnTo>
                  <a:lnTo>
                    <a:pt x="11170" y="6953"/>
                  </a:lnTo>
                  <a:lnTo>
                    <a:pt x="10741" y="6327"/>
                  </a:lnTo>
                  <a:lnTo>
                    <a:pt x="10312" y="5702"/>
                  </a:lnTo>
                  <a:lnTo>
                    <a:pt x="9883" y="5094"/>
                  </a:lnTo>
                  <a:lnTo>
                    <a:pt x="9419" y="4486"/>
                  </a:lnTo>
                  <a:lnTo>
                    <a:pt x="8954" y="3896"/>
                  </a:lnTo>
                  <a:lnTo>
                    <a:pt x="8489" y="3307"/>
                  </a:lnTo>
                  <a:lnTo>
                    <a:pt x="8007" y="2735"/>
                  </a:lnTo>
                  <a:lnTo>
                    <a:pt x="7506" y="2181"/>
                  </a:lnTo>
                  <a:lnTo>
                    <a:pt x="6988" y="1627"/>
                  </a:lnTo>
                  <a:lnTo>
                    <a:pt x="6470" y="1109"/>
                  </a:lnTo>
                  <a:lnTo>
                    <a:pt x="6309" y="948"/>
                  </a:lnTo>
                  <a:lnTo>
                    <a:pt x="6130" y="805"/>
                  </a:lnTo>
                  <a:lnTo>
                    <a:pt x="5969" y="680"/>
                  </a:lnTo>
                  <a:lnTo>
                    <a:pt x="5791" y="554"/>
                  </a:lnTo>
                  <a:lnTo>
                    <a:pt x="5630" y="465"/>
                  </a:lnTo>
                  <a:lnTo>
                    <a:pt x="5451" y="358"/>
                  </a:lnTo>
                  <a:lnTo>
                    <a:pt x="5094" y="215"/>
                  </a:lnTo>
                  <a:lnTo>
                    <a:pt x="4754" y="108"/>
                  </a:lnTo>
                  <a:lnTo>
                    <a:pt x="4397" y="36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84;p21"/>
            <p:cNvSpPr/>
            <p:nvPr/>
          </p:nvSpPr>
          <p:spPr>
            <a:xfrm>
              <a:off x="2215165" y="2513662"/>
              <a:ext cx="41881" cy="74160"/>
            </a:xfrm>
            <a:custGeom>
              <a:avLst/>
              <a:gdLst/>
              <a:ahLst/>
              <a:cxnLst/>
              <a:rect l="l" t="t" r="r" b="b"/>
              <a:pathLst>
                <a:path w="2181" h="3862" extrusionOk="0">
                  <a:moveTo>
                    <a:pt x="1090" y="1"/>
                  </a:moveTo>
                  <a:lnTo>
                    <a:pt x="965" y="19"/>
                  </a:lnTo>
                  <a:lnTo>
                    <a:pt x="858" y="37"/>
                  </a:lnTo>
                  <a:lnTo>
                    <a:pt x="751" y="90"/>
                  </a:lnTo>
                  <a:lnTo>
                    <a:pt x="662" y="144"/>
                  </a:lnTo>
                  <a:lnTo>
                    <a:pt x="554" y="233"/>
                  </a:lnTo>
                  <a:lnTo>
                    <a:pt x="465" y="322"/>
                  </a:lnTo>
                  <a:lnTo>
                    <a:pt x="393" y="448"/>
                  </a:lnTo>
                  <a:lnTo>
                    <a:pt x="304" y="573"/>
                  </a:lnTo>
                  <a:lnTo>
                    <a:pt x="233" y="698"/>
                  </a:lnTo>
                  <a:lnTo>
                    <a:pt x="179" y="859"/>
                  </a:lnTo>
                  <a:lnTo>
                    <a:pt x="125" y="1019"/>
                  </a:lnTo>
                  <a:lnTo>
                    <a:pt x="72" y="1180"/>
                  </a:lnTo>
                  <a:lnTo>
                    <a:pt x="36" y="1359"/>
                  </a:lnTo>
                  <a:lnTo>
                    <a:pt x="18" y="1538"/>
                  </a:lnTo>
                  <a:lnTo>
                    <a:pt x="0" y="1734"/>
                  </a:lnTo>
                  <a:lnTo>
                    <a:pt x="0" y="1931"/>
                  </a:lnTo>
                  <a:lnTo>
                    <a:pt x="0" y="2127"/>
                  </a:lnTo>
                  <a:lnTo>
                    <a:pt x="18" y="2324"/>
                  </a:lnTo>
                  <a:lnTo>
                    <a:pt x="36" y="2503"/>
                  </a:lnTo>
                  <a:lnTo>
                    <a:pt x="72" y="2682"/>
                  </a:lnTo>
                  <a:lnTo>
                    <a:pt x="125" y="2860"/>
                  </a:lnTo>
                  <a:lnTo>
                    <a:pt x="179" y="3003"/>
                  </a:lnTo>
                  <a:lnTo>
                    <a:pt x="233" y="3164"/>
                  </a:lnTo>
                  <a:lnTo>
                    <a:pt x="304" y="3289"/>
                  </a:lnTo>
                  <a:lnTo>
                    <a:pt x="393" y="3414"/>
                  </a:lnTo>
                  <a:lnTo>
                    <a:pt x="465" y="3539"/>
                  </a:lnTo>
                  <a:lnTo>
                    <a:pt x="554" y="3629"/>
                  </a:lnTo>
                  <a:lnTo>
                    <a:pt x="662" y="3718"/>
                  </a:lnTo>
                  <a:lnTo>
                    <a:pt x="751" y="3772"/>
                  </a:lnTo>
                  <a:lnTo>
                    <a:pt x="858" y="3825"/>
                  </a:lnTo>
                  <a:lnTo>
                    <a:pt x="965" y="3861"/>
                  </a:lnTo>
                  <a:lnTo>
                    <a:pt x="1198" y="3861"/>
                  </a:lnTo>
                  <a:lnTo>
                    <a:pt x="1305" y="3825"/>
                  </a:lnTo>
                  <a:lnTo>
                    <a:pt x="1412" y="3772"/>
                  </a:lnTo>
                  <a:lnTo>
                    <a:pt x="1501" y="3718"/>
                  </a:lnTo>
                  <a:lnTo>
                    <a:pt x="1609" y="3629"/>
                  </a:lnTo>
                  <a:lnTo>
                    <a:pt x="1698" y="3539"/>
                  </a:lnTo>
                  <a:lnTo>
                    <a:pt x="1770" y="3414"/>
                  </a:lnTo>
                  <a:lnTo>
                    <a:pt x="1859" y="3289"/>
                  </a:lnTo>
                  <a:lnTo>
                    <a:pt x="1930" y="3164"/>
                  </a:lnTo>
                  <a:lnTo>
                    <a:pt x="1984" y="3003"/>
                  </a:lnTo>
                  <a:lnTo>
                    <a:pt x="2038" y="2860"/>
                  </a:lnTo>
                  <a:lnTo>
                    <a:pt x="2091" y="2682"/>
                  </a:lnTo>
                  <a:lnTo>
                    <a:pt x="2127" y="2503"/>
                  </a:lnTo>
                  <a:lnTo>
                    <a:pt x="2145" y="2324"/>
                  </a:lnTo>
                  <a:lnTo>
                    <a:pt x="2163" y="2127"/>
                  </a:lnTo>
                  <a:lnTo>
                    <a:pt x="2181" y="1931"/>
                  </a:lnTo>
                  <a:lnTo>
                    <a:pt x="2163" y="1734"/>
                  </a:lnTo>
                  <a:lnTo>
                    <a:pt x="2145" y="1538"/>
                  </a:lnTo>
                  <a:lnTo>
                    <a:pt x="2127" y="1359"/>
                  </a:lnTo>
                  <a:lnTo>
                    <a:pt x="2091" y="1180"/>
                  </a:lnTo>
                  <a:lnTo>
                    <a:pt x="2038" y="1019"/>
                  </a:lnTo>
                  <a:lnTo>
                    <a:pt x="1984" y="859"/>
                  </a:lnTo>
                  <a:lnTo>
                    <a:pt x="1930" y="698"/>
                  </a:lnTo>
                  <a:lnTo>
                    <a:pt x="1859" y="573"/>
                  </a:lnTo>
                  <a:lnTo>
                    <a:pt x="1770" y="448"/>
                  </a:lnTo>
                  <a:lnTo>
                    <a:pt x="1698" y="322"/>
                  </a:lnTo>
                  <a:lnTo>
                    <a:pt x="1609" y="233"/>
                  </a:lnTo>
                  <a:lnTo>
                    <a:pt x="1501" y="144"/>
                  </a:lnTo>
                  <a:lnTo>
                    <a:pt x="1412" y="90"/>
                  </a:lnTo>
                  <a:lnTo>
                    <a:pt x="1305" y="37"/>
                  </a:lnTo>
                  <a:lnTo>
                    <a:pt x="1198" y="19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2311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85;p21"/>
            <p:cNvSpPr/>
            <p:nvPr/>
          </p:nvSpPr>
          <p:spPr>
            <a:xfrm>
              <a:off x="2189414" y="2462526"/>
              <a:ext cx="98182" cy="21987"/>
            </a:xfrm>
            <a:custGeom>
              <a:avLst/>
              <a:gdLst/>
              <a:ahLst/>
              <a:cxnLst/>
              <a:rect l="l" t="t" r="r" b="b"/>
              <a:pathLst>
                <a:path w="5113" h="1145" extrusionOk="0">
                  <a:moveTo>
                    <a:pt x="2860" y="1"/>
                  </a:moveTo>
                  <a:lnTo>
                    <a:pt x="2503" y="19"/>
                  </a:lnTo>
                  <a:lnTo>
                    <a:pt x="2145" y="37"/>
                  </a:lnTo>
                  <a:lnTo>
                    <a:pt x="1806" y="108"/>
                  </a:lnTo>
                  <a:lnTo>
                    <a:pt x="1466" y="197"/>
                  </a:lnTo>
                  <a:lnTo>
                    <a:pt x="1127" y="323"/>
                  </a:lnTo>
                  <a:lnTo>
                    <a:pt x="805" y="483"/>
                  </a:lnTo>
                  <a:lnTo>
                    <a:pt x="519" y="680"/>
                  </a:lnTo>
                  <a:lnTo>
                    <a:pt x="376" y="769"/>
                  </a:lnTo>
                  <a:lnTo>
                    <a:pt x="233" y="894"/>
                  </a:lnTo>
                  <a:lnTo>
                    <a:pt x="108" y="1020"/>
                  </a:lnTo>
                  <a:lnTo>
                    <a:pt x="1" y="1145"/>
                  </a:lnTo>
                  <a:lnTo>
                    <a:pt x="662" y="1055"/>
                  </a:lnTo>
                  <a:lnTo>
                    <a:pt x="1306" y="966"/>
                  </a:lnTo>
                  <a:lnTo>
                    <a:pt x="1931" y="894"/>
                  </a:lnTo>
                  <a:lnTo>
                    <a:pt x="2557" y="841"/>
                  </a:lnTo>
                  <a:lnTo>
                    <a:pt x="3790" y="841"/>
                  </a:lnTo>
                  <a:lnTo>
                    <a:pt x="4433" y="894"/>
                  </a:lnTo>
                  <a:lnTo>
                    <a:pt x="5112" y="966"/>
                  </a:lnTo>
                  <a:lnTo>
                    <a:pt x="4987" y="823"/>
                  </a:lnTo>
                  <a:lnTo>
                    <a:pt x="4844" y="716"/>
                  </a:lnTo>
                  <a:lnTo>
                    <a:pt x="4719" y="591"/>
                  </a:lnTo>
                  <a:lnTo>
                    <a:pt x="4558" y="501"/>
                  </a:lnTo>
                  <a:lnTo>
                    <a:pt x="4415" y="412"/>
                  </a:lnTo>
                  <a:lnTo>
                    <a:pt x="4254" y="323"/>
                  </a:lnTo>
                  <a:lnTo>
                    <a:pt x="3915" y="197"/>
                  </a:lnTo>
                  <a:lnTo>
                    <a:pt x="3575" y="108"/>
                  </a:lnTo>
                  <a:lnTo>
                    <a:pt x="3218" y="37"/>
                  </a:lnTo>
                  <a:lnTo>
                    <a:pt x="2860" y="1"/>
                  </a:lnTo>
                  <a:close/>
                </a:path>
              </a:pathLst>
            </a:custGeom>
            <a:solidFill>
              <a:srgbClr val="2311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86;p21"/>
            <p:cNvSpPr/>
            <p:nvPr/>
          </p:nvSpPr>
          <p:spPr>
            <a:xfrm>
              <a:off x="2419345" y="2513662"/>
              <a:ext cx="41900" cy="74160"/>
            </a:xfrm>
            <a:custGeom>
              <a:avLst/>
              <a:gdLst/>
              <a:ahLst/>
              <a:cxnLst/>
              <a:rect l="l" t="t" r="r" b="b"/>
              <a:pathLst>
                <a:path w="2182" h="3862" extrusionOk="0">
                  <a:moveTo>
                    <a:pt x="1091" y="1"/>
                  </a:moveTo>
                  <a:lnTo>
                    <a:pt x="984" y="19"/>
                  </a:lnTo>
                  <a:lnTo>
                    <a:pt x="877" y="37"/>
                  </a:lnTo>
                  <a:lnTo>
                    <a:pt x="769" y="90"/>
                  </a:lnTo>
                  <a:lnTo>
                    <a:pt x="662" y="144"/>
                  </a:lnTo>
                  <a:lnTo>
                    <a:pt x="573" y="233"/>
                  </a:lnTo>
                  <a:lnTo>
                    <a:pt x="483" y="322"/>
                  </a:lnTo>
                  <a:lnTo>
                    <a:pt x="394" y="448"/>
                  </a:lnTo>
                  <a:lnTo>
                    <a:pt x="323" y="573"/>
                  </a:lnTo>
                  <a:lnTo>
                    <a:pt x="251" y="698"/>
                  </a:lnTo>
                  <a:lnTo>
                    <a:pt x="180" y="859"/>
                  </a:lnTo>
                  <a:lnTo>
                    <a:pt x="126" y="1019"/>
                  </a:lnTo>
                  <a:lnTo>
                    <a:pt x="90" y="1180"/>
                  </a:lnTo>
                  <a:lnTo>
                    <a:pt x="55" y="1359"/>
                  </a:lnTo>
                  <a:lnTo>
                    <a:pt x="19" y="1538"/>
                  </a:lnTo>
                  <a:lnTo>
                    <a:pt x="1" y="1734"/>
                  </a:lnTo>
                  <a:lnTo>
                    <a:pt x="1" y="1931"/>
                  </a:lnTo>
                  <a:lnTo>
                    <a:pt x="1" y="2127"/>
                  </a:lnTo>
                  <a:lnTo>
                    <a:pt x="19" y="2324"/>
                  </a:lnTo>
                  <a:lnTo>
                    <a:pt x="55" y="2503"/>
                  </a:lnTo>
                  <a:lnTo>
                    <a:pt x="90" y="2682"/>
                  </a:lnTo>
                  <a:lnTo>
                    <a:pt x="126" y="2860"/>
                  </a:lnTo>
                  <a:lnTo>
                    <a:pt x="180" y="3003"/>
                  </a:lnTo>
                  <a:lnTo>
                    <a:pt x="251" y="3164"/>
                  </a:lnTo>
                  <a:lnTo>
                    <a:pt x="323" y="3289"/>
                  </a:lnTo>
                  <a:lnTo>
                    <a:pt x="394" y="3414"/>
                  </a:lnTo>
                  <a:lnTo>
                    <a:pt x="483" y="3539"/>
                  </a:lnTo>
                  <a:lnTo>
                    <a:pt x="573" y="3629"/>
                  </a:lnTo>
                  <a:lnTo>
                    <a:pt x="662" y="3718"/>
                  </a:lnTo>
                  <a:lnTo>
                    <a:pt x="769" y="3772"/>
                  </a:lnTo>
                  <a:lnTo>
                    <a:pt x="877" y="3825"/>
                  </a:lnTo>
                  <a:lnTo>
                    <a:pt x="984" y="3861"/>
                  </a:lnTo>
                  <a:lnTo>
                    <a:pt x="1198" y="3861"/>
                  </a:lnTo>
                  <a:lnTo>
                    <a:pt x="1306" y="3825"/>
                  </a:lnTo>
                  <a:lnTo>
                    <a:pt x="1413" y="3772"/>
                  </a:lnTo>
                  <a:lnTo>
                    <a:pt x="1520" y="3718"/>
                  </a:lnTo>
                  <a:lnTo>
                    <a:pt x="1609" y="3629"/>
                  </a:lnTo>
                  <a:lnTo>
                    <a:pt x="1699" y="3539"/>
                  </a:lnTo>
                  <a:lnTo>
                    <a:pt x="1788" y="3414"/>
                  </a:lnTo>
                  <a:lnTo>
                    <a:pt x="1860" y="3289"/>
                  </a:lnTo>
                  <a:lnTo>
                    <a:pt x="1931" y="3164"/>
                  </a:lnTo>
                  <a:lnTo>
                    <a:pt x="1985" y="3003"/>
                  </a:lnTo>
                  <a:lnTo>
                    <a:pt x="2056" y="2860"/>
                  </a:lnTo>
                  <a:lnTo>
                    <a:pt x="2092" y="2682"/>
                  </a:lnTo>
                  <a:lnTo>
                    <a:pt x="2128" y="2503"/>
                  </a:lnTo>
                  <a:lnTo>
                    <a:pt x="2163" y="2324"/>
                  </a:lnTo>
                  <a:lnTo>
                    <a:pt x="2181" y="2127"/>
                  </a:lnTo>
                  <a:lnTo>
                    <a:pt x="2181" y="1931"/>
                  </a:lnTo>
                  <a:lnTo>
                    <a:pt x="2181" y="1734"/>
                  </a:lnTo>
                  <a:lnTo>
                    <a:pt x="2163" y="1538"/>
                  </a:lnTo>
                  <a:lnTo>
                    <a:pt x="2128" y="1359"/>
                  </a:lnTo>
                  <a:lnTo>
                    <a:pt x="2092" y="1180"/>
                  </a:lnTo>
                  <a:lnTo>
                    <a:pt x="2056" y="1019"/>
                  </a:lnTo>
                  <a:lnTo>
                    <a:pt x="1985" y="859"/>
                  </a:lnTo>
                  <a:lnTo>
                    <a:pt x="1931" y="698"/>
                  </a:lnTo>
                  <a:lnTo>
                    <a:pt x="1860" y="573"/>
                  </a:lnTo>
                  <a:lnTo>
                    <a:pt x="1788" y="448"/>
                  </a:lnTo>
                  <a:lnTo>
                    <a:pt x="1699" y="322"/>
                  </a:lnTo>
                  <a:lnTo>
                    <a:pt x="1609" y="233"/>
                  </a:lnTo>
                  <a:lnTo>
                    <a:pt x="1520" y="144"/>
                  </a:lnTo>
                  <a:lnTo>
                    <a:pt x="1413" y="90"/>
                  </a:lnTo>
                  <a:lnTo>
                    <a:pt x="1306" y="37"/>
                  </a:lnTo>
                  <a:lnTo>
                    <a:pt x="1198" y="19"/>
                  </a:lnTo>
                  <a:lnTo>
                    <a:pt x="1091" y="1"/>
                  </a:lnTo>
                  <a:close/>
                </a:path>
              </a:pathLst>
            </a:custGeom>
            <a:solidFill>
              <a:srgbClr val="2311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87;p21"/>
            <p:cNvSpPr/>
            <p:nvPr/>
          </p:nvSpPr>
          <p:spPr>
            <a:xfrm>
              <a:off x="2388813" y="2462526"/>
              <a:ext cx="98163" cy="21987"/>
            </a:xfrm>
            <a:custGeom>
              <a:avLst/>
              <a:gdLst/>
              <a:ahLst/>
              <a:cxnLst/>
              <a:rect l="l" t="t" r="r" b="b"/>
              <a:pathLst>
                <a:path w="5112" h="1145" extrusionOk="0">
                  <a:moveTo>
                    <a:pt x="2234" y="1"/>
                  </a:moveTo>
                  <a:lnTo>
                    <a:pt x="1877" y="37"/>
                  </a:lnTo>
                  <a:lnTo>
                    <a:pt x="1537" y="108"/>
                  </a:lnTo>
                  <a:lnTo>
                    <a:pt x="1180" y="197"/>
                  </a:lnTo>
                  <a:lnTo>
                    <a:pt x="858" y="323"/>
                  </a:lnTo>
                  <a:lnTo>
                    <a:pt x="697" y="412"/>
                  </a:lnTo>
                  <a:lnTo>
                    <a:pt x="536" y="501"/>
                  </a:lnTo>
                  <a:lnTo>
                    <a:pt x="393" y="591"/>
                  </a:lnTo>
                  <a:lnTo>
                    <a:pt x="251" y="716"/>
                  </a:lnTo>
                  <a:lnTo>
                    <a:pt x="125" y="823"/>
                  </a:lnTo>
                  <a:lnTo>
                    <a:pt x="0" y="966"/>
                  </a:lnTo>
                  <a:lnTo>
                    <a:pt x="679" y="894"/>
                  </a:lnTo>
                  <a:lnTo>
                    <a:pt x="1305" y="841"/>
                  </a:lnTo>
                  <a:lnTo>
                    <a:pt x="2556" y="841"/>
                  </a:lnTo>
                  <a:lnTo>
                    <a:pt x="3164" y="894"/>
                  </a:lnTo>
                  <a:lnTo>
                    <a:pt x="3789" y="966"/>
                  </a:lnTo>
                  <a:lnTo>
                    <a:pt x="4432" y="1055"/>
                  </a:lnTo>
                  <a:lnTo>
                    <a:pt x="5112" y="1145"/>
                  </a:lnTo>
                  <a:lnTo>
                    <a:pt x="4987" y="1020"/>
                  </a:lnTo>
                  <a:lnTo>
                    <a:pt x="4861" y="894"/>
                  </a:lnTo>
                  <a:lnTo>
                    <a:pt x="4736" y="769"/>
                  </a:lnTo>
                  <a:lnTo>
                    <a:pt x="4593" y="680"/>
                  </a:lnTo>
                  <a:lnTo>
                    <a:pt x="4290" y="483"/>
                  </a:lnTo>
                  <a:lnTo>
                    <a:pt x="3968" y="323"/>
                  </a:lnTo>
                  <a:lnTo>
                    <a:pt x="3646" y="197"/>
                  </a:lnTo>
                  <a:lnTo>
                    <a:pt x="3307" y="108"/>
                  </a:lnTo>
                  <a:lnTo>
                    <a:pt x="2949" y="37"/>
                  </a:lnTo>
                  <a:lnTo>
                    <a:pt x="2592" y="19"/>
                  </a:lnTo>
                  <a:lnTo>
                    <a:pt x="2234" y="1"/>
                  </a:lnTo>
                  <a:close/>
                </a:path>
              </a:pathLst>
            </a:custGeom>
            <a:solidFill>
              <a:srgbClr val="2311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88;p21"/>
            <p:cNvSpPr/>
            <p:nvPr/>
          </p:nvSpPr>
          <p:spPr>
            <a:xfrm>
              <a:off x="2303016" y="2552797"/>
              <a:ext cx="56302" cy="76541"/>
            </a:xfrm>
            <a:custGeom>
              <a:avLst/>
              <a:gdLst/>
              <a:ahLst/>
              <a:cxnLst/>
              <a:rect l="l" t="t" r="r" b="b"/>
              <a:pathLst>
                <a:path w="2932" h="3986" extrusionOk="0">
                  <a:moveTo>
                    <a:pt x="1269" y="0"/>
                  </a:moveTo>
                  <a:lnTo>
                    <a:pt x="1091" y="107"/>
                  </a:lnTo>
                  <a:lnTo>
                    <a:pt x="930" y="232"/>
                  </a:lnTo>
                  <a:lnTo>
                    <a:pt x="769" y="358"/>
                  </a:lnTo>
                  <a:lnTo>
                    <a:pt x="626" y="518"/>
                  </a:lnTo>
                  <a:lnTo>
                    <a:pt x="501" y="679"/>
                  </a:lnTo>
                  <a:lnTo>
                    <a:pt x="394" y="840"/>
                  </a:lnTo>
                  <a:lnTo>
                    <a:pt x="286" y="1037"/>
                  </a:lnTo>
                  <a:lnTo>
                    <a:pt x="197" y="1215"/>
                  </a:lnTo>
                  <a:lnTo>
                    <a:pt x="126" y="1430"/>
                  </a:lnTo>
                  <a:lnTo>
                    <a:pt x="72" y="1626"/>
                  </a:lnTo>
                  <a:lnTo>
                    <a:pt x="18" y="1841"/>
                  </a:lnTo>
                  <a:lnTo>
                    <a:pt x="0" y="2055"/>
                  </a:lnTo>
                  <a:lnTo>
                    <a:pt x="0" y="2288"/>
                  </a:lnTo>
                  <a:lnTo>
                    <a:pt x="18" y="2520"/>
                  </a:lnTo>
                  <a:lnTo>
                    <a:pt x="54" y="2752"/>
                  </a:lnTo>
                  <a:lnTo>
                    <a:pt x="126" y="2967"/>
                  </a:lnTo>
                  <a:lnTo>
                    <a:pt x="233" y="3181"/>
                  </a:lnTo>
                  <a:lnTo>
                    <a:pt x="304" y="3289"/>
                  </a:lnTo>
                  <a:lnTo>
                    <a:pt x="376" y="3396"/>
                  </a:lnTo>
                  <a:lnTo>
                    <a:pt x="554" y="3592"/>
                  </a:lnTo>
                  <a:lnTo>
                    <a:pt x="644" y="3664"/>
                  </a:lnTo>
                  <a:lnTo>
                    <a:pt x="751" y="3735"/>
                  </a:lnTo>
                  <a:lnTo>
                    <a:pt x="965" y="3860"/>
                  </a:lnTo>
                  <a:lnTo>
                    <a:pt x="1198" y="3932"/>
                  </a:lnTo>
                  <a:lnTo>
                    <a:pt x="1448" y="3985"/>
                  </a:lnTo>
                  <a:lnTo>
                    <a:pt x="1680" y="3985"/>
                  </a:lnTo>
                  <a:lnTo>
                    <a:pt x="1913" y="3950"/>
                  </a:lnTo>
                  <a:lnTo>
                    <a:pt x="2127" y="3896"/>
                  </a:lnTo>
                  <a:lnTo>
                    <a:pt x="2342" y="3789"/>
                  </a:lnTo>
                  <a:lnTo>
                    <a:pt x="2538" y="3664"/>
                  </a:lnTo>
                  <a:lnTo>
                    <a:pt x="2610" y="3592"/>
                  </a:lnTo>
                  <a:lnTo>
                    <a:pt x="2699" y="3503"/>
                  </a:lnTo>
                  <a:lnTo>
                    <a:pt x="2753" y="3414"/>
                  </a:lnTo>
                  <a:lnTo>
                    <a:pt x="2806" y="3324"/>
                  </a:lnTo>
                  <a:lnTo>
                    <a:pt x="2860" y="3217"/>
                  </a:lnTo>
                  <a:lnTo>
                    <a:pt x="2896" y="3128"/>
                  </a:lnTo>
                  <a:lnTo>
                    <a:pt x="2913" y="3020"/>
                  </a:lnTo>
                  <a:lnTo>
                    <a:pt x="2931" y="2913"/>
                  </a:lnTo>
                  <a:lnTo>
                    <a:pt x="2788" y="3056"/>
                  </a:lnTo>
                  <a:lnTo>
                    <a:pt x="2628" y="3163"/>
                  </a:lnTo>
                  <a:lnTo>
                    <a:pt x="2485" y="3253"/>
                  </a:lnTo>
                  <a:lnTo>
                    <a:pt x="2324" y="3306"/>
                  </a:lnTo>
                  <a:lnTo>
                    <a:pt x="2163" y="3342"/>
                  </a:lnTo>
                  <a:lnTo>
                    <a:pt x="2020" y="3360"/>
                  </a:lnTo>
                  <a:lnTo>
                    <a:pt x="1859" y="3342"/>
                  </a:lnTo>
                  <a:lnTo>
                    <a:pt x="1716" y="3324"/>
                  </a:lnTo>
                  <a:lnTo>
                    <a:pt x="1573" y="3289"/>
                  </a:lnTo>
                  <a:lnTo>
                    <a:pt x="1430" y="3235"/>
                  </a:lnTo>
                  <a:lnTo>
                    <a:pt x="1323" y="3163"/>
                  </a:lnTo>
                  <a:lnTo>
                    <a:pt x="1216" y="3092"/>
                  </a:lnTo>
                  <a:lnTo>
                    <a:pt x="1108" y="3003"/>
                  </a:lnTo>
                  <a:lnTo>
                    <a:pt x="1037" y="2895"/>
                  </a:lnTo>
                  <a:lnTo>
                    <a:pt x="965" y="2788"/>
                  </a:lnTo>
                  <a:lnTo>
                    <a:pt x="912" y="2663"/>
                  </a:lnTo>
                  <a:lnTo>
                    <a:pt x="876" y="2520"/>
                  </a:lnTo>
                  <a:lnTo>
                    <a:pt x="840" y="2377"/>
                  </a:lnTo>
                  <a:lnTo>
                    <a:pt x="805" y="2234"/>
                  </a:lnTo>
                  <a:lnTo>
                    <a:pt x="787" y="2073"/>
                  </a:lnTo>
                  <a:lnTo>
                    <a:pt x="787" y="1752"/>
                  </a:lnTo>
                  <a:lnTo>
                    <a:pt x="823" y="1412"/>
                  </a:lnTo>
                  <a:lnTo>
                    <a:pt x="894" y="1072"/>
                  </a:lnTo>
                  <a:lnTo>
                    <a:pt x="983" y="715"/>
                  </a:lnTo>
                  <a:lnTo>
                    <a:pt x="1108" y="358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89;p21"/>
            <p:cNvSpPr/>
            <p:nvPr/>
          </p:nvSpPr>
          <p:spPr>
            <a:xfrm>
              <a:off x="2127313" y="2242216"/>
              <a:ext cx="423146" cy="353825"/>
            </a:xfrm>
            <a:custGeom>
              <a:avLst/>
              <a:gdLst/>
              <a:ahLst/>
              <a:cxnLst/>
              <a:rect l="l" t="t" r="r" b="b"/>
              <a:pathLst>
                <a:path w="22036" h="18426" extrusionOk="0">
                  <a:moveTo>
                    <a:pt x="6041" y="0"/>
                  </a:moveTo>
                  <a:lnTo>
                    <a:pt x="0" y="5666"/>
                  </a:lnTo>
                  <a:lnTo>
                    <a:pt x="72" y="11081"/>
                  </a:lnTo>
                  <a:lnTo>
                    <a:pt x="554" y="18426"/>
                  </a:lnTo>
                  <a:lnTo>
                    <a:pt x="1805" y="18426"/>
                  </a:lnTo>
                  <a:lnTo>
                    <a:pt x="1698" y="12671"/>
                  </a:lnTo>
                  <a:lnTo>
                    <a:pt x="1716" y="12600"/>
                  </a:lnTo>
                  <a:lnTo>
                    <a:pt x="1769" y="12528"/>
                  </a:lnTo>
                  <a:lnTo>
                    <a:pt x="1912" y="12332"/>
                  </a:lnTo>
                  <a:lnTo>
                    <a:pt x="2198" y="12028"/>
                  </a:lnTo>
                  <a:lnTo>
                    <a:pt x="2538" y="11581"/>
                  </a:lnTo>
                  <a:lnTo>
                    <a:pt x="2842" y="11116"/>
                  </a:lnTo>
                  <a:lnTo>
                    <a:pt x="3146" y="10634"/>
                  </a:lnTo>
                  <a:lnTo>
                    <a:pt x="3414" y="10151"/>
                  </a:lnTo>
                  <a:lnTo>
                    <a:pt x="3735" y="9526"/>
                  </a:lnTo>
                  <a:lnTo>
                    <a:pt x="4021" y="8900"/>
                  </a:lnTo>
                  <a:lnTo>
                    <a:pt x="4146" y="8579"/>
                  </a:lnTo>
                  <a:lnTo>
                    <a:pt x="4254" y="8257"/>
                  </a:lnTo>
                  <a:lnTo>
                    <a:pt x="4361" y="7917"/>
                  </a:lnTo>
                  <a:lnTo>
                    <a:pt x="4468" y="7596"/>
                  </a:lnTo>
                  <a:lnTo>
                    <a:pt x="4540" y="7220"/>
                  </a:lnTo>
                  <a:lnTo>
                    <a:pt x="4593" y="6881"/>
                  </a:lnTo>
                  <a:lnTo>
                    <a:pt x="4611" y="6541"/>
                  </a:lnTo>
                  <a:lnTo>
                    <a:pt x="4611" y="6202"/>
                  </a:lnTo>
                  <a:lnTo>
                    <a:pt x="4575" y="5523"/>
                  </a:lnTo>
                  <a:lnTo>
                    <a:pt x="4557" y="5183"/>
                  </a:lnTo>
                  <a:lnTo>
                    <a:pt x="4557" y="4808"/>
                  </a:lnTo>
                  <a:lnTo>
                    <a:pt x="4575" y="5040"/>
                  </a:lnTo>
                  <a:lnTo>
                    <a:pt x="4629" y="5255"/>
                  </a:lnTo>
                  <a:lnTo>
                    <a:pt x="4682" y="5380"/>
                  </a:lnTo>
                  <a:lnTo>
                    <a:pt x="4736" y="5487"/>
                  </a:lnTo>
                  <a:lnTo>
                    <a:pt x="4879" y="5701"/>
                  </a:lnTo>
                  <a:lnTo>
                    <a:pt x="5040" y="5898"/>
                  </a:lnTo>
                  <a:lnTo>
                    <a:pt x="5254" y="6077"/>
                  </a:lnTo>
                  <a:lnTo>
                    <a:pt x="5469" y="6238"/>
                  </a:lnTo>
                  <a:lnTo>
                    <a:pt x="5701" y="6363"/>
                  </a:lnTo>
                  <a:lnTo>
                    <a:pt x="5951" y="6470"/>
                  </a:lnTo>
                  <a:lnTo>
                    <a:pt x="6202" y="6559"/>
                  </a:lnTo>
                  <a:lnTo>
                    <a:pt x="6559" y="6649"/>
                  </a:lnTo>
                  <a:lnTo>
                    <a:pt x="6934" y="6702"/>
                  </a:lnTo>
                  <a:lnTo>
                    <a:pt x="7292" y="6720"/>
                  </a:lnTo>
                  <a:lnTo>
                    <a:pt x="7667" y="6720"/>
                  </a:lnTo>
                  <a:lnTo>
                    <a:pt x="8024" y="6684"/>
                  </a:lnTo>
                  <a:lnTo>
                    <a:pt x="8382" y="6613"/>
                  </a:lnTo>
                  <a:lnTo>
                    <a:pt x="8739" y="6523"/>
                  </a:lnTo>
                  <a:lnTo>
                    <a:pt x="9079" y="6381"/>
                  </a:lnTo>
                  <a:lnTo>
                    <a:pt x="9115" y="6559"/>
                  </a:lnTo>
                  <a:lnTo>
                    <a:pt x="9168" y="6720"/>
                  </a:lnTo>
                  <a:lnTo>
                    <a:pt x="9240" y="6881"/>
                  </a:lnTo>
                  <a:lnTo>
                    <a:pt x="9311" y="7042"/>
                  </a:lnTo>
                  <a:lnTo>
                    <a:pt x="9401" y="7203"/>
                  </a:lnTo>
                  <a:lnTo>
                    <a:pt x="9508" y="7346"/>
                  </a:lnTo>
                  <a:lnTo>
                    <a:pt x="9615" y="7489"/>
                  </a:lnTo>
                  <a:lnTo>
                    <a:pt x="9740" y="7614"/>
                  </a:lnTo>
                  <a:lnTo>
                    <a:pt x="9865" y="7739"/>
                  </a:lnTo>
                  <a:lnTo>
                    <a:pt x="9990" y="7846"/>
                  </a:lnTo>
                  <a:lnTo>
                    <a:pt x="10133" y="7953"/>
                  </a:lnTo>
                  <a:lnTo>
                    <a:pt x="10294" y="8043"/>
                  </a:lnTo>
                  <a:lnTo>
                    <a:pt x="10455" y="8132"/>
                  </a:lnTo>
                  <a:lnTo>
                    <a:pt x="10616" y="8203"/>
                  </a:lnTo>
                  <a:lnTo>
                    <a:pt x="10777" y="8257"/>
                  </a:lnTo>
                  <a:lnTo>
                    <a:pt x="10955" y="8293"/>
                  </a:lnTo>
                  <a:lnTo>
                    <a:pt x="11116" y="8329"/>
                  </a:lnTo>
                  <a:lnTo>
                    <a:pt x="11295" y="8346"/>
                  </a:lnTo>
                  <a:lnTo>
                    <a:pt x="11474" y="8346"/>
                  </a:lnTo>
                  <a:lnTo>
                    <a:pt x="11652" y="8329"/>
                  </a:lnTo>
                  <a:lnTo>
                    <a:pt x="11831" y="8311"/>
                  </a:lnTo>
                  <a:lnTo>
                    <a:pt x="11992" y="8275"/>
                  </a:lnTo>
                  <a:lnTo>
                    <a:pt x="12171" y="8221"/>
                  </a:lnTo>
                  <a:lnTo>
                    <a:pt x="12332" y="8168"/>
                  </a:lnTo>
                  <a:lnTo>
                    <a:pt x="12492" y="8096"/>
                  </a:lnTo>
                  <a:lnTo>
                    <a:pt x="12653" y="8025"/>
                  </a:lnTo>
                  <a:lnTo>
                    <a:pt x="12814" y="7935"/>
                  </a:lnTo>
                  <a:lnTo>
                    <a:pt x="12957" y="7828"/>
                  </a:lnTo>
                  <a:lnTo>
                    <a:pt x="13082" y="7703"/>
                  </a:lnTo>
                  <a:lnTo>
                    <a:pt x="13207" y="7596"/>
                  </a:lnTo>
                  <a:lnTo>
                    <a:pt x="13332" y="7453"/>
                  </a:lnTo>
                  <a:lnTo>
                    <a:pt x="13440" y="7310"/>
                  </a:lnTo>
                  <a:lnTo>
                    <a:pt x="13690" y="7542"/>
                  </a:lnTo>
                  <a:lnTo>
                    <a:pt x="13976" y="7739"/>
                  </a:lnTo>
                  <a:lnTo>
                    <a:pt x="14280" y="7900"/>
                  </a:lnTo>
                  <a:lnTo>
                    <a:pt x="14583" y="8025"/>
                  </a:lnTo>
                  <a:lnTo>
                    <a:pt x="14905" y="8132"/>
                  </a:lnTo>
                  <a:lnTo>
                    <a:pt x="15245" y="8203"/>
                  </a:lnTo>
                  <a:lnTo>
                    <a:pt x="15584" y="8239"/>
                  </a:lnTo>
                  <a:lnTo>
                    <a:pt x="15924" y="8257"/>
                  </a:lnTo>
                  <a:lnTo>
                    <a:pt x="16263" y="8221"/>
                  </a:lnTo>
                  <a:lnTo>
                    <a:pt x="16603" y="8186"/>
                  </a:lnTo>
                  <a:lnTo>
                    <a:pt x="16925" y="8096"/>
                  </a:lnTo>
                  <a:lnTo>
                    <a:pt x="17246" y="7989"/>
                  </a:lnTo>
                  <a:lnTo>
                    <a:pt x="17568" y="7846"/>
                  </a:lnTo>
                  <a:lnTo>
                    <a:pt x="17854" y="7667"/>
                  </a:lnTo>
                  <a:lnTo>
                    <a:pt x="18122" y="7471"/>
                  </a:lnTo>
                  <a:lnTo>
                    <a:pt x="18372" y="7238"/>
                  </a:lnTo>
                  <a:lnTo>
                    <a:pt x="18676" y="7435"/>
                  </a:lnTo>
                  <a:lnTo>
                    <a:pt x="18980" y="7578"/>
                  </a:lnTo>
                  <a:lnTo>
                    <a:pt x="19302" y="7685"/>
                  </a:lnTo>
                  <a:lnTo>
                    <a:pt x="19480" y="7739"/>
                  </a:lnTo>
                  <a:lnTo>
                    <a:pt x="19641" y="7757"/>
                  </a:lnTo>
                  <a:lnTo>
                    <a:pt x="19820" y="7774"/>
                  </a:lnTo>
                  <a:lnTo>
                    <a:pt x="20159" y="7774"/>
                  </a:lnTo>
                  <a:lnTo>
                    <a:pt x="20320" y="7757"/>
                  </a:lnTo>
                  <a:lnTo>
                    <a:pt x="20481" y="7721"/>
                  </a:lnTo>
                  <a:lnTo>
                    <a:pt x="20642" y="7685"/>
                  </a:lnTo>
                  <a:lnTo>
                    <a:pt x="20803" y="7614"/>
                  </a:lnTo>
                  <a:lnTo>
                    <a:pt x="20964" y="7542"/>
                  </a:lnTo>
                  <a:lnTo>
                    <a:pt x="21107" y="7453"/>
                  </a:lnTo>
                  <a:lnTo>
                    <a:pt x="21232" y="7346"/>
                  </a:lnTo>
                  <a:lnTo>
                    <a:pt x="21357" y="7238"/>
                  </a:lnTo>
                  <a:lnTo>
                    <a:pt x="21464" y="7095"/>
                  </a:lnTo>
                  <a:lnTo>
                    <a:pt x="21553" y="6970"/>
                  </a:lnTo>
                  <a:lnTo>
                    <a:pt x="21643" y="6809"/>
                  </a:lnTo>
                  <a:lnTo>
                    <a:pt x="21714" y="6666"/>
                  </a:lnTo>
                  <a:lnTo>
                    <a:pt x="21768" y="6506"/>
                  </a:lnTo>
                  <a:lnTo>
                    <a:pt x="21804" y="6327"/>
                  </a:lnTo>
                  <a:lnTo>
                    <a:pt x="21821" y="6166"/>
                  </a:lnTo>
                  <a:lnTo>
                    <a:pt x="21839" y="6005"/>
                  </a:lnTo>
                  <a:lnTo>
                    <a:pt x="21821" y="5826"/>
                  </a:lnTo>
                  <a:lnTo>
                    <a:pt x="21786" y="5666"/>
                  </a:lnTo>
                  <a:lnTo>
                    <a:pt x="21732" y="5523"/>
                  </a:lnTo>
                  <a:lnTo>
                    <a:pt x="21661" y="5362"/>
                  </a:lnTo>
                  <a:lnTo>
                    <a:pt x="21553" y="5219"/>
                  </a:lnTo>
                  <a:lnTo>
                    <a:pt x="21714" y="5112"/>
                  </a:lnTo>
                  <a:lnTo>
                    <a:pt x="21839" y="4969"/>
                  </a:lnTo>
                  <a:lnTo>
                    <a:pt x="21929" y="4808"/>
                  </a:lnTo>
                  <a:lnTo>
                    <a:pt x="21982" y="4629"/>
                  </a:lnTo>
                  <a:lnTo>
                    <a:pt x="22018" y="4450"/>
                  </a:lnTo>
                  <a:lnTo>
                    <a:pt x="22036" y="4236"/>
                  </a:lnTo>
                  <a:lnTo>
                    <a:pt x="22018" y="4039"/>
                  </a:lnTo>
                  <a:lnTo>
                    <a:pt x="22000" y="3825"/>
                  </a:lnTo>
                  <a:lnTo>
                    <a:pt x="21947" y="3628"/>
                  </a:lnTo>
                  <a:lnTo>
                    <a:pt x="21875" y="3414"/>
                  </a:lnTo>
                  <a:lnTo>
                    <a:pt x="21804" y="3217"/>
                  </a:lnTo>
                  <a:lnTo>
                    <a:pt x="21714" y="3021"/>
                  </a:lnTo>
                  <a:lnTo>
                    <a:pt x="21625" y="2824"/>
                  </a:lnTo>
                  <a:lnTo>
                    <a:pt x="21518" y="2663"/>
                  </a:lnTo>
                  <a:lnTo>
                    <a:pt x="21410" y="2502"/>
                  </a:lnTo>
                  <a:lnTo>
                    <a:pt x="21303" y="2377"/>
                  </a:lnTo>
                  <a:lnTo>
                    <a:pt x="21142" y="2216"/>
                  </a:lnTo>
                  <a:lnTo>
                    <a:pt x="20964" y="2091"/>
                  </a:lnTo>
                  <a:lnTo>
                    <a:pt x="20785" y="1984"/>
                  </a:lnTo>
                  <a:lnTo>
                    <a:pt x="20570" y="1895"/>
                  </a:lnTo>
                  <a:lnTo>
                    <a:pt x="20356" y="1823"/>
                  </a:lnTo>
                  <a:lnTo>
                    <a:pt x="20141" y="1770"/>
                  </a:lnTo>
                  <a:lnTo>
                    <a:pt x="19909" y="1734"/>
                  </a:lnTo>
                  <a:lnTo>
                    <a:pt x="19677" y="1698"/>
                  </a:lnTo>
                  <a:lnTo>
                    <a:pt x="19194" y="1662"/>
                  </a:lnTo>
                  <a:lnTo>
                    <a:pt x="18712" y="1645"/>
                  </a:lnTo>
                  <a:lnTo>
                    <a:pt x="18247" y="1627"/>
                  </a:lnTo>
                  <a:lnTo>
                    <a:pt x="17818" y="1591"/>
                  </a:lnTo>
                  <a:lnTo>
                    <a:pt x="12635" y="894"/>
                  </a:lnTo>
                  <a:lnTo>
                    <a:pt x="60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90;p21"/>
            <p:cNvSpPr/>
            <p:nvPr/>
          </p:nvSpPr>
          <p:spPr>
            <a:xfrm>
              <a:off x="2601577" y="3583011"/>
              <a:ext cx="135915" cy="135570"/>
            </a:xfrm>
            <a:custGeom>
              <a:avLst/>
              <a:gdLst/>
              <a:ahLst/>
              <a:cxnLst/>
              <a:rect l="l" t="t" r="r" b="b"/>
              <a:pathLst>
                <a:path w="7078" h="7060" extrusionOk="0">
                  <a:moveTo>
                    <a:pt x="3539" y="1"/>
                  </a:moveTo>
                  <a:lnTo>
                    <a:pt x="3182" y="19"/>
                  </a:lnTo>
                  <a:lnTo>
                    <a:pt x="2824" y="72"/>
                  </a:lnTo>
                  <a:lnTo>
                    <a:pt x="2485" y="144"/>
                  </a:lnTo>
                  <a:lnTo>
                    <a:pt x="2163" y="269"/>
                  </a:lnTo>
                  <a:lnTo>
                    <a:pt x="1859" y="412"/>
                  </a:lnTo>
                  <a:lnTo>
                    <a:pt x="1573" y="590"/>
                  </a:lnTo>
                  <a:lnTo>
                    <a:pt x="1288" y="805"/>
                  </a:lnTo>
                  <a:lnTo>
                    <a:pt x="1037" y="1037"/>
                  </a:lnTo>
                  <a:lnTo>
                    <a:pt x="823" y="1287"/>
                  </a:lnTo>
                  <a:lnTo>
                    <a:pt x="608" y="1555"/>
                  </a:lnTo>
                  <a:lnTo>
                    <a:pt x="430" y="1841"/>
                  </a:lnTo>
                  <a:lnTo>
                    <a:pt x="287" y="2145"/>
                  </a:lnTo>
                  <a:lnTo>
                    <a:pt x="162" y="2485"/>
                  </a:lnTo>
                  <a:lnTo>
                    <a:pt x="72" y="2824"/>
                  </a:lnTo>
                  <a:lnTo>
                    <a:pt x="19" y="3164"/>
                  </a:lnTo>
                  <a:lnTo>
                    <a:pt x="1" y="3539"/>
                  </a:lnTo>
                  <a:lnTo>
                    <a:pt x="19" y="3897"/>
                  </a:lnTo>
                  <a:lnTo>
                    <a:pt x="72" y="4236"/>
                  </a:lnTo>
                  <a:lnTo>
                    <a:pt x="162" y="4576"/>
                  </a:lnTo>
                  <a:lnTo>
                    <a:pt x="287" y="4915"/>
                  </a:lnTo>
                  <a:lnTo>
                    <a:pt x="430" y="5219"/>
                  </a:lnTo>
                  <a:lnTo>
                    <a:pt x="608" y="5505"/>
                  </a:lnTo>
                  <a:lnTo>
                    <a:pt x="823" y="5773"/>
                  </a:lnTo>
                  <a:lnTo>
                    <a:pt x="1037" y="6023"/>
                  </a:lnTo>
                  <a:lnTo>
                    <a:pt x="1288" y="6256"/>
                  </a:lnTo>
                  <a:lnTo>
                    <a:pt x="1573" y="6470"/>
                  </a:lnTo>
                  <a:lnTo>
                    <a:pt x="1859" y="6649"/>
                  </a:lnTo>
                  <a:lnTo>
                    <a:pt x="2163" y="6792"/>
                  </a:lnTo>
                  <a:lnTo>
                    <a:pt x="2485" y="6917"/>
                  </a:lnTo>
                  <a:lnTo>
                    <a:pt x="2824" y="6988"/>
                  </a:lnTo>
                  <a:lnTo>
                    <a:pt x="3182" y="7042"/>
                  </a:lnTo>
                  <a:lnTo>
                    <a:pt x="3539" y="7060"/>
                  </a:lnTo>
                  <a:lnTo>
                    <a:pt x="3915" y="7042"/>
                  </a:lnTo>
                  <a:lnTo>
                    <a:pt x="4254" y="6988"/>
                  </a:lnTo>
                  <a:lnTo>
                    <a:pt x="4594" y="6917"/>
                  </a:lnTo>
                  <a:lnTo>
                    <a:pt x="4915" y="6792"/>
                  </a:lnTo>
                  <a:lnTo>
                    <a:pt x="5237" y="6649"/>
                  </a:lnTo>
                  <a:lnTo>
                    <a:pt x="5523" y="6470"/>
                  </a:lnTo>
                  <a:lnTo>
                    <a:pt x="5791" y="6256"/>
                  </a:lnTo>
                  <a:lnTo>
                    <a:pt x="6041" y="6023"/>
                  </a:lnTo>
                  <a:lnTo>
                    <a:pt x="6274" y="5773"/>
                  </a:lnTo>
                  <a:lnTo>
                    <a:pt x="6470" y="5505"/>
                  </a:lnTo>
                  <a:lnTo>
                    <a:pt x="6649" y="5219"/>
                  </a:lnTo>
                  <a:lnTo>
                    <a:pt x="6810" y="4915"/>
                  </a:lnTo>
                  <a:lnTo>
                    <a:pt x="6917" y="4576"/>
                  </a:lnTo>
                  <a:lnTo>
                    <a:pt x="7006" y="4236"/>
                  </a:lnTo>
                  <a:lnTo>
                    <a:pt x="7060" y="3897"/>
                  </a:lnTo>
                  <a:lnTo>
                    <a:pt x="7078" y="3539"/>
                  </a:lnTo>
                  <a:lnTo>
                    <a:pt x="7060" y="3164"/>
                  </a:lnTo>
                  <a:lnTo>
                    <a:pt x="7006" y="2824"/>
                  </a:lnTo>
                  <a:lnTo>
                    <a:pt x="6917" y="2485"/>
                  </a:lnTo>
                  <a:lnTo>
                    <a:pt x="6810" y="2145"/>
                  </a:lnTo>
                  <a:lnTo>
                    <a:pt x="6649" y="1841"/>
                  </a:lnTo>
                  <a:lnTo>
                    <a:pt x="6470" y="1555"/>
                  </a:lnTo>
                  <a:lnTo>
                    <a:pt x="6274" y="1287"/>
                  </a:lnTo>
                  <a:lnTo>
                    <a:pt x="6041" y="1037"/>
                  </a:lnTo>
                  <a:lnTo>
                    <a:pt x="5791" y="805"/>
                  </a:lnTo>
                  <a:lnTo>
                    <a:pt x="5523" y="590"/>
                  </a:lnTo>
                  <a:lnTo>
                    <a:pt x="5237" y="412"/>
                  </a:lnTo>
                  <a:lnTo>
                    <a:pt x="4915" y="269"/>
                  </a:lnTo>
                  <a:lnTo>
                    <a:pt x="4594" y="144"/>
                  </a:lnTo>
                  <a:lnTo>
                    <a:pt x="4254" y="72"/>
                  </a:lnTo>
                  <a:lnTo>
                    <a:pt x="3915" y="19"/>
                  </a:lnTo>
                  <a:lnTo>
                    <a:pt x="3539" y="1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91;p21"/>
            <p:cNvSpPr/>
            <p:nvPr/>
          </p:nvSpPr>
          <p:spPr>
            <a:xfrm>
              <a:off x="1940953" y="3583011"/>
              <a:ext cx="135915" cy="135570"/>
            </a:xfrm>
            <a:custGeom>
              <a:avLst/>
              <a:gdLst/>
              <a:ahLst/>
              <a:cxnLst/>
              <a:rect l="l" t="t" r="r" b="b"/>
              <a:pathLst>
                <a:path w="7078" h="7060" extrusionOk="0">
                  <a:moveTo>
                    <a:pt x="3539" y="1"/>
                  </a:moveTo>
                  <a:lnTo>
                    <a:pt x="3182" y="19"/>
                  </a:lnTo>
                  <a:lnTo>
                    <a:pt x="2825" y="72"/>
                  </a:lnTo>
                  <a:lnTo>
                    <a:pt x="2485" y="144"/>
                  </a:lnTo>
                  <a:lnTo>
                    <a:pt x="2163" y="269"/>
                  </a:lnTo>
                  <a:lnTo>
                    <a:pt x="1842" y="412"/>
                  </a:lnTo>
                  <a:lnTo>
                    <a:pt x="1556" y="590"/>
                  </a:lnTo>
                  <a:lnTo>
                    <a:pt x="1288" y="805"/>
                  </a:lnTo>
                  <a:lnTo>
                    <a:pt x="1037" y="1037"/>
                  </a:lnTo>
                  <a:lnTo>
                    <a:pt x="805" y="1287"/>
                  </a:lnTo>
                  <a:lnTo>
                    <a:pt x="608" y="1555"/>
                  </a:lnTo>
                  <a:lnTo>
                    <a:pt x="430" y="1841"/>
                  </a:lnTo>
                  <a:lnTo>
                    <a:pt x="269" y="2145"/>
                  </a:lnTo>
                  <a:lnTo>
                    <a:pt x="162" y="2485"/>
                  </a:lnTo>
                  <a:lnTo>
                    <a:pt x="72" y="2824"/>
                  </a:lnTo>
                  <a:lnTo>
                    <a:pt x="19" y="3164"/>
                  </a:lnTo>
                  <a:lnTo>
                    <a:pt x="1" y="3539"/>
                  </a:lnTo>
                  <a:lnTo>
                    <a:pt x="19" y="3897"/>
                  </a:lnTo>
                  <a:lnTo>
                    <a:pt x="72" y="4236"/>
                  </a:lnTo>
                  <a:lnTo>
                    <a:pt x="162" y="4576"/>
                  </a:lnTo>
                  <a:lnTo>
                    <a:pt x="269" y="4915"/>
                  </a:lnTo>
                  <a:lnTo>
                    <a:pt x="430" y="5219"/>
                  </a:lnTo>
                  <a:lnTo>
                    <a:pt x="608" y="5505"/>
                  </a:lnTo>
                  <a:lnTo>
                    <a:pt x="805" y="5773"/>
                  </a:lnTo>
                  <a:lnTo>
                    <a:pt x="1037" y="6023"/>
                  </a:lnTo>
                  <a:lnTo>
                    <a:pt x="1288" y="6256"/>
                  </a:lnTo>
                  <a:lnTo>
                    <a:pt x="1556" y="6470"/>
                  </a:lnTo>
                  <a:lnTo>
                    <a:pt x="1842" y="6649"/>
                  </a:lnTo>
                  <a:lnTo>
                    <a:pt x="2163" y="6792"/>
                  </a:lnTo>
                  <a:lnTo>
                    <a:pt x="2485" y="6917"/>
                  </a:lnTo>
                  <a:lnTo>
                    <a:pt x="2825" y="6988"/>
                  </a:lnTo>
                  <a:lnTo>
                    <a:pt x="3182" y="7042"/>
                  </a:lnTo>
                  <a:lnTo>
                    <a:pt x="3539" y="7060"/>
                  </a:lnTo>
                  <a:lnTo>
                    <a:pt x="3897" y="7042"/>
                  </a:lnTo>
                  <a:lnTo>
                    <a:pt x="4254" y="6988"/>
                  </a:lnTo>
                  <a:lnTo>
                    <a:pt x="4594" y="6917"/>
                  </a:lnTo>
                  <a:lnTo>
                    <a:pt x="4916" y="6792"/>
                  </a:lnTo>
                  <a:lnTo>
                    <a:pt x="5219" y="6649"/>
                  </a:lnTo>
                  <a:lnTo>
                    <a:pt x="5505" y="6470"/>
                  </a:lnTo>
                  <a:lnTo>
                    <a:pt x="5791" y="6256"/>
                  </a:lnTo>
                  <a:lnTo>
                    <a:pt x="6041" y="6023"/>
                  </a:lnTo>
                  <a:lnTo>
                    <a:pt x="6274" y="5773"/>
                  </a:lnTo>
                  <a:lnTo>
                    <a:pt x="6470" y="5505"/>
                  </a:lnTo>
                  <a:lnTo>
                    <a:pt x="6649" y="5219"/>
                  </a:lnTo>
                  <a:lnTo>
                    <a:pt x="6792" y="4915"/>
                  </a:lnTo>
                  <a:lnTo>
                    <a:pt x="6917" y="4576"/>
                  </a:lnTo>
                  <a:lnTo>
                    <a:pt x="7006" y="4236"/>
                  </a:lnTo>
                  <a:lnTo>
                    <a:pt x="7060" y="3897"/>
                  </a:lnTo>
                  <a:lnTo>
                    <a:pt x="7078" y="3539"/>
                  </a:lnTo>
                  <a:lnTo>
                    <a:pt x="7060" y="3164"/>
                  </a:lnTo>
                  <a:lnTo>
                    <a:pt x="7006" y="2824"/>
                  </a:lnTo>
                  <a:lnTo>
                    <a:pt x="6917" y="2485"/>
                  </a:lnTo>
                  <a:lnTo>
                    <a:pt x="6792" y="2145"/>
                  </a:lnTo>
                  <a:lnTo>
                    <a:pt x="6649" y="1841"/>
                  </a:lnTo>
                  <a:lnTo>
                    <a:pt x="6470" y="1555"/>
                  </a:lnTo>
                  <a:lnTo>
                    <a:pt x="6274" y="1287"/>
                  </a:lnTo>
                  <a:lnTo>
                    <a:pt x="6041" y="1037"/>
                  </a:lnTo>
                  <a:lnTo>
                    <a:pt x="5791" y="805"/>
                  </a:lnTo>
                  <a:lnTo>
                    <a:pt x="5505" y="590"/>
                  </a:lnTo>
                  <a:lnTo>
                    <a:pt x="5219" y="412"/>
                  </a:lnTo>
                  <a:lnTo>
                    <a:pt x="4916" y="269"/>
                  </a:lnTo>
                  <a:lnTo>
                    <a:pt x="4594" y="144"/>
                  </a:lnTo>
                  <a:lnTo>
                    <a:pt x="4254" y="72"/>
                  </a:lnTo>
                  <a:lnTo>
                    <a:pt x="3897" y="19"/>
                  </a:lnTo>
                  <a:lnTo>
                    <a:pt x="3539" y="1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92;p21"/>
            <p:cNvSpPr/>
            <p:nvPr/>
          </p:nvSpPr>
          <p:spPr>
            <a:xfrm>
              <a:off x="2085778" y="4348999"/>
              <a:ext cx="213820" cy="106747"/>
            </a:xfrm>
            <a:custGeom>
              <a:avLst/>
              <a:gdLst/>
              <a:ahLst/>
              <a:cxnLst/>
              <a:rect l="l" t="t" r="r" b="b"/>
              <a:pathLst>
                <a:path w="11135" h="5559" extrusionOk="0">
                  <a:moveTo>
                    <a:pt x="5291" y="0"/>
                  </a:moveTo>
                  <a:lnTo>
                    <a:pt x="5005" y="36"/>
                  </a:lnTo>
                  <a:lnTo>
                    <a:pt x="4719" y="71"/>
                  </a:lnTo>
                  <a:lnTo>
                    <a:pt x="4451" y="107"/>
                  </a:lnTo>
                  <a:lnTo>
                    <a:pt x="4183" y="179"/>
                  </a:lnTo>
                  <a:lnTo>
                    <a:pt x="3915" y="250"/>
                  </a:lnTo>
                  <a:lnTo>
                    <a:pt x="3664" y="340"/>
                  </a:lnTo>
                  <a:lnTo>
                    <a:pt x="3414" y="447"/>
                  </a:lnTo>
                  <a:lnTo>
                    <a:pt x="3164" y="554"/>
                  </a:lnTo>
                  <a:lnTo>
                    <a:pt x="2914" y="679"/>
                  </a:lnTo>
                  <a:lnTo>
                    <a:pt x="2681" y="804"/>
                  </a:lnTo>
                  <a:lnTo>
                    <a:pt x="2467" y="947"/>
                  </a:lnTo>
                  <a:lnTo>
                    <a:pt x="2235" y="1108"/>
                  </a:lnTo>
                  <a:lnTo>
                    <a:pt x="2038" y="1269"/>
                  </a:lnTo>
                  <a:lnTo>
                    <a:pt x="1824" y="1448"/>
                  </a:lnTo>
                  <a:lnTo>
                    <a:pt x="1645" y="1626"/>
                  </a:lnTo>
                  <a:lnTo>
                    <a:pt x="1448" y="1823"/>
                  </a:lnTo>
                  <a:lnTo>
                    <a:pt x="1270" y="2019"/>
                  </a:lnTo>
                  <a:lnTo>
                    <a:pt x="1109" y="2234"/>
                  </a:lnTo>
                  <a:lnTo>
                    <a:pt x="966" y="2448"/>
                  </a:lnTo>
                  <a:lnTo>
                    <a:pt x="805" y="2681"/>
                  </a:lnTo>
                  <a:lnTo>
                    <a:pt x="680" y="2913"/>
                  </a:lnTo>
                  <a:lnTo>
                    <a:pt x="555" y="3145"/>
                  </a:lnTo>
                  <a:lnTo>
                    <a:pt x="447" y="3396"/>
                  </a:lnTo>
                  <a:lnTo>
                    <a:pt x="340" y="3646"/>
                  </a:lnTo>
                  <a:lnTo>
                    <a:pt x="251" y="3914"/>
                  </a:lnTo>
                  <a:lnTo>
                    <a:pt x="179" y="4182"/>
                  </a:lnTo>
                  <a:lnTo>
                    <a:pt x="126" y="4450"/>
                  </a:lnTo>
                  <a:lnTo>
                    <a:pt x="72" y="4718"/>
                  </a:lnTo>
                  <a:lnTo>
                    <a:pt x="36" y="5004"/>
                  </a:lnTo>
                  <a:lnTo>
                    <a:pt x="19" y="5272"/>
                  </a:lnTo>
                  <a:lnTo>
                    <a:pt x="1" y="5558"/>
                  </a:lnTo>
                  <a:lnTo>
                    <a:pt x="11135" y="5558"/>
                  </a:lnTo>
                  <a:lnTo>
                    <a:pt x="11135" y="5272"/>
                  </a:lnTo>
                  <a:lnTo>
                    <a:pt x="11117" y="5004"/>
                  </a:lnTo>
                  <a:lnTo>
                    <a:pt x="11081" y="4718"/>
                  </a:lnTo>
                  <a:lnTo>
                    <a:pt x="11027" y="4450"/>
                  </a:lnTo>
                  <a:lnTo>
                    <a:pt x="10956" y="4182"/>
                  </a:lnTo>
                  <a:lnTo>
                    <a:pt x="10884" y="3914"/>
                  </a:lnTo>
                  <a:lnTo>
                    <a:pt x="10795" y="3646"/>
                  </a:lnTo>
                  <a:lnTo>
                    <a:pt x="10706" y="3396"/>
                  </a:lnTo>
                  <a:lnTo>
                    <a:pt x="10581" y="3145"/>
                  </a:lnTo>
                  <a:lnTo>
                    <a:pt x="10473" y="2913"/>
                  </a:lnTo>
                  <a:lnTo>
                    <a:pt x="10330" y="2681"/>
                  </a:lnTo>
                  <a:lnTo>
                    <a:pt x="10187" y="2448"/>
                  </a:lnTo>
                  <a:lnTo>
                    <a:pt x="10027" y="2234"/>
                  </a:lnTo>
                  <a:lnTo>
                    <a:pt x="9866" y="2019"/>
                  </a:lnTo>
                  <a:lnTo>
                    <a:pt x="9687" y="1823"/>
                  </a:lnTo>
                  <a:lnTo>
                    <a:pt x="9508" y="1626"/>
                  </a:lnTo>
                  <a:lnTo>
                    <a:pt x="9312" y="1448"/>
                  </a:lnTo>
                  <a:lnTo>
                    <a:pt x="9115" y="1269"/>
                  </a:lnTo>
                  <a:lnTo>
                    <a:pt x="8901" y="1108"/>
                  </a:lnTo>
                  <a:lnTo>
                    <a:pt x="8686" y="947"/>
                  </a:lnTo>
                  <a:lnTo>
                    <a:pt x="8454" y="804"/>
                  </a:lnTo>
                  <a:lnTo>
                    <a:pt x="8222" y="679"/>
                  </a:lnTo>
                  <a:lnTo>
                    <a:pt x="7989" y="554"/>
                  </a:lnTo>
                  <a:lnTo>
                    <a:pt x="7739" y="447"/>
                  </a:lnTo>
                  <a:lnTo>
                    <a:pt x="7489" y="340"/>
                  </a:lnTo>
                  <a:lnTo>
                    <a:pt x="7221" y="250"/>
                  </a:lnTo>
                  <a:lnTo>
                    <a:pt x="6971" y="179"/>
                  </a:lnTo>
                  <a:lnTo>
                    <a:pt x="6703" y="107"/>
                  </a:lnTo>
                  <a:lnTo>
                    <a:pt x="6417" y="71"/>
                  </a:lnTo>
                  <a:lnTo>
                    <a:pt x="6148" y="36"/>
                  </a:lnTo>
                  <a:lnTo>
                    <a:pt x="58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93;p21"/>
            <p:cNvSpPr/>
            <p:nvPr/>
          </p:nvSpPr>
          <p:spPr>
            <a:xfrm>
              <a:off x="2085778" y="4348999"/>
              <a:ext cx="213820" cy="106747"/>
            </a:xfrm>
            <a:custGeom>
              <a:avLst/>
              <a:gdLst/>
              <a:ahLst/>
              <a:cxnLst/>
              <a:rect l="l" t="t" r="r" b="b"/>
              <a:pathLst>
                <a:path w="11135" h="5559" fill="none" extrusionOk="0">
                  <a:moveTo>
                    <a:pt x="1" y="5558"/>
                  </a:moveTo>
                  <a:lnTo>
                    <a:pt x="1" y="5558"/>
                  </a:lnTo>
                  <a:lnTo>
                    <a:pt x="19" y="5272"/>
                  </a:lnTo>
                  <a:lnTo>
                    <a:pt x="36" y="5004"/>
                  </a:lnTo>
                  <a:lnTo>
                    <a:pt x="72" y="4718"/>
                  </a:lnTo>
                  <a:lnTo>
                    <a:pt x="126" y="4450"/>
                  </a:lnTo>
                  <a:lnTo>
                    <a:pt x="179" y="4182"/>
                  </a:lnTo>
                  <a:lnTo>
                    <a:pt x="251" y="3914"/>
                  </a:lnTo>
                  <a:lnTo>
                    <a:pt x="340" y="3646"/>
                  </a:lnTo>
                  <a:lnTo>
                    <a:pt x="447" y="3396"/>
                  </a:lnTo>
                  <a:lnTo>
                    <a:pt x="555" y="3145"/>
                  </a:lnTo>
                  <a:lnTo>
                    <a:pt x="680" y="2913"/>
                  </a:lnTo>
                  <a:lnTo>
                    <a:pt x="805" y="2681"/>
                  </a:lnTo>
                  <a:lnTo>
                    <a:pt x="966" y="2448"/>
                  </a:lnTo>
                  <a:lnTo>
                    <a:pt x="1109" y="2234"/>
                  </a:lnTo>
                  <a:lnTo>
                    <a:pt x="1270" y="2019"/>
                  </a:lnTo>
                  <a:lnTo>
                    <a:pt x="1448" y="1823"/>
                  </a:lnTo>
                  <a:lnTo>
                    <a:pt x="1645" y="1626"/>
                  </a:lnTo>
                  <a:lnTo>
                    <a:pt x="1824" y="1448"/>
                  </a:lnTo>
                  <a:lnTo>
                    <a:pt x="2038" y="1269"/>
                  </a:lnTo>
                  <a:lnTo>
                    <a:pt x="2235" y="1108"/>
                  </a:lnTo>
                  <a:lnTo>
                    <a:pt x="2467" y="947"/>
                  </a:lnTo>
                  <a:lnTo>
                    <a:pt x="2681" y="804"/>
                  </a:lnTo>
                  <a:lnTo>
                    <a:pt x="2914" y="679"/>
                  </a:lnTo>
                  <a:lnTo>
                    <a:pt x="3164" y="554"/>
                  </a:lnTo>
                  <a:lnTo>
                    <a:pt x="3414" y="447"/>
                  </a:lnTo>
                  <a:lnTo>
                    <a:pt x="3664" y="340"/>
                  </a:lnTo>
                  <a:lnTo>
                    <a:pt x="3915" y="250"/>
                  </a:lnTo>
                  <a:lnTo>
                    <a:pt x="4183" y="179"/>
                  </a:lnTo>
                  <a:lnTo>
                    <a:pt x="4451" y="107"/>
                  </a:lnTo>
                  <a:lnTo>
                    <a:pt x="4719" y="71"/>
                  </a:lnTo>
                  <a:lnTo>
                    <a:pt x="5005" y="36"/>
                  </a:lnTo>
                  <a:lnTo>
                    <a:pt x="5291" y="0"/>
                  </a:lnTo>
                  <a:lnTo>
                    <a:pt x="5577" y="0"/>
                  </a:lnTo>
                  <a:lnTo>
                    <a:pt x="5577" y="0"/>
                  </a:lnTo>
                  <a:lnTo>
                    <a:pt x="5863" y="0"/>
                  </a:lnTo>
                  <a:lnTo>
                    <a:pt x="6148" y="36"/>
                  </a:lnTo>
                  <a:lnTo>
                    <a:pt x="6417" y="71"/>
                  </a:lnTo>
                  <a:lnTo>
                    <a:pt x="6703" y="107"/>
                  </a:lnTo>
                  <a:lnTo>
                    <a:pt x="6971" y="179"/>
                  </a:lnTo>
                  <a:lnTo>
                    <a:pt x="7221" y="250"/>
                  </a:lnTo>
                  <a:lnTo>
                    <a:pt x="7489" y="340"/>
                  </a:lnTo>
                  <a:lnTo>
                    <a:pt x="7739" y="447"/>
                  </a:lnTo>
                  <a:lnTo>
                    <a:pt x="7989" y="554"/>
                  </a:lnTo>
                  <a:lnTo>
                    <a:pt x="8222" y="679"/>
                  </a:lnTo>
                  <a:lnTo>
                    <a:pt x="8454" y="804"/>
                  </a:lnTo>
                  <a:lnTo>
                    <a:pt x="8686" y="947"/>
                  </a:lnTo>
                  <a:lnTo>
                    <a:pt x="8901" y="1108"/>
                  </a:lnTo>
                  <a:lnTo>
                    <a:pt x="9115" y="1269"/>
                  </a:lnTo>
                  <a:lnTo>
                    <a:pt x="9312" y="1448"/>
                  </a:lnTo>
                  <a:lnTo>
                    <a:pt x="9508" y="1626"/>
                  </a:lnTo>
                  <a:lnTo>
                    <a:pt x="9687" y="1823"/>
                  </a:lnTo>
                  <a:lnTo>
                    <a:pt x="9866" y="2019"/>
                  </a:lnTo>
                  <a:lnTo>
                    <a:pt x="10027" y="2234"/>
                  </a:lnTo>
                  <a:lnTo>
                    <a:pt x="10187" y="2448"/>
                  </a:lnTo>
                  <a:lnTo>
                    <a:pt x="10330" y="2681"/>
                  </a:lnTo>
                  <a:lnTo>
                    <a:pt x="10473" y="2913"/>
                  </a:lnTo>
                  <a:lnTo>
                    <a:pt x="10581" y="3145"/>
                  </a:lnTo>
                  <a:lnTo>
                    <a:pt x="10706" y="3396"/>
                  </a:lnTo>
                  <a:lnTo>
                    <a:pt x="10795" y="3646"/>
                  </a:lnTo>
                  <a:lnTo>
                    <a:pt x="10884" y="3914"/>
                  </a:lnTo>
                  <a:lnTo>
                    <a:pt x="10956" y="4182"/>
                  </a:lnTo>
                  <a:lnTo>
                    <a:pt x="11027" y="4450"/>
                  </a:lnTo>
                  <a:lnTo>
                    <a:pt x="11081" y="4718"/>
                  </a:lnTo>
                  <a:lnTo>
                    <a:pt x="11117" y="5004"/>
                  </a:lnTo>
                  <a:lnTo>
                    <a:pt x="11135" y="5272"/>
                  </a:lnTo>
                  <a:lnTo>
                    <a:pt x="11135" y="55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94;p21"/>
            <p:cNvSpPr/>
            <p:nvPr/>
          </p:nvSpPr>
          <p:spPr>
            <a:xfrm>
              <a:off x="2075831" y="4455726"/>
              <a:ext cx="234059" cy="31934"/>
            </a:xfrm>
            <a:custGeom>
              <a:avLst/>
              <a:gdLst/>
              <a:ahLst/>
              <a:cxnLst/>
              <a:rect l="l" t="t" r="r" b="b"/>
              <a:pathLst>
                <a:path w="12189" h="1663" extrusionOk="0">
                  <a:moveTo>
                    <a:pt x="822" y="0"/>
                  </a:moveTo>
                  <a:lnTo>
                    <a:pt x="662" y="18"/>
                  </a:lnTo>
                  <a:lnTo>
                    <a:pt x="501" y="72"/>
                  </a:lnTo>
                  <a:lnTo>
                    <a:pt x="358" y="143"/>
                  </a:lnTo>
                  <a:lnTo>
                    <a:pt x="233" y="250"/>
                  </a:lnTo>
                  <a:lnTo>
                    <a:pt x="143" y="375"/>
                  </a:lnTo>
                  <a:lnTo>
                    <a:pt x="72" y="518"/>
                  </a:lnTo>
                  <a:lnTo>
                    <a:pt x="18" y="661"/>
                  </a:lnTo>
                  <a:lnTo>
                    <a:pt x="0" y="840"/>
                  </a:lnTo>
                  <a:lnTo>
                    <a:pt x="18" y="1001"/>
                  </a:lnTo>
                  <a:lnTo>
                    <a:pt x="72" y="1162"/>
                  </a:lnTo>
                  <a:lnTo>
                    <a:pt x="143" y="1305"/>
                  </a:lnTo>
                  <a:lnTo>
                    <a:pt x="233" y="1430"/>
                  </a:lnTo>
                  <a:lnTo>
                    <a:pt x="358" y="1519"/>
                  </a:lnTo>
                  <a:lnTo>
                    <a:pt x="501" y="1591"/>
                  </a:lnTo>
                  <a:lnTo>
                    <a:pt x="662" y="1644"/>
                  </a:lnTo>
                  <a:lnTo>
                    <a:pt x="822" y="1662"/>
                  </a:lnTo>
                  <a:lnTo>
                    <a:pt x="11349" y="1662"/>
                  </a:lnTo>
                  <a:lnTo>
                    <a:pt x="11528" y="1644"/>
                  </a:lnTo>
                  <a:lnTo>
                    <a:pt x="11671" y="1591"/>
                  </a:lnTo>
                  <a:lnTo>
                    <a:pt x="11814" y="1519"/>
                  </a:lnTo>
                  <a:lnTo>
                    <a:pt x="11939" y="1430"/>
                  </a:lnTo>
                  <a:lnTo>
                    <a:pt x="12046" y="1305"/>
                  </a:lnTo>
                  <a:lnTo>
                    <a:pt x="12117" y="1162"/>
                  </a:lnTo>
                  <a:lnTo>
                    <a:pt x="12171" y="1001"/>
                  </a:lnTo>
                  <a:lnTo>
                    <a:pt x="12189" y="840"/>
                  </a:lnTo>
                  <a:lnTo>
                    <a:pt x="12171" y="661"/>
                  </a:lnTo>
                  <a:lnTo>
                    <a:pt x="12117" y="518"/>
                  </a:lnTo>
                  <a:lnTo>
                    <a:pt x="12046" y="375"/>
                  </a:lnTo>
                  <a:lnTo>
                    <a:pt x="11939" y="250"/>
                  </a:lnTo>
                  <a:lnTo>
                    <a:pt x="11814" y="143"/>
                  </a:lnTo>
                  <a:lnTo>
                    <a:pt x="11671" y="72"/>
                  </a:lnTo>
                  <a:lnTo>
                    <a:pt x="11528" y="18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rgbClr val="4C3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5;p21"/>
            <p:cNvSpPr/>
            <p:nvPr/>
          </p:nvSpPr>
          <p:spPr>
            <a:xfrm>
              <a:off x="2379884" y="4348999"/>
              <a:ext cx="213820" cy="106747"/>
            </a:xfrm>
            <a:custGeom>
              <a:avLst/>
              <a:gdLst/>
              <a:ahLst/>
              <a:cxnLst/>
              <a:rect l="l" t="t" r="r" b="b"/>
              <a:pathLst>
                <a:path w="11135" h="5559" extrusionOk="0">
                  <a:moveTo>
                    <a:pt x="5273" y="0"/>
                  </a:moveTo>
                  <a:lnTo>
                    <a:pt x="4987" y="36"/>
                  </a:lnTo>
                  <a:lnTo>
                    <a:pt x="4719" y="71"/>
                  </a:lnTo>
                  <a:lnTo>
                    <a:pt x="4433" y="107"/>
                  </a:lnTo>
                  <a:lnTo>
                    <a:pt x="4165" y="179"/>
                  </a:lnTo>
                  <a:lnTo>
                    <a:pt x="3915" y="250"/>
                  </a:lnTo>
                  <a:lnTo>
                    <a:pt x="3646" y="340"/>
                  </a:lnTo>
                  <a:lnTo>
                    <a:pt x="3396" y="447"/>
                  </a:lnTo>
                  <a:lnTo>
                    <a:pt x="3146" y="554"/>
                  </a:lnTo>
                  <a:lnTo>
                    <a:pt x="2914" y="679"/>
                  </a:lnTo>
                  <a:lnTo>
                    <a:pt x="2681" y="804"/>
                  </a:lnTo>
                  <a:lnTo>
                    <a:pt x="2449" y="947"/>
                  </a:lnTo>
                  <a:lnTo>
                    <a:pt x="2235" y="1108"/>
                  </a:lnTo>
                  <a:lnTo>
                    <a:pt x="2020" y="1269"/>
                  </a:lnTo>
                  <a:lnTo>
                    <a:pt x="1824" y="1448"/>
                  </a:lnTo>
                  <a:lnTo>
                    <a:pt x="1627" y="1626"/>
                  </a:lnTo>
                  <a:lnTo>
                    <a:pt x="1448" y="1823"/>
                  </a:lnTo>
                  <a:lnTo>
                    <a:pt x="1270" y="2019"/>
                  </a:lnTo>
                  <a:lnTo>
                    <a:pt x="1109" y="2234"/>
                  </a:lnTo>
                  <a:lnTo>
                    <a:pt x="948" y="2448"/>
                  </a:lnTo>
                  <a:lnTo>
                    <a:pt x="805" y="2681"/>
                  </a:lnTo>
                  <a:lnTo>
                    <a:pt x="662" y="2913"/>
                  </a:lnTo>
                  <a:lnTo>
                    <a:pt x="537" y="3145"/>
                  </a:lnTo>
                  <a:lnTo>
                    <a:pt x="430" y="3396"/>
                  </a:lnTo>
                  <a:lnTo>
                    <a:pt x="340" y="3646"/>
                  </a:lnTo>
                  <a:lnTo>
                    <a:pt x="251" y="3914"/>
                  </a:lnTo>
                  <a:lnTo>
                    <a:pt x="179" y="4182"/>
                  </a:lnTo>
                  <a:lnTo>
                    <a:pt x="108" y="4450"/>
                  </a:lnTo>
                  <a:lnTo>
                    <a:pt x="54" y="4718"/>
                  </a:lnTo>
                  <a:lnTo>
                    <a:pt x="19" y="5004"/>
                  </a:lnTo>
                  <a:lnTo>
                    <a:pt x="1" y="5272"/>
                  </a:lnTo>
                  <a:lnTo>
                    <a:pt x="1" y="5558"/>
                  </a:lnTo>
                  <a:lnTo>
                    <a:pt x="11135" y="5558"/>
                  </a:lnTo>
                  <a:lnTo>
                    <a:pt x="11117" y="5272"/>
                  </a:lnTo>
                  <a:lnTo>
                    <a:pt x="11099" y="5004"/>
                  </a:lnTo>
                  <a:lnTo>
                    <a:pt x="11063" y="4718"/>
                  </a:lnTo>
                  <a:lnTo>
                    <a:pt x="11010" y="4450"/>
                  </a:lnTo>
                  <a:lnTo>
                    <a:pt x="10956" y="4182"/>
                  </a:lnTo>
                  <a:lnTo>
                    <a:pt x="10885" y="3914"/>
                  </a:lnTo>
                  <a:lnTo>
                    <a:pt x="10795" y="3646"/>
                  </a:lnTo>
                  <a:lnTo>
                    <a:pt x="10688" y="3396"/>
                  </a:lnTo>
                  <a:lnTo>
                    <a:pt x="10581" y="3145"/>
                  </a:lnTo>
                  <a:lnTo>
                    <a:pt x="10456" y="2913"/>
                  </a:lnTo>
                  <a:lnTo>
                    <a:pt x="10313" y="2681"/>
                  </a:lnTo>
                  <a:lnTo>
                    <a:pt x="10170" y="2448"/>
                  </a:lnTo>
                  <a:lnTo>
                    <a:pt x="10027" y="2234"/>
                  </a:lnTo>
                  <a:lnTo>
                    <a:pt x="9848" y="2019"/>
                  </a:lnTo>
                  <a:lnTo>
                    <a:pt x="9687" y="1823"/>
                  </a:lnTo>
                  <a:lnTo>
                    <a:pt x="9491" y="1626"/>
                  </a:lnTo>
                  <a:lnTo>
                    <a:pt x="9312" y="1448"/>
                  </a:lnTo>
                  <a:lnTo>
                    <a:pt x="9097" y="1269"/>
                  </a:lnTo>
                  <a:lnTo>
                    <a:pt x="8883" y="1108"/>
                  </a:lnTo>
                  <a:lnTo>
                    <a:pt x="8668" y="947"/>
                  </a:lnTo>
                  <a:lnTo>
                    <a:pt x="8454" y="804"/>
                  </a:lnTo>
                  <a:lnTo>
                    <a:pt x="8222" y="679"/>
                  </a:lnTo>
                  <a:lnTo>
                    <a:pt x="7971" y="554"/>
                  </a:lnTo>
                  <a:lnTo>
                    <a:pt x="7721" y="447"/>
                  </a:lnTo>
                  <a:lnTo>
                    <a:pt x="7471" y="340"/>
                  </a:lnTo>
                  <a:lnTo>
                    <a:pt x="7221" y="250"/>
                  </a:lnTo>
                  <a:lnTo>
                    <a:pt x="6953" y="179"/>
                  </a:lnTo>
                  <a:lnTo>
                    <a:pt x="6685" y="107"/>
                  </a:lnTo>
                  <a:lnTo>
                    <a:pt x="6417" y="71"/>
                  </a:lnTo>
                  <a:lnTo>
                    <a:pt x="6131" y="36"/>
                  </a:lnTo>
                  <a:lnTo>
                    <a:pt x="58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96;p21"/>
            <p:cNvSpPr/>
            <p:nvPr/>
          </p:nvSpPr>
          <p:spPr>
            <a:xfrm>
              <a:off x="2379884" y="4348999"/>
              <a:ext cx="213820" cy="106747"/>
            </a:xfrm>
            <a:custGeom>
              <a:avLst/>
              <a:gdLst/>
              <a:ahLst/>
              <a:cxnLst/>
              <a:rect l="l" t="t" r="r" b="b"/>
              <a:pathLst>
                <a:path w="11135" h="5559" fill="none" extrusionOk="0">
                  <a:moveTo>
                    <a:pt x="1" y="5558"/>
                  </a:moveTo>
                  <a:lnTo>
                    <a:pt x="1" y="5558"/>
                  </a:lnTo>
                  <a:lnTo>
                    <a:pt x="1" y="5272"/>
                  </a:lnTo>
                  <a:lnTo>
                    <a:pt x="19" y="5004"/>
                  </a:lnTo>
                  <a:lnTo>
                    <a:pt x="54" y="4718"/>
                  </a:lnTo>
                  <a:lnTo>
                    <a:pt x="108" y="4450"/>
                  </a:lnTo>
                  <a:lnTo>
                    <a:pt x="179" y="4182"/>
                  </a:lnTo>
                  <a:lnTo>
                    <a:pt x="251" y="3914"/>
                  </a:lnTo>
                  <a:lnTo>
                    <a:pt x="340" y="3646"/>
                  </a:lnTo>
                  <a:lnTo>
                    <a:pt x="430" y="3396"/>
                  </a:lnTo>
                  <a:lnTo>
                    <a:pt x="537" y="3145"/>
                  </a:lnTo>
                  <a:lnTo>
                    <a:pt x="662" y="2913"/>
                  </a:lnTo>
                  <a:lnTo>
                    <a:pt x="805" y="2681"/>
                  </a:lnTo>
                  <a:lnTo>
                    <a:pt x="948" y="2448"/>
                  </a:lnTo>
                  <a:lnTo>
                    <a:pt x="1109" y="2234"/>
                  </a:lnTo>
                  <a:lnTo>
                    <a:pt x="1270" y="2019"/>
                  </a:lnTo>
                  <a:lnTo>
                    <a:pt x="1448" y="1823"/>
                  </a:lnTo>
                  <a:lnTo>
                    <a:pt x="1627" y="1626"/>
                  </a:lnTo>
                  <a:lnTo>
                    <a:pt x="1824" y="1448"/>
                  </a:lnTo>
                  <a:lnTo>
                    <a:pt x="2020" y="1269"/>
                  </a:lnTo>
                  <a:lnTo>
                    <a:pt x="2235" y="1108"/>
                  </a:lnTo>
                  <a:lnTo>
                    <a:pt x="2449" y="947"/>
                  </a:lnTo>
                  <a:lnTo>
                    <a:pt x="2681" y="804"/>
                  </a:lnTo>
                  <a:lnTo>
                    <a:pt x="2914" y="679"/>
                  </a:lnTo>
                  <a:lnTo>
                    <a:pt x="3146" y="554"/>
                  </a:lnTo>
                  <a:lnTo>
                    <a:pt x="3396" y="447"/>
                  </a:lnTo>
                  <a:lnTo>
                    <a:pt x="3646" y="340"/>
                  </a:lnTo>
                  <a:lnTo>
                    <a:pt x="3915" y="250"/>
                  </a:lnTo>
                  <a:lnTo>
                    <a:pt x="4165" y="179"/>
                  </a:lnTo>
                  <a:lnTo>
                    <a:pt x="4433" y="107"/>
                  </a:lnTo>
                  <a:lnTo>
                    <a:pt x="4719" y="71"/>
                  </a:lnTo>
                  <a:lnTo>
                    <a:pt x="4987" y="36"/>
                  </a:lnTo>
                  <a:lnTo>
                    <a:pt x="5273" y="0"/>
                  </a:lnTo>
                  <a:lnTo>
                    <a:pt x="5559" y="0"/>
                  </a:lnTo>
                  <a:lnTo>
                    <a:pt x="5559" y="0"/>
                  </a:lnTo>
                  <a:lnTo>
                    <a:pt x="5845" y="0"/>
                  </a:lnTo>
                  <a:lnTo>
                    <a:pt x="6131" y="36"/>
                  </a:lnTo>
                  <a:lnTo>
                    <a:pt x="6417" y="71"/>
                  </a:lnTo>
                  <a:lnTo>
                    <a:pt x="6685" y="107"/>
                  </a:lnTo>
                  <a:lnTo>
                    <a:pt x="6953" y="179"/>
                  </a:lnTo>
                  <a:lnTo>
                    <a:pt x="7221" y="250"/>
                  </a:lnTo>
                  <a:lnTo>
                    <a:pt x="7471" y="340"/>
                  </a:lnTo>
                  <a:lnTo>
                    <a:pt x="7721" y="447"/>
                  </a:lnTo>
                  <a:lnTo>
                    <a:pt x="7971" y="554"/>
                  </a:lnTo>
                  <a:lnTo>
                    <a:pt x="8222" y="679"/>
                  </a:lnTo>
                  <a:lnTo>
                    <a:pt x="8454" y="804"/>
                  </a:lnTo>
                  <a:lnTo>
                    <a:pt x="8668" y="947"/>
                  </a:lnTo>
                  <a:lnTo>
                    <a:pt x="8883" y="1108"/>
                  </a:lnTo>
                  <a:lnTo>
                    <a:pt x="9097" y="1269"/>
                  </a:lnTo>
                  <a:lnTo>
                    <a:pt x="9312" y="1448"/>
                  </a:lnTo>
                  <a:lnTo>
                    <a:pt x="9491" y="1626"/>
                  </a:lnTo>
                  <a:lnTo>
                    <a:pt x="9687" y="1823"/>
                  </a:lnTo>
                  <a:lnTo>
                    <a:pt x="9848" y="2019"/>
                  </a:lnTo>
                  <a:lnTo>
                    <a:pt x="10027" y="2234"/>
                  </a:lnTo>
                  <a:lnTo>
                    <a:pt x="10170" y="2448"/>
                  </a:lnTo>
                  <a:lnTo>
                    <a:pt x="10313" y="2681"/>
                  </a:lnTo>
                  <a:lnTo>
                    <a:pt x="10456" y="2913"/>
                  </a:lnTo>
                  <a:lnTo>
                    <a:pt x="10581" y="3145"/>
                  </a:lnTo>
                  <a:lnTo>
                    <a:pt x="10688" y="3396"/>
                  </a:lnTo>
                  <a:lnTo>
                    <a:pt x="10795" y="3646"/>
                  </a:lnTo>
                  <a:lnTo>
                    <a:pt x="10885" y="3914"/>
                  </a:lnTo>
                  <a:lnTo>
                    <a:pt x="10956" y="4182"/>
                  </a:lnTo>
                  <a:lnTo>
                    <a:pt x="11010" y="4450"/>
                  </a:lnTo>
                  <a:lnTo>
                    <a:pt x="11063" y="4718"/>
                  </a:lnTo>
                  <a:lnTo>
                    <a:pt x="11099" y="5004"/>
                  </a:lnTo>
                  <a:lnTo>
                    <a:pt x="11117" y="5272"/>
                  </a:lnTo>
                  <a:lnTo>
                    <a:pt x="11135" y="555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97;p21"/>
            <p:cNvSpPr/>
            <p:nvPr/>
          </p:nvSpPr>
          <p:spPr>
            <a:xfrm>
              <a:off x="2369591" y="4455726"/>
              <a:ext cx="234059" cy="31934"/>
            </a:xfrm>
            <a:custGeom>
              <a:avLst/>
              <a:gdLst/>
              <a:ahLst/>
              <a:cxnLst/>
              <a:rect l="l" t="t" r="r" b="b"/>
              <a:pathLst>
                <a:path w="12189" h="1663" extrusionOk="0">
                  <a:moveTo>
                    <a:pt x="840" y="0"/>
                  </a:moveTo>
                  <a:lnTo>
                    <a:pt x="662" y="18"/>
                  </a:lnTo>
                  <a:lnTo>
                    <a:pt x="519" y="72"/>
                  </a:lnTo>
                  <a:lnTo>
                    <a:pt x="376" y="143"/>
                  </a:lnTo>
                  <a:lnTo>
                    <a:pt x="251" y="250"/>
                  </a:lnTo>
                  <a:lnTo>
                    <a:pt x="143" y="375"/>
                  </a:lnTo>
                  <a:lnTo>
                    <a:pt x="72" y="518"/>
                  </a:lnTo>
                  <a:lnTo>
                    <a:pt x="18" y="661"/>
                  </a:lnTo>
                  <a:lnTo>
                    <a:pt x="1" y="840"/>
                  </a:lnTo>
                  <a:lnTo>
                    <a:pt x="18" y="1001"/>
                  </a:lnTo>
                  <a:lnTo>
                    <a:pt x="72" y="1162"/>
                  </a:lnTo>
                  <a:lnTo>
                    <a:pt x="143" y="1305"/>
                  </a:lnTo>
                  <a:lnTo>
                    <a:pt x="251" y="1430"/>
                  </a:lnTo>
                  <a:lnTo>
                    <a:pt x="376" y="1519"/>
                  </a:lnTo>
                  <a:lnTo>
                    <a:pt x="519" y="1591"/>
                  </a:lnTo>
                  <a:lnTo>
                    <a:pt x="662" y="1644"/>
                  </a:lnTo>
                  <a:lnTo>
                    <a:pt x="840" y="1662"/>
                  </a:lnTo>
                  <a:lnTo>
                    <a:pt x="11367" y="1662"/>
                  </a:lnTo>
                  <a:lnTo>
                    <a:pt x="11528" y="1644"/>
                  </a:lnTo>
                  <a:lnTo>
                    <a:pt x="11689" y="1591"/>
                  </a:lnTo>
                  <a:lnTo>
                    <a:pt x="11832" y="1519"/>
                  </a:lnTo>
                  <a:lnTo>
                    <a:pt x="11957" y="1430"/>
                  </a:lnTo>
                  <a:lnTo>
                    <a:pt x="12046" y="1305"/>
                  </a:lnTo>
                  <a:lnTo>
                    <a:pt x="12117" y="1162"/>
                  </a:lnTo>
                  <a:lnTo>
                    <a:pt x="12171" y="1001"/>
                  </a:lnTo>
                  <a:lnTo>
                    <a:pt x="12189" y="840"/>
                  </a:lnTo>
                  <a:lnTo>
                    <a:pt x="12171" y="661"/>
                  </a:lnTo>
                  <a:lnTo>
                    <a:pt x="12117" y="518"/>
                  </a:lnTo>
                  <a:lnTo>
                    <a:pt x="12046" y="375"/>
                  </a:lnTo>
                  <a:lnTo>
                    <a:pt x="11957" y="250"/>
                  </a:lnTo>
                  <a:lnTo>
                    <a:pt x="11832" y="143"/>
                  </a:lnTo>
                  <a:lnTo>
                    <a:pt x="11689" y="72"/>
                  </a:lnTo>
                  <a:lnTo>
                    <a:pt x="11528" y="18"/>
                  </a:lnTo>
                  <a:lnTo>
                    <a:pt x="11367" y="0"/>
                  </a:lnTo>
                  <a:close/>
                </a:path>
              </a:pathLst>
            </a:custGeom>
            <a:solidFill>
              <a:srgbClr val="4C3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798;p21"/>
          <p:cNvGrpSpPr/>
          <p:nvPr/>
        </p:nvGrpSpPr>
        <p:grpSpPr>
          <a:xfrm>
            <a:off x="8178256" y="0"/>
            <a:ext cx="965744" cy="2340205"/>
            <a:chOff x="5783200" y="1673918"/>
            <a:chExt cx="1598896" cy="3391296"/>
          </a:xfrm>
        </p:grpSpPr>
        <p:sp>
          <p:nvSpPr>
            <p:cNvPr id="87" name="Google Shape;799;p21"/>
            <p:cNvSpPr/>
            <p:nvPr/>
          </p:nvSpPr>
          <p:spPr>
            <a:xfrm>
              <a:off x="5783200" y="4949211"/>
              <a:ext cx="1455453" cy="116002"/>
            </a:xfrm>
            <a:custGeom>
              <a:avLst/>
              <a:gdLst/>
              <a:ahLst/>
              <a:cxnLst/>
              <a:rect l="l" t="t" r="r" b="b"/>
              <a:pathLst>
                <a:path w="75795" h="6041" extrusionOk="0">
                  <a:moveTo>
                    <a:pt x="37889" y="0"/>
                  </a:moveTo>
                  <a:lnTo>
                    <a:pt x="34011" y="18"/>
                  </a:lnTo>
                  <a:lnTo>
                    <a:pt x="30258" y="54"/>
                  </a:lnTo>
                  <a:lnTo>
                    <a:pt x="26630" y="126"/>
                  </a:lnTo>
                  <a:lnTo>
                    <a:pt x="23145" y="233"/>
                  </a:lnTo>
                  <a:lnTo>
                    <a:pt x="19838" y="358"/>
                  </a:lnTo>
                  <a:lnTo>
                    <a:pt x="16711" y="519"/>
                  </a:lnTo>
                  <a:lnTo>
                    <a:pt x="13780" y="680"/>
                  </a:lnTo>
                  <a:lnTo>
                    <a:pt x="11099" y="876"/>
                  </a:lnTo>
                  <a:lnTo>
                    <a:pt x="8651" y="1091"/>
                  </a:lnTo>
                  <a:lnTo>
                    <a:pt x="7525" y="1216"/>
                  </a:lnTo>
                  <a:lnTo>
                    <a:pt x="6470" y="1323"/>
                  </a:lnTo>
                  <a:lnTo>
                    <a:pt x="5488" y="1448"/>
                  </a:lnTo>
                  <a:lnTo>
                    <a:pt x="4576" y="1573"/>
                  </a:lnTo>
                  <a:lnTo>
                    <a:pt x="3736" y="1716"/>
                  </a:lnTo>
                  <a:lnTo>
                    <a:pt x="2968" y="1841"/>
                  </a:lnTo>
                  <a:lnTo>
                    <a:pt x="2289" y="1984"/>
                  </a:lnTo>
                  <a:lnTo>
                    <a:pt x="1699" y="2127"/>
                  </a:lnTo>
                  <a:lnTo>
                    <a:pt x="1198" y="2270"/>
                  </a:lnTo>
                  <a:lnTo>
                    <a:pt x="769" y="2413"/>
                  </a:lnTo>
                  <a:lnTo>
                    <a:pt x="430" y="2556"/>
                  </a:lnTo>
                  <a:lnTo>
                    <a:pt x="305" y="2628"/>
                  </a:lnTo>
                  <a:lnTo>
                    <a:pt x="198" y="2717"/>
                  </a:lnTo>
                  <a:lnTo>
                    <a:pt x="108" y="2788"/>
                  </a:lnTo>
                  <a:lnTo>
                    <a:pt x="55" y="2860"/>
                  </a:lnTo>
                  <a:lnTo>
                    <a:pt x="19" y="2949"/>
                  </a:lnTo>
                  <a:lnTo>
                    <a:pt x="1" y="3021"/>
                  </a:lnTo>
                  <a:lnTo>
                    <a:pt x="19" y="3092"/>
                  </a:lnTo>
                  <a:lnTo>
                    <a:pt x="55" y="3182"/>
                  </a:lnTo>
                  <a:lnTo>
                    <a:pt x="108" y="3253"/>
                  </a:lnTo>
                  <a:lnTo>
                    <a:pt x="198" y="3325"/>
                  </a:lnTo>
                  <a:lnTo>
                    <a:pt x="305" y="3414"/>
                  </a:lnTo>
                  <a:lnTo>
                    <a:pt x="430" y="3485"/>
                  </a:lnTo>
                  <a:lnTo>
                    <a:pt x="769" y="3628"/>
                  </a:lnTo>
                  <a:lnTo>
                    <a:pt x="1198" y="3771"/>
                  </a:lnTo>
                  <a:lnTo>
                    <a:pt x="1699" y="3914"/>
                  </a:lnTo>
                  <a:lnTo>
                    <a:pt x="2289" y="4057"/>
                  </a:lnTo>
                  <a:lnTo>
                    <a:pt x="2968" y="4200"/>
                  </a:lnTo>
                  <a:lnTo>
                    <a:pt x="3736" y="4325"/>
                  </a:lnTo>
                  <a:lnTo>
                    <a:pt x="4576" y="4468"/>
                  </a:lnTo>
                  <a:lnTo>
                    <a:pt x="5488" y="4593"/>
                  </a:lnTo>
                  <a:lnTo>
                    <a:pt x="6470" y="4719"/>
                  </a:lnTo>
                  <a:lnTo>
                    <a:pt x="7525" y="4826"/>
                  </a:lnTo>
                  <a:lnTo>
                    <a:pt x="8651" y="4951"/>
                  </a:lnTo>
                  <a:lnTo>
                    <a:pt x="11099" y="5165"/>
                  </a:lnTo>
                  <a:lnTo>
                    <a:pt x="13780" y="5362"/>
                  </a:lnTo>
                  <a:lnTo>
                    <a:pt x="16711" y="5523"/>
                  </a:lnTo>
                  <a:lnTo>
                    <a:pt x="19838" y="5684"/>
                  </a:lnTo>
                  <a:lnTo>
                    <a:pt x="23145" y="5809"/>
                  </a:lnTo>
                  <a:lnTo>
                    <a:pt x="26630" y="5916"/>
                  </a:lnTo>
                  <a:lnTo>
                    <a:pt x="30258" y="5987"/>
                  </a:lnTo>
                  <a:lnTo>
                    <a:pt x="34011" y="6023"/>
                  </a:lnTo>
                  <a:lnTo>
                    <a:pt x="37889" y="6041"/>
                  </a:lnTo>
                  <a:lnTo>
                    <a:pt x="41767" y="6023"/>
                  </a:lnTo>
                  <a:lnTo>
                    <a:pt x="45538" y="5987"/>
                  </a:lnTo>
                  <a:lnTo>
                    <a:pt x="49166" y="5916"/>
                  </a:lnTo>
                  <a:lnTo>
                    <a:pt x="52651" y="5809"/>
                  </a:lnTo>
                  <a:lnTo>
                    <a:pt x="55957" y="5684"/>
                  </a:lnTo>
                  <a:lnTo>
                    <a:pt x="59085" y="5523"/>
                  </a:lnTo>
                  <a:lnTo>
                    <a:pt x="61998" y="5362"/>
                  </a:lnTo>
                  <a:lnTo>
                    <a:pt x="64696" y="5165"/>
                  </a:lnTo>
                  <a:lnTo>
                    <a:pt x="67145" y="4951"/>
                  </a:lnTo>
                  <a:lnTo>
                    <a:pt x="68253" y="4826"/>
                  </a:lnTo>
                  <a:lnTo>
                    <a:pt x="69325" y="4719"/>
                  </a:lnTo>
                  <a:lnTo>
                    <a:pt x="70308" y="4593"/>
                  </a:lnTo>
                  <a:lnTo>
                    <a:pt x="71220" y="4468"/>
                  </a:lnTo>
                  <a:lnTo>
                    <a:pt x="72059" y="4325"/>
                  </a:lnTo>
                  <a:lnTo>
                    <a:pt x="72810" y="4200"/>
                  </a:lnTo>
                  <a:lnTo>
                    <a:pt x="73489" y="4057"/>
                  </a:lnTo>
                  <a:lnTo>
                    <a:pt x="74079" y="3914"/>
                  </a:lnTo>
                  <a:lnTo>
                    <a:pt x="74597" y="3771"/>
                  </a:lnTo>
                  <a:lnTo>
                    <a:pt x="75026" y="3628"/>
                  </a:lnTo>
                  <a:lnTo>
                    <a:pt x="75348" y="3485"/>
                  </a:lnTo>
                  <a:lnTo>
                    <a:pt x="75491" y="3414"/>
                  </a:lnTo>
                  <a:lnTo>
                    <a:pt x="75598" y="3325"/>
                  </a:lnTo>
                  <a:lnTo>
                    <a:pt x="75687" y="3253"/>
                  </a:lnTo>
                  <a:lnTo>
                    <a:pt x="75741" y="3182"/>
                  </a:lnTo>
                  <a:lnTo>
                    <a:pt x="75777" y="3092"/>
                  </a:lnTo>
                  <a:lnTo>
                    <a:pt x="75795" y="3021"/>
                  </a:lnTo>
                  <a:lnTo>
                    <a:pt x="75777" y="2949"/>
                  </a:lnTo>
                  <a:lnTo>
                    <a:pt x="75741" y="2860"/>
                  </a:lnTo>
                  <a:lnTo>
                    <a:pt x="75687" y="2788"/>
                  </a:lnTo>
                  <a:lnTo>
                    <a:pt x="75598" y="2717"/>
                  </a:lnTo>
                  <a:lnTo>
                    <a:pt x="75491" y="2628"/>
                  </a:lnTo>
                  <a:lnTo>
                    <a:pt x="75348" y="2556"/>
                  </a:lnTo>
                  <a:lnTo>
                    <a:pt x="75026" y="2413"/>
                  </a:lnTo>
                  <a:lnTo>
                    <a:pt x="74597" y="2270"/>
                  </a:lnTo>
                  <a:lnTo>
                    <a:pt x="74079" y="2127"/>
                  </a:lnTo>
                  <a:lnTo>
                    <a:pt x="73489" y="1984"/>
                  </a:lnTo>
                  <a:lnTo>
                    <a:pt x="72810" y="1841"/>
                  </a:lnTo>
                  <a:lnTo>
                    <a:pt x="72059" y="1716"/>
                  </a:lnTo>
                  <a:lnTo>
                    <a:pt x="71220" y="1573"/>
                  </a:lnTo>
                  <a:lnTo>
                    <a:pt x="70308" y="1448"/>
                  </a:lnTo>
                  <a:lnTo>
                    <a:pt x="69325" y="1323"/>
                  </a:lnTo>
                  <a:lnTo>
                    <a:pt x="68253" y="1216"/>
                  </a:lnTo>
                  <a:lnTo>
                    <a:pt x="67145" y="1091"/>
                  </a:lnTo>
                  <a:lnTo>
                    <a:pt x="64696" y="876"/>
                  </a:lnTo>
                  <a:lnTo>
                    <a:pt x="61998" y="680"/>
                  </a:lnTo>
                  <a:lnTo>
                    <a:pt x="59085" y="519"/>
                  </a:lnTo>
                  <a:lnTo>
                    <a:pt x="55957" y="358"/>
                  </a:lnTo>
                  <a:lnTo>
                    <a:pt x="52651" y="233"/>
                  </a:lnTo>
                  <a:lnTo>
                    <a:pt x="49166" y="126"/>
                  </a:lnTo>
                  <a:lnTo>
                    <a:pt x="45538" y="54"/>
                  </a:lnTo>
                  <a:lnTo>
                    <a:pt x="41767" y="18"/>
                  </a:lnTo>
                  <a:lnTo>
                    <a:pt x="37889" y="0"/>
                  </a:lnTo>
                  <a:close/>
                </a:path>
              </a:pathLst>
            </a:custGeom>
            <a:solidFill>
              <a:srgbClr val="D3D2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00;p21"/>
            <p:cNvSpPr/>
            <p:nvPr/>
          </p:nvSpPr>
          <p:spPr>
            <a:xfrm>
              <a:off x="5783200" y="4949211"/>
              <a:ext cx="1455453" cy="116002"/>
            </a:xfrm>
            <a:custGeom>
              <a:avLst/>
              <a:gdLst/>
              <a:ahLst/>
              <a:cxnLst/>
              <a:rect l="l" t="t" r="r" b="b"/>
              <a:pathLst>
                <a:path w="75795" h="6041" fill="none" extrusionOk="0">
                  <a:moveTo>
                    <a:pt x="37889" y="0"/>
                  </a:moveTo>
                  <a:lnTo>
                    <a:pt x="37889" y="0"/>
                  </a:lnTo>
                  <a:lnTo>
                    <a:pt x="34011" y="18"/>
                  </a:lnTo>
                  <a:lnTo>
                    <a:pt x="30258" y="54"/>
                  </a:lnTo>
                  <a:lnTo>
                    <a:pt x="26630" y="126"/>
                  </a:lnTo>
                  <a:lnTo>
                    <a:pt x="23145" y="233"/>
                  </a:lnTo>
                  <a:lnTo>
                    <a:pt x="19838" y="358"/>
                  </a:lnTo>
                  <a:lnTo>
                    <a:pt x="16711" y="519"/>
                  </a:lnTo>
                  <a:lnTo>
                    <a:pt x="13780" y="680"/>
                  </a:lnTo>
                  <a:lnTo>
                    <a:pt x="11099" y="876"/>
                  </a:lnTo>
                  <a:lnTo>
                    <a:pt x="8651" y="1091"/>
                  </a:lnTo>
                  <a:lnTo>
                    <a:pt x="7525" y="1216"/>
                  </a:lnTo>
                  <a:lnTo>
                    <a:pt x="6470" y="1323"/>
                  </a:lnTo>
                  <a:lnTo>
                    <a:pt x="5488" y="1448"/>
                  </a:lnTo>
                  <a:lnTo>
                    <a:pt x="4576" y="1573"/>
                  </a:lnTo>
                  <a:lnTo>
                    <a:pt x="3736" y="1716"/>
                  </a:lnTo>
                  <a:lnTo>
                    <a:pt x="2968" y="1841"/>
                  </a:lnTo>
                  <a:lnTo>
                    <a:pt x="2289" y="1984"/>
                  </a:lnTo>
                  <a:lnTo>
                    <a:pt x="1699" y="2127"/>
                  </a:lnTo>
                  <a:lnTo>
                    <a:pt x="1198" y="2270"/>
                  </a:lnTo>
                  <a:lnTo>
                    <a:pt x="769" y="2413"/>
                  </a:lnTo>
                  <a:lnTo>
                    <a:pt x="430" y="2556"/>
                  </a:lnTo>
                  <a:lnTo>
                    <a:pt x="305" y="2628"/>
                  </a:lnTo>
                  <a:lnTo>
                    <a:pt x="198" y="2717"/>
                  </a:lnTo>
                  <a:lnTo>
                    <a:pt x="108" y="2788"/>
                  </a:lnTo>
                  <a:lnTo>
                    <a:pt x="55" y="2860"/>
                  </a:lnTo>
                  <a:lnTo>
                    <a:pt x="19" y="2949"/>
                  </a:lnTo>
                  <a:lnTo>
                    <a:pt x="1" y="3021"/>
                  </a:lnTo>
                  <a:lnTo>
                    <a:pt x="1" y="3021"/>
                  </a:lnTo>
                  <a:lnTo>
                    <a:pt x="19" y="3092"/>
                  </a:lnTo>
                  <a:lnTo>
                    <a:pt x="55" y="3182"/>
                  </a:lnTo>
                  <a:lnTo>
                    <a:pt x="108" y="3253"/>
                  </a:lnTo>
                  <a:lnTo>
                    <a:pt x="198" y="3325"/>
                  </a:lnTo>
                  <a:lnTo>
                    <a:pt x="305" y="3414"/>
                  </a:lnTo>
                  <a:lnTo>
                    <a:pt x="430" y="3485"/>
                  </a:lnTo>
                  <a:lnTo>
                    <a:pt x="769" y="3628"/>
                  </a:lnTo>
                  <a:lnTo>
                    <a:pt x="1198" y="3771"/>
                  </a:lnTo>
                  <a:lnTo>
                    <a:pt x="1699" y="3914"/>
                  </a:lnTo>
                  <a:lnTo>
                    <a:pt x="2289" y="4057"/>
                  </a:lnTo>
                  <a:lnTo>
                    <a:pt x="2968" y="4200"/>
                  </a:lnTo>
                  <a:lnTo>
                    <a:pt x="3736" y="4325"/>
                  </a:lnTo>
                  <a:lnTo>
                    <a:pt x="4576" y="4468"/>
                  </a:lnTo>
                  <a:lnTo>
                    <a:pt x="5488" y="4593"/>
                  </a:lnTo>
                  <a:lnTo>
                    <a:pt x="6470" y="4719"/>
                  </a:lnTo>
                  <a:lnTo>
                    <a:pt x="7525" y="4826"/>
                  </a:lnTo>
                  <a:lnTo>
                    <a:pt x="8651" y="4951"/>
                  </a:lnTo>
                  <a:lnTo>
                    <a:pt x="11099" y="5165"/>
                  </a:lnTo>
                  <a:lnTo>
                    <a:pt x="13780" y="5362"/>
                  </a:lnTo>
                  <a:lnTo>
                    <a:pt x="16711" y="5523"/>
                  </a:lnTo>
                  <a:lnTo>
                    <a:pt x="19838" y="5684"/>
                  </a:lnTo>
                  <a:lnTo>
                    <a:pt x="23145" y="5809"/>
                  </a:lnTo>
                  <a:lnTo>
                    <a:pt x="26630" y="5916"/>
                  </a:lnTo>
                  <a:lnTo>
                    <a:pt x="30258" y="5987"/>
                  </a:lnTo>
                  <a:lnTo>
                    <a:pt x="34011" y="6023"/>
                  </a:lnTo>
                  <a:lnTo>
                    <a:pt x="37889" y="6041"/>
                  </a:lnTo>
                  <a:lnTo>
                    <a:pt x="37889" y="6041"/>
                  </a:lnTo>
                  <a:lnTo>
                    <a:pt x="41767" y="6023"/>
                  </a:lnTo>
                  <a:lnTo>
                    <a:pt x="45538" y="5987"/>
                  </a:lnTo>
                  <a:lnTo>
                    <a:pt x="49166" y="5916"/>
                  </a:lnTo>
                  <a:lnTo>
                    <a:pt x="52651" y="5809"/>
                  </a:lnTo>
                  <a:lnTo>
                    <a:pt x="55957" y="5684"/>
                  </a:lnTo>
                  <a:lnTo>
                    <a:pt x="59085" y="5523"/>
                  </a:lnTo>
                  <a:lnTo>
                    <a:pt x="61998" y="5362"/>
                  </a:lnTo>
                  <a:lnTo>
                    <a:pt x="64696" y="5165"/>
                  </a:lnTo>
                  <a:lnTo>
                    <a:pt x="67145" y="4951"/>
                  </a:lnTo>
                  <a:lnTo>
                    <a:pt x="68253" y="4826"/>
                  </a:lnTo>
                  <a:lnTo>
                    <a:pt x="69325" y="4719"/>
                  </a:lnTo>
                  <a:lnTo>
                    <a:pt x="70308" y="4593"/>
                  </a:lnTo>
                  <a:lnTo>
                    <a:pt x="71220" y="4468"/>
                  </a:lnTo>
                  <a:lnTo>
                    <a:pt x="72059" y="4325"/>
                  </a:lnTo>
                  <a:lnTo>
                    <a:pt x="72810" y="4200"/>
                  </a:lnTo>
                  <a:lnTo>
                    <a:pt x="73489" y="4057"/>
                  </a:lnTo>
                  <a:lnTo>
                    <a:pt x="74079" y="3914"/>
                  </a:lnTo>
                  <a:lnTo>
                    <a:pt x="74597" y="3771"/>
                  </a:lnTo>
                  <a:lnTo>
                    <a:pt x="75026" y="3628"/>
                  </a:lnTo>
                  <a:lnTo>
                    <a:pt x="75348" y="3485"/>
                  </a:lnTo>
                  <a:lnTo>
                    <a:pt x="75491" y="3414"/>
                  </a:lnTo>
                  <a:lnTo>
                    <a:pt x="75598" y="3325"/>
                  </a:lnTo>
                  <a:lnTo>
                    <a:pt x="75687" y="3253"/>
                  </a:lnTo>
                  <a:lnTo>
                    <a:pt x="75741" y="3182"/>
                  </a:lnTo>
                  <a:lnTo>
                    <a:pt x="75777" y="3092"/>
                  </a:lnTo>
                  <a:lnTo>
                    <a:pt x="75795" y="3021"/>
                  </a:lnTo>
                  <a:lnTo>
                    <a:pt x="75795" y="3021"/>
                  </a:lnTo>
                  <a:lnTo>
                    <a:pt x="75777" y="2949"/>
                  </a:lnTo>
                  <a:lnTo>
                    <a:pt x="75741" y="2860"/>
                  </a:lnTo>
                  <a:lnTo>
                    <a:pt x="75687" y="2788"/>
                  </a:lnTo>
                  <a:lnTo>
                    <a:pt x="75598" y="2717"/>
                  </a:lnTo>
                  <a:lnTo>
                    <a:pt x="75491" y="2628"/>
                  </a:lnTo>
                  <a:lnTo>
                    <a:pt x="75348" y="2556"/>
                  </a:lnTo>
                  <a:lnTo>
                    <a:pt x="75026" y="2413"/>
                  </a:lnTo>
                  <a:lnTo>
                    <a:pt x="74597" y="2270"/>
                  </a:lnTo>
                  <a:lnTo>
                    <a:pt x="74079" y="2127"/>
                  </a:lnTo>
                  <a:lnTo>
                    <a:pt x="73489" y="1984"/>
                  </a:lnTo>
                  <a:lnTo>
                    <a:pt x="72810" y="1841"/>
                  </a:lnTo>
                  <a:lnTo>
                    <a:pt x="72059" y="1716"/>
                  </a:lnTo>
                  <a:lnTo>
                    <a:pt x="71220" y="1573"/>
                  </a:lnTo>
                  <a:lnTo>
                    <a:pt x="70308" y="1448"/>
                  </a:lnTo>
                  <a:lnTo>
                    <a:pt x="69325" y="1323"/>
                  </a:lnTo>
                  <a:lnTo>
                    <a:pt x="68253" y="1216"/>
                  </a:lnTo>
                  <a:lnTo>
                    <a:pt x="67145" y="1091"/>
                  </a:lnTo>
                  <a:lnTo>
                    <a:pt x="64696" y="876"/>
                  </a:lnTo>
                  <a:lnTo>
                    <a:pt x="61998" y="680"/>
                  </a:lnTo>
                  <a:lnTo>
                    <a:pt x="59085" y="519"/>
                  </a:lnTo>
                  <a:lnTo>
                    <a:pt x="55957" y="358"/>
                  </a:lnTo>
                  <a:lnTo>
                    <a:pt x="52651" y="233"/>
                  </a:lnTo>
                  <a:lnTo>
                    <a:pt x="49166" y="126"/>
                  </a:lnTo>
                  <a:lnTo>
                    <a:pt x="45538" y="54"/>
                  </a:lnTo>
                  <a:lnTo>
                    <a:pt x="41767" y="18"/>
                  </a:lnTo>
                  <a:lnTo>
                    <a:pt x="378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01;p21"/>
            <p:cNvSpPr/>
            <p:nvPr/>
          </p:nvSpPr>
          <p:spPr>
            <a:xfrm>
              <a:off x="6906777" y="3631401"/>
              <a:ext cx="245734" cy="245734"/>
            </a:xfrm>
            <a:custGeom>
              <a:avLst/>
              <a:gdLst/>
              <a:ahLst/>
              <a:cxnLst/>
              <a:rect l="l" t="t" r="r" b="b"/>
              <a:pathLst>
                <a:path w="12797" h="12797" extrusionOk="0">
                  <a:moveTo>
                    <a:pt x="6649" y="1680"/>
                  </a:moveTo>
                  <a:lnTo>
                    <a:pt x="6881" y="1698"/>
                  </a:lnTo>
                  <a:lnTo>
                    <a:pt x="7114" y="1734"/>
                  </a:lnTo>
                  <a:lnTo>
                    <a:pt x="7346" y="1770"/>
                  </a:lnTo>
                  <a:lnTo>
                    <a:pt x="7578" y="1823"/>
                  </a:lnTo>
                  <a:lnTo>
                    <a:pt x="7793" y="1895"/>
                  </a:lnTo>
                  <a:lnTo>
                    <a:pt x="8025" y="1966"/>
                  </a:lnTo>
                  <a:lnTo>
                    <a:pt x="8240" y="2056"/>
                  </a:lnTo>
                  <a:lnTo>
                    <a:pt x="8436" y="2145"/>
                  </a:lnTo>
                  <a:lnTo>
                    <a:pt x="8651" y="2252"/>
                  </a:lnTo>
                  <a:lnTo>
                    <a:pt x="8847" y="2360"/>
                  </a:lnTo>
                  <a:lnTo>
                    <a:pt x="9044" y="2485"/>
                  </a:lnTo>
                  <a:lnTo>
                    <a:pt x="9223" y="2628"/>
                  </a:lnTo>
                  <a:lnTo>
                    <a:pt x="9401" y="2753"/>
                  </a:lnTo>
                  <a:lnTo>
                    <a:pt x="9580" y="2914"/>
                  </a:lnTo>
                  <a:lnTo>
                    <a:pt x="9741" y="3057"/>
                  </a:lnTo>
                  <a:lnTo>
                    <a:pt x="9884" y="3235"/>
                  </a:lnTo>
                  <a:lnTo>
                    <a:pt x="10045" y="3396"/>
                  </a:lnTo>
                  <a:lnTo>
                    <a:pt x="10188" y="3575"/>
                  </a:lnTo>
                  <a:lnTo>
                    <a:pt x="10313" y="3771"/>
                  </a:lnTo>
                  <a:lnTo>
                    <a:pt x="10438" y="3950"/>
                  </a:lnTo>
                  <a:lnTo>
                    <a:pt x="10545" y="4147"/>
                  </a:lnTo>
                  <a:lnTo>
                    <a:pt x="10652" y="4361"/>
                  </a:lnTo>
                  <a:lnTo>
                    <a:pt x="10742" y="4558"/>
                  </a:lnTo>
                  <a:lnTo>
                    <a:pt x="10831" y="4772"/>
                  </a:lnTo>
                  <a:lnTo>
                    <a:pt x="10902" y="5005"/>
                  </a:lnTo>
                  <a:lnTo>
                    <a:pt x="10974" y="5219"/>
                  </a:lnTo>
                  <a:lnTo>
                    <a:pt x="11028" y="5451"/>
                  </a:lnTo>
                  <a:lnTo>
                    <a:pt x="11063" y="5684"/>
                  </a:lnTo>
                  <a:lnTo>
                    <a:pt x="11099" y="5916"/>
                  </a:lnTo>
                  <a:lnTo>
                    <a:pt x="11117" y="6166"/>
                  </a:lnTo>
                  <a:lnTo>
                    <a:pt x="11117" y="6399"/>
                  </a:lnTo>
                  <a:lnTo>
                    <a:pt x="11117" y="6649"/>
                  </a:lnTo>
                  <a:lnTo>
                    <a:pt x="11099" y="6881"/>
                  </a:lnTo>
                  <a:lnTo>
                    <a:pt x="11063" y="7113"/>
                  </a:lnTo>
                  <a:lnTo>
                    <a:pt x="11028" y="7346"/>
                  </a:lnTo>
                  <a:lnTo>
                    <a:pt x="10974" y="7578"/>
                  </a:lnTo>
                  <a:lnTo>
                    <a:pt x="10902" y="7810"/>
                  </a:lnTo>
                  <a:lnTo>
                    <a:pt x="10831" y="8025"/>
                  </a:lnTo>
                  <a:lnTo>
                    <a:pt x="10742" y="8239"/>
                  </a:lnTo>
                  <a:lnTo>
                    <a:pt x="10652" y="8454"/>
                  </a:lnTo>
                  <a:lnTo>
                    <a:pt x="10545" y="8650"/>
                  </a:lnTo>
                  <a:lnTo>
                    <a:pt x="10438" y="8847"/>
                  </a:lnTo>
                  <a:lnTo>
                    <a:pt x="10313" y="9044"/>
                  </a:lnTo>
                  <a:lnTo>
                    <a:pt x="10188" y="9222"/>
                  </a:lnTo>
                  <a:lnTo>
                    <a:pt x="10045" y="9401"/>
                  </a:lnTo>
                  <a:lnTo>
                    <a:pt x="9884" y="9580"/>
                  </a:lnTo>
                  <a:lnTo>
                    <a:pt x="9741" y="9741"/>
                  </a:lnTo>
                  <a:lnTo>
                    <a:pt x="9580" y="9901"/>
                  </a:lnTo>
                  <a:lnTo>
                    <a:pt x="9401" y="10044"/>
                  </a:lnTo>
                  <a:lnTo>
                    <a:pt x="9223" y="10187"/>
                  </a:lnTo>
                  <a:lnTo>
                    <a:pt x="9044" y="10312"/>
                  </a:lnTo>
                  <a:lnTo>
                    <a:pt x="8847" y="10438"/>
                  </a:lnTo>
                  <a:lnTo>
                    <a:pt x="8651" y="10545"/>
                  </a:lnTo>
                  <a:lnTo>
                    <a:pt x="8436" y="10652"/>
                  </a:lnTo>
                  <a:lnTo>
                    <a:pt x="8240" y="10759"/>
                  </a:lnTo>
                  <a:lnTo>
                    <a:pt x="8025" y="10831"/>
                  </a:lnTo>
                  <a:lnTo>
                    <a:pt x="7793" y="10902"/>
                  </a:lnTo>
                  <a:lnTo>
                    <a:pt x="7578" y="10974"/>
                  </a:lnTo>
                  <a:lnTo>
                    <a:pt x="7346" y="11027"/>
                  </a:lnTo>
                  <a:lnTo>
                    <a:pt x="7114" y="11063"/>
                  </a:lnTo>
                  <a:lnTo>
                    <a:pt x="6881" y="11099"/>
                  </a:lnTo>
                  <a:lnTo>
                    <a:pt x="6649" y="11117"/>
                  </a:lnTo>
                  <a:lnTo>
                    <a:pt x="6149" y="11117"/>
                  </a:lnTo>
                  <a:lnTo>
                    <a:pt x="5916" y="11099"/>
                  </a:lnTo>
                  <a:lnTo>
                    <a:pt x="5684" y="11063"/>
                  </a:lnTo>
                  <a:lnTo>
                    <a:pt x="5452" y="11027"/>
                  </a:lnTo>
                  <a:lnTo>
                    <a:pt x="5219" y="10974"/>
                  </a:lnTo>
                  <a:lnTo>
                    <a:pt x="5005" y="10902"/>
                  </a:lnTo>
                  <a:lnTo>
                    <a:pt x="4772" y="10831"/>
                  </a:lnTo>
                  <a:lnTo>
                    <a:pt x="4558" y="10759"/>
                  </a:lnTo>
                  <a:lnTo>
                    <a:pt x="4361" y="10652"/>
                  </a:lnTo>
                  <a:lnTo>
                    <a:pt x="4147" y="10545"/>
                  </a:lnTo>
                  <a:lnTo>
                    <a:pt x="3950" y="10438"/>
                  </a:lnTo>
                  <a:lnTo>
                    <a:pt x="3754" y="10312"/>
                  </a:lnTo>
                  <a:lnTo>
                    <a:pt x="3575" y="10187"/>
                  </a:lnTo>
                  <a:lnTo>
                    <a:pt x="3396" y="10044"/>
                  </a:lnTo>
                  <a:lnTo>
                    <a:pt x="3236" y="9901"/>
                  </a:lnTo>
                  <a:lnTo>
                    <a:pt x="3057" y="9741"/>
                  </a:lnTo>
                  <a:lnTo>
                    <a:pt x="2914" y="9580"/>
                  </a:lnTo>
                  <a:lnTo>
                    <a:pt x="2753" y="9401"/>
                  </a:lnTo>
                  <a:lnTo>
                    <a:pt x="2610" y="9222"/>
                  </a:lnTo>
                  <a:lnTo>
                    <a:pt x="2485" y="9044"/>
                  </a:lnTo>
                  <a:lnTo>
                    <a:pt x="2360" y="8847"/>
                  </a:lnTo>
                  <a:lnTo>
                    <a:pt x="2253" y="8650"/>
                  </a:lnTo>
                  <a:lnTo>
                    <a:pt x="2145" y="8454"/>
                  </a:lnTo>
                  <a:lnTo>
                    <a:pt x="2056" y="8239"/>
                  </a:lnTo>
                  <a:lnTo>
                    <a:pt x="1967" y="8025"/>
                  </a:lnTo>
                  <a:lnTo>
                    <a:pt x="1895" y="7810"/>
                  </a:lnTo>
                  <a:lnTo>
                    <a:pt x="1824" y="7578"/>
                  </a:lnTo>
                  <a:lnTo>
                    <a:pt x="1770" y="7346"/>
                  </a:lnTo>
                  <a:lnTo>
                    <a:pt x="1734" y="7113"/>
                  </a:lnTo>
                  <a:lnTo>
                    <a:pt x="1699" y="6881"/>
                  </a:lnTo>
                  <a:lnTo>
                    <a:pt x="1681" y="6649"/>
                  </a:lnTo>
                  <a:lnTo>
                    <a:pt x="1681" y="6399"/>
                  </a:lnTo>
                  <a:lnTo>
                    <a:pt x="1681" y="6166"/>
                  </a:lnTo>
                  <a:lnTo>
                    <a:pt x="1699" y="5916"/>
                  </a:lnTo>
                  <a:lnTo>
                    <a:pt x="1734" y="5684"/>
                  </a:lnTo>
                  <a:lnTo>
                    <a:pt x="1770" y="5451"/>
                  </a:lnTo>
                  <a:lnTo>
                    <a:pt x="1824" y="5219"/>
                  </a:lnTo>
                  <a:lnTo>
                    <a:pt x="1895" y="5005"/>
                  </a:lnTo>
                  <a:lnTo>
                    <a:pt x="1967" y="4772"/>
                  </a:lnTo>
                  <a:lnTo>
                    <a:pt x="2056" y="4558"/>
                  </a:lnTo>
                  <a:lnTo>
                    <a:pt x="2145" y="4361"/>
                  </a:lnTo>
                  <a:lnTo>
                    <a:pt x="2253" y="4147"/>
                  </a:lnTo>
                  <a:lnTo>
                    <a:pt x="2360" y="3950"/>
                  </a:lnTo>
                  <a:lnTo>
                    <a:pt x="2485" y="3771"/>
                  </a:lnTo>
                  <a:lnTo>
                    <a:pt x="2610" y="3575"/>
                  </a:lnTo>
                  <a:lnTo>
                    <a:pt x="2753" y="3396"/>
                  </a:lnTo>
                  <a:lnTo>
                    <a:pt x="2914" y="3235"/>
                  </a:lnTo>
                  <a:lnTo>
                    <a:pt x="3057" y="3057"/>
                  </a:lnTo>
                  <a:lnTo>
                    <a:pt x="3236" y="2914"/>
                  </a:lnTo>
                  <a:lnTo>
                    <a:pt x="3396" y="2753"/>
                  </a:lnTo>
                  <a:lnTo>
                    <a:pt x="3575" y="2628"/>
                  </a:lnTo>
                  <a:lnTo>
                    <a:pt x="3754" y="2485"/>
                  </a:lnTo>
                  <a:lnTo>
                    <a:pt x="3950" y="2360"/>
                  </a:lnTo>
                  <a:lnTo>
                    <a:pt x="4147" y="2252"/>
                  </a:lnTo>
                  <a:lnTo>
                    <a:pt x="4361" y="2145"/>
                  </a:lnTo>
                  <a:lnTo>
                    <a:pt x="4558" y="2056"/>
                  </a:lnTo>
                  <a:lnTo>
                    <a:pt x="4772" y="1966"/>
                  </a:lnTo>
                  <a:lnTo>
                    <a:pt x="5005" y="1895"/>
                  </a:lnTo>
                  <a:lnTo>
                    <a:pt x="5219" y="1823"/>
                  </a:lnTo>
                  <a:lnTo>
                    <a:pt x="5452" y="1770"/>
                  </a:lnTo>
                  <a:lnTo>
                    <a:pt x="5684" y="1734"/>
                  </a:lnTo>
                  <a:lnTo>
                    <a:pt x="5916" y="1698"/>
                  </a:lnTo>
                  <a:lnTo>
                    <a:pt x="6149" y="1680"/>
                  </a:lnTo>
                  <a:close/>
                  <a:moveTo>
                    <a:pt x="6399" y="1"/>
                  </a:moveTo>
                  <a:lnTo>
                    <a:pt x="6077" y="18"/>
                  </a:lnTo>
                  <a:lnTo>
                    <a:pt x="5738" y="36"/>
                  </a:lnTo>
                  <a:lnTo>
                    <a:pt x="5434" y="72"/>
                  </a:lnTo>
                  <a:lnTo>
                    <a:pt x="5112" y="126"/>
                  </a:lnTo>
                  <a:lnTo>
                    <a:pt x="4808" y="197"/>
                  </a:lnTo>
                  <a:lnTo>
                    <a:pt x="4504" y="286"/>
                  </a:lnTo>
                  <a:lnTo>
                    <a:pt x="4201" y="394"/>
                  </a:lnTo>
                  <a:lnTo>
                    <a:pt x="3915" y="501"/>
                  </a:lnTo>
                  <a:lnTo>
                    <a:pt x="3629" y="626"/>
                  </a:lnTo>
                  <a:lnTo>
                    <a:pt x="3361" y="769"/>
                  </a:lnTo>
                  <a:lnTo>
                    <a:pt x="3093" y="930"/>
                  </a:lnTo>
                  <a:lnTo>
                    <a:pt x="2824" y="1091"/>
                  </a:lnTo>
                  <a:lnTo>
                    <a:pt x="2574" y="1269"/>
                  </a:lnTo>
                  <a:lnTo>
                    <a:pt x="2324" y="1466"/>
                  </a:lnTo>
                  <a:lnTo>
                    <a:pt x="2092" y="1663"/>
                  </a:lnTo>
                  <a:lnTo>
                    <a:pt x="1877" y="1877"/>
                  </a:lnTo>
                  <a:lnTo>
                    <a:pt x="1663" y="2109"/>
                  </a:lnTo>
                  <a:lnTo>
                    <a:pt x="1466" y="2342"/>
                  </a:lnTo>
                  <a:lnTo>
                    <a:pt x="1270" y="2574"/>
                  </a:lnTo>
                  <a:lnTo>
                    <a:pt x="1091" y="2824"/>
                  </a:lnTo>
                  <a:lnTo>
                    <a:pt x="930" y="3092"/>
                  </a:lnTo>
                  <a:lnTo>
                    <a:pt x="769" y="3360"/>
                  </a:lnTo>
                  <a:lnTo>
                    <a:pt x="626" y="3628"/>
                  </a:lnTo>
                  <a:lnTo>
                    <a:pt x="501" y="3914"/>
                  </a:lnTo>
                  <a:lnTo>
                    <a:pt x="394" y="4200"/>
                  </a:lnTo>
                  <a:lnTo>
                    <a:pt x="287" y="4504"/>
                  </a:lnTo>
                  <a:lnTo>
                    <a:pt x="197" y="4808"/>
                  </a:lnTo>
                  <a:lnTo>
                    <a:pt x="126" y="5112"/>
                  </a:lnTo>
                  <a:lnTo>
                    <a:pt x="72" y="5433"/>
                  </a:lnTo>
                  <a:lnTo>
                    <a:pt x="37" y="5755"/>
                  </a:lnTo>
                  <a:lnTo>
                    <a:pt x="1" y="6077"/>
                  </a:lnTo>
                  <a:lnTo>
                    <a:pt x="1" y="6399"/>
                  </a:lnTo>
                  <a:lnTo>
                    <a:pt x="1" y="6738"/>
                  </a:lnTo>
                  <a:lnTo>
                    <a:pt x="37" y="7060"/>
                  </a:lnTo>
                  <a:lnTo>
                    <a:pt x="72" y="7381"/>
                  </a:lnTo>
                  <a:lnTo>
                    <a:pt x="126" y="7685"/>
                  </a:lnTo>
                  <a:lnTo>
                    <a:pt x="197" y="8007"/>
                  </a:lnTo>
                  <a:lnTo>
                    <a:pt x="287" y="8311"/>
                  </a:lnTo>
                  <a:lnTo>
                    <a:pt x="394" y="8597"/>
                  </a:lnTo>
                  <a:lnTo>
                    <a:pt x="501" y="8883"/>
                  </a:lnTo>
                  <a:lnTo>
                    <a:pt x="626" y="9169"/>
                  </a:lnTo>
                  <a:lnTo>
                    <a:pt x="769" y="9455"/>
                  </a:lnTo>
                  <a:lnTo>
                    <a:pt x="930" y="9723"/>
                  </a:lnTo>
                  <a:lnTo>
                    <a:pt x="1091" y="9973"/>
                  </a:lnTo>
                  <a:lnTo>
                    <a:pt x="1270" y="10223"/>
                  </a:lnTo>
                  <a:lnTo>
                    <a:pt x="1466" y="10473"/>
                  </a:lnTo>
                  <a:lnTo>
                    <a:pt x="1663" y="10706"/>
                  </a:lnTo>
                  <a:lnTo>
                    <a:pt x="1877" y="10920"/>
                  </a:lnTo>
                  <a:lnTo>
                    <a:pt x="2092" y="11135"/>
                  </a:lnTo>
                  <a:lnTo>
                    <a:pt x="2324" y="11331"/>
                  </a:lnTo>
                  <a:lnTo>
                    <a:pt x="2574" y="11528"/>
                  </a:lnTo>
                  <a:lnTo>
                    <a:pt x="2824" y="11706"/>
                  </a:lnTo>
                  <a:lnTo>
                    <a:pt x="3093" y="11867"/>
                  </a:lnTo>
                  <a:lnTo>
                    <a:pt x="3361" y="12028"/>
                  </a:lnTo>
                  <a:lnTo>
                    <a:pt x="3629" y="12171"/>
                  </a:lnTo>
                  <a:lnTo>
                    <a:pt x="3915" y="12296"/>
                  </a:lnTo>
                  <a:lnTo>
                    <a:pt x="4201" y="12403"/>
                  </a:lnTo>
                  <a:lnTo>
                    <a:pt x="4504" y="12511"/>
                  </a:lnTo>
                  <a:lnTo>
                    <a:pt x="4808" y="12600"/>
                  </a:lnTo>
                  <a:lnTo>
                    <a:pt x="5112" y="12671"/>
                  </a:lnTo>
                  <a:lnTo>
                    <a:pt x="5434" y="12725"/>
                  </a:lnTo>
                  <a:lnTo>
                    <a:pt x="5738" y="12761"/>
                  </a:lnTo>
                  <a:lnTo>
                    <a:pt x="6077" y="12797"/>
                  </a:lnTo>
                  <a:lnTo>
                    <a:pt x="6721" y="12797"/>
                  </a:lnTo>
                  <a:lnTo>
                    <a:pt x="7060" y="12761"/>
                  </a:lnTo>
                  <a:lnTo>
                    <a:pt x="7364" y="12725"/>
                  </a:lnTo>
                  <a:lnTo>
                    <a:pt x="7686" y="12671"/>
                  </a:lnTo>
                  <a:lnTo>
                    <a:pt x="7989" y="12600"/>
                  </a:lnTo>
                  <a:lnTo>
                    <a:pt x="8293" y="12511"/>
                  </a:lnTo>
                  <a:lnTo>
                    <a:pt x="8597" y="12403"/>
                  </a:lnTo>
                  <a:lnTo>
                    <a:pt x="8883" y="12296"/>
                  </a:lnTo>
                  <a:lnTo>
                    <a:pt x="9169" y="12171"/>
                  </a:lnTo>
                  <a:lnTo>
                    <a:pt x="9455" y="12028"/>
                  </a:lnTo>
                  <a:lnTo>
                    <a:pt x="9723" y="11867"/>
                  </a:lnTo>
                  <a:lnTo>
                    <a:pt x="9973" y="11706"/>
                  </a:lnTo>
                  <a:lnTo>
                    <a:pt x="10223" y="11528"/>
                  </a:lnTo>
                  <a:lnTo>
                    <a:pt x="10474" y="11331"/>
                  </a:lnTo>
                  <a:lnTo>
                    <a:pt x="10706" y="11135"/>
                  </a:lnTo>
                  <a:lnTo>
                    <a:pt x="10920" y="10920"/>
                  </a:lnTo>
                  <a:lnTo>
                    <a:pt x="11135" y="10706"/>
                  </a:lnTo>
                  <a:lnTo>
                    <a:pt x="11331" y="10473"/>
                  </a:lnTo>
                  <a:lnTo>
                    <a:pt x="11528" y="10223"/>
                  </a:lnTo>
                  <a:lnTo>
                    <a:pt x="11707" y="9973"/>
                  </a:lnTo>
                  <a:lnTo>
                    <a:pt x="11868" y="9723"/>
                  </a:lnTo>
                  <a:lnTo>
                    <a:pt x="12028" y="9455"/>
                  </a:lnTo>
                  <a:lnTo>
                    <a:pt x="12171" y="9169"/>
                  </a:lnTo>
                  <a:lnTo>
                    <a:pt x="12296" y="8883"/>
                  </a:lnTo>
                  <a:lnTo>
                    <a:pt x="12404" y="8597"/>
                  </a:lnTo>
                  <a:lnTo>
                    <a:pt x="12511" y="8311"/>
                  </a:lnTo>
                  <a:lnTo>
                    <a:pt x="12600" y="8007"/>
                  </a:lnTo>
                  <a:lnTo>
                    <a:pt x="12672" y="7685"/>
                  </a:lnTo>
                  <a:lnTo>
                    <a:pt x="12725" y="7381"/>
                  </a:lnTo>
                  <a:lnTo>
                    <a:pt x="12761" y="7060"/>
                  </a:lnTo>
                  <a:lnTo>
                    <a:pt x="12797" y="6738"/>
                  </a:lnTo>
                  <a:lnTo>
                    <a:pt x="12797" y="6399"/>
                  </a:lnTo>
                  <a:lnTo>
                    <a:pt x="12797" y="6077"/>
                  </a:lnTo>
                  <a:lnTo>
                    <a:pt x="12761" y="5755"/>
                  </a:lnTo>
                  <a:lnTo>
                    <a:pt x="12725" y="5433"/>
                  </a:lnTo>
                  <a:lnTo>
                    <a:pt x="12672" y="5112"/>
                  </a:lnTo>
                  <a:lnTo>
                    <a:pt x="12600" y="4808"/>
                  </a:lnTo>
                  <a:lnTo>
                    <a:pt x="12511" y="4504"/>
                  </a:lnTo>
                  <a:lnTo>
                    <a:pt x="12404" y="4200"/>
                  </a:lnTo>
                  <a:lnTo>
                    <a:pt x="12296" y="3914"/>
                  </a:lnTo>
                  <a:lnTo>
                    <a:pt x="12171" y="3628"/>
                  </a:lnTo>
                  <a:lnTo>
                    <a:pt x="12028" y="3360"/>
                  </a:lnTo>
                  <a:lnTo>
                    <a:pt x="11868" y="3092"/>
                  </a:lnTo>
                  <a:lnTo>
                    <a:pt x="11707" y="2824"/>
                  </a:lnTo>
                  <a:lnTo>
                    <a:pt x="11528" y="2574"/>
                  </a:lnTo>
                  <a:lnTo>
                    <a:pt x="11331" y="2342"/>
                  </a:lnTo>
                  <a:lnTo>
                    <a:pt x="11135" y="2109"/>
                  </a:lnTo>
                  <a:lnTo>
                    <a:pt x="10920" y="1877"/>
                  </a:lnTo>
                  <a:lnTo>
                    <a:pt x="10706" y="1663"/>
                  </a:lnTo>
                  <a:lnTo>
                    <a:pt x="10474" y="1466"/>
                  </a:lnTo>
                  <a:lnTo>
                    <a:pt x="10223" y="1269"/>
                  </a:lnTo>
                  <a:lnTo>
                    <a:pt x="9973" y="1091"/>
                  </a:lnTo>
                  <a:lnTo>
                    <a:pt x="9723" y="930"/>
                  </a:lnTo>
                  <a:lnTo>
                    <a:pt x="9455" y="769"/>
                  </a:lnTo>
                  <a:lnTo>
                    <a:pt x="9169" y="626"/>
                  </a:lnTo>
                  <a:lnTo>
                    <a:pt x="8883" y="501"/>
                  </a:lnTo>
                  <a:lnTo>
                    <a:pt x="8597" y="394"/>
                  </a:lnTo>
                  <a:lnTo>
                    <a:pt x="8293" y="286"/>
                  </a:lnTo>
                  <a:lnTo>
                    <a:pt x="7989" y="197"/>
                  </a:lnTo>
                  <a:lnTo>
                    <a:pt x="7686" y="126"/>
                  </a:lnTo>
                  <a:lnTo>
                    <a:pt x="7364" y="72"/>
                  </a:lnTo>
                  <a:lnTo>
                    <a:pt x="7060" y="36"/>
                  </a:lnTo>
                  <a:lnTo>
                    <a:pt x="6721" y="18"/>
                  </a:lnTo>
                  <a:lnTo>
                    <a:pt x="639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02;p21"/>
            <p:cNvSpPr/>
            <p:nvPr/>
          </p:nvSpPr>
          <p:spPr>
            <a:xfrm>
              <a:off x="6215621" y="1673918"/>
              <a:ext cx="612925" cy="603323"/>
            </a:xfrm>
            <a:custGeom>
              <a:avLst/>
              <a:gdLst/>
              <a:ahLst/>
              <a:cxnLst/>
              <a:rect l="l" t="t" r="r" b="b"/>
              <a:pathLst>
                <a:path w="31919" h="31419" extrusionOk="0">
                  <a:moveTo>
                    <a:pt x="16406" y="0"/>
                  </a:moveTo>
                  <a:lnTo>
                    <a:pt x="16156" y="18"/>
                  </a:lnTo>
                  <a:lnTo>
                    <a:pt x="15924" y="54"/>
                  </a:lnTo>
                  <a:lnTo>
                    <a:pt x="15692" y="107"/>
                  </a:lnTo>
                  <a:lnTo>
                    <a:pt x="15227" y="214"/>
                  </a:lnTo>
                  <a:lnTo>
                    <a:pt x="14762" y="375"/>
                  </a:lnTo>
                  <a:lnTo>
                    <a:pt x="14315" y="554"/>
                  </a:lnTo>
                  <a:lnTo>
                    <a:pt x="13869" y="751"/>
                  </a:lnTo>
                  <a:lnTo>
                    <a:pt x="13440" y="983"/>
                  </a:lnTo>
                  <a:lnTo>
                    <a:pt x="13029" y="1233"/>
                  </a:lnTo>
                  <a:lnTo>
                    <a:pt x="12618" y="1483"/>
                  </a:lnTo>
                  <a:lnTo>
                    <a:pt x="12403" y="1322"/>
                  </a:lnTo>
                  <a:lnTo>
                    <a:pt x="12189" y="1197"/>
                  </a:lnTo>
                  <a:lnTo>
                    <a:pt x="11956" y="1072"/>
                  </a:lnTo>
                  <a:lnTo>
                    <a:pt x="11706" y="983"/>
                  </a:lnTo>
                  <a:lnTo>
                    <a:pt x="11474" y="894"/>
                  </a:lnTo>
                  <a:lnTo>
                    <a:pt x="11224" y="840"/>
                  </a:lnTo>
                  <a:lnTo>
                    <a:pt x="10956" y="804"/>
                  </a:lnTo>
                  <a:lnTo>
                    <a:pt x="10705" y="786"/>
                  </a:lnTo>
                  <a:lnTo>
                    <a:pt x="10437" y="786"/>
                  </a:lnTo>
                  <a:lnTo>
                    <a:pt x="10187" y="804"/>
                  </a:lnTo>
                  <a:lnTo>
                    <a:pt x="9937" y="840"/>
                  </a:lnTo>
                  <a:lnTo>
                    <a:pt x="9669" y="894"/>
                  </a:lnTo>
                  <a:lnTo>
                    <a:pt x="9436" y="983"/>
                  </a:lnTo>
                  <a:lnTo>
                    <a:pt x="9186" y="1072"/>
                  </a:lnTo>
                  <a:lnTo>
                    <a:pt x="8954" y="1197"/>
                  </a:lnTo>
                  <a:lnTo>
                    <a:pt x="8739" y="1322"/>
                  </a:lnTo>
                  <a:lnTo>
                    <a:pt x="8543" y="1483"/>
                  </a:lnTo>
                  <a:lnTo>
                    <a:pt x="8346" y="1662"/>
                  </a:lnTo>
                  <a:lnTo>
                    <a:pt x="8168" y="1841"/>
                  </a:lnTo>
                  <a:lnTo>
                    <a:pt x="8007" y="2037"/>
                  </a:lnTo>
                  <a:lnTo>
                    <a:pt x="7864" y="2252"/>
                  </a:lnTo>
                  <a:lnTo>
                    <a:pt x="7739" y="2484"/>
                  </a:lnTo>
                  <a:lnTo>
                    <a:pt x="7614" y="2716"/>
                  </a:lnTo>
                  <a:lnTo>
                    <a:pt x="7524" y="2949"/>
                  </a:lnTo>
                  <a:lnTo>
                    <a:pt x="7453" y="3199"/>
                  </a:lnTo>
                  <a:lnTo>
                    <a:pt x="7399" y="3449"/>
                  </a:lnTo>
                  <a:lnTo>
                    <a:pt x="7363" y="3717"/>
                  </a:lnTo>
                  <a:lnTo>
                    <a:pt x="7345" y="3967"/>
                  </a:lnTo>
                  <a:lnTo>
                    <a:pt x="7345" y="4236"/>
                  </a:lnTo>
                  <a:lnTo>
                    <a:pt x="7381" y="4486"/>
                  </a:lnTo>
                  <a:lnTo>
                    <a:pt x="7417" y="4736"/>
                  </a:lnTo>
                  <a:lnTo>
                    <a:pt x="7488" y="4986"/>
                  </a:lnTo>
                  <a:lnTo>
                    <a:pt x="7328" y="4897"/>
                  </a:lnTo>
                  <a:lnTo>
                    <a:pt x="7149" y="4825"/>
                  </a:lnTo>
                  <a:lnTo>
                    <a:pt x="6970" y="4772"/>
                  </a:lnTo>
                  <a:lnTo>
                    <a:pt x="6774" y="4736"/>
                  </a:lnTo>
                  <a:lnTo>
                    <a:pt x="6595" y="4718"/>
                  </a:lnTo>
                  <a:lnTo>
                    <a:pt x="6398" y="4718"/>
                  </a:lnTo>
                  <a:lnTo>
                    <a:pt x="6220" y="4754"/>
                  </a:lnTo>
                  <a:lnTo>
                    <a:pt x="6023" y="4790"/>
                  </a:lnTo>
                  <a:lnTo>
                    <a:pt x="5844" y="4843"/>
                  </a:lnTo>
                  <a:lnTo>
                    <a:pt x="5666" y="4933"/>
                  </a:lnTo>
                  <a:lnTo>
                    <a:pt x="5487" y="5022"/>
                  </a:lnTo>
                  <a:lnTo>
                    <a:pt x="5308" y="5111"/>
                  </a:lnTo>
                  <a:lnTo>
                    <a:pt x="5165" y="5236"/>
                  </a:lnTo>
                  <a:lnTo>
                    <a:pt x="5022" y="5361"/>
                  </a:lnTo>
                  <a:lnTo>
                    <a:pt x="4879" y="5504"/>
                  </a:lnTo>
                  <a:lnTo>
                    <a:pt x="4754" y="5665"/>
                  </a:lnTo>
                  <a:lnTo>
                    <a:pt x="4665" y="5826"/>
                  </a:lnTo>
                  <a:lnTo>
                    <a:pt x="4558" y="5987"/>
                  </a:lnTo>
                  <a:lnTo>
                    <a:pt x="4486" y="6166"/>
                  </a:lnTo>
                  <a:lnTo>
                    <a:pt x="4415" y="6344"/>
                  </a:lnTo>
                  <a:lnTo>
                    <a:pt x="4361" y="6541"/>
                  </a:lnTo>
                  <a:lnTo>
                    <a:pt x="4325" y="6720"/>
                  </a:lnTo>
                  <a:lnTo>
                    <a:pt x="4289" y="6916"/>
                  </a:lnTo>
                  <a:lnTo>
                    <a:pt x="4272" y="7113"/>
                  </a:lnTo>
                  <a:lnTo>
                    <a:pt x="4272" y="7488"/>
                  </a:lnTo>
                  <a:lnTo>
                    <a:pt x="4307" y="7881"/>
                  </a:lnTo>
                  <a:lnTo>
                    <a:pt x="4379" y="8275"/>
                  </a:lnTo>
                  <a:lnTo>
                    <a:pt x="4486" y="8650"/>
                  </a:lnTo>
                  <a:lnTo>
                    <a:pt x="4307" y="8543"/>
                  </a:lnTo>
                  <a:lnTo>
                    <a:pt x="4111" y="8471"/>
                  </a:lnTo>
                  <a:lnTo>
                    <a:pt x="3896" y="8435"/>
                  </a:lnTo>
                  <a:lnTo>
                    <a:pt x="3700" y="8418"/>
                  </a:lnTo>
                  <a:lnTo>
                    <a:pt x="3485" y="8418"/>
                  </a:lnTo>
                  <a:lnTo>
                    <a:pt x="3271" y="8435"/>
                  </a:lnTo>
                  <a:lnTo>
                    <a:pt x="3056" y="8489"/>
                  </a:lnTo>
                  <a:lnTo>
                    <a:pt x="2860" y="8560"/>
                  </a:lnTo>
                  <a:lnTo>
                    <a:pt x="2663" y="8650"/>
                  </a:lnTo>
                  <a:lnTo>
                    <a:pt x="2467" y="8775"/>
                  </a:lnTo>
                  <a:lnTo>
                    <a:pt x="2288" y="8900"/>
                  </a:lnTo>
                  <a:lnTo>
                    <a:pt x="2109" y="9043"/>
                  </a:lnTo>
                  <a:lnTo>
                    <a:pt x="1966" y="9204"/>
                  </a:lnTo>
                  <a:lnTo>
                    <a:pt x="1823" y="9365"/>
                  </a:lnTo>
                  <a:lnTo>
                    <a:pt x="1698" y="9543"/>
                  </a:lnTo>
                  <a:lnTo>
                    <a:pt x="1591" y="9740"/>
                  </a:lnTo>
                  <a:lnTo>
                    <a:pt x="1501" y="9937"/>
                  </a:lnTo>
                  <a:lnTo>
                    <a:pt x="1430" y="10151"/>
                  </a:lnTo>
                  <a:lnTo>
                    <a:pt x="1376" y="10366"/>
                  </a:lnTo>
                  <a:lnTo>
                    <a:pt x="1341" y="10562"/>
                  </a:lnTo>
                  <a:lnTo>
                    <a:pt x="1323" y="10777"/>
                  </a:lnTo>
                  <a:lnTo>
                    <a:pt x="1305" y="10991"/>
                  </a:lnTo>
                  <a:lnTo>
                    <a:pt x="1305" y="11223"/>
                  </a:lnTo>
                  <a:lnTo>
                    <a:pt x="1323" y="11438"/>
                  </a:lnTo>
                  <a:lnTo>
                    <a:pt x="1376" y="11867"/>
                  </a:lnTo>
                  <a:lnTo>
                    <a:pt x="1484" y="12314"/>
                  </a:lnTo>
                  <a:lnTo>
                    <a:pt x="1609" y="12725"/>
                  </a:lnTo>
                  <a:lnTo>
                    <a:pt x="1770" y="13136"/>
                  </a:lnTo>
                  <a:lnTo>
                    <a:pt x="1734" y="13100"/>
                  </a:lnTo>
                  <a:lnTo>
                    <a:pt x="1680" y="13064"/>
                  </a:lnTo>
                  <a:lnTo>
                    <a:pt x="1537" y="13064"/>
                  </a:lnTo>
                  <a:lnTo>
                    <a:pt x="1358" y="13100"/>
                  </a:lnTo>
                  <a:lnTo>
                    <a:pt x="1162" y="13171"/>
                  </a:lnTo>
                  <a:lnTo>
                    <a:pt x="947" y="13261"/>
                  </a:lnTo>
                  <a:lnTo>
                    <a:pt x="769" y="13350"/>
                  </a:lnTo>
                  <a:lnTo>
                    <a:pt x="554" y="13493"/>
                  </a:lnTo>
                  <a:lnTo>
                    <a:pt x="411" y="13618"/>
                  </a:lnTo>
                  <a:lnTo>
                    <a:pt x="304" y="13761"/>
                  </a:lnTo>
                  <a:lnTo>
                    <a:pt x="197" y="13904"/>
                  </a:lnTo>
                  <a:lnTo>
                    <a:pt x="125" y="14065"/>
                  </a:lnTo>
                  <a:lnTo>
                    <a:pt x="72" y="14226"/>
                  </a:lnTo>
                  <a:lnTo>
                    <a:pt x="36" y="14387"/>
                  </a:lnTo>
                  <a:lnTo>
                    <a:pt x="0" y="14565"/>
                  </a:lnTo>
                  <a:lnTo>
                    <a:pt x="0" y="14744"/>
                  </a:lnTo>
                  <a:lnTo>
                    <a:pt x="18" y="14941"/>
                  </a:lnTo>
                  <a:lnTo>
                    <a:pt x="54" y="15119"/>
                  </a:lnTo>
                  <a:lnTo>
                    <a:pt x="107" y="15316"/>
                  </a:lnTo>
                  <a:lnTo>
                    <a:pt x="161" y="15495"/>
                  </a:lnTo>
                  <a:lnTo>
                    <a:pt x="233" y="15691"/>
                  </a:lnTo>
                  <a:lnTo>
                    <a:pt x="322" y="15870"/>
                  </a:lnTo>
                  <a:lnTo>
                    <a:pt x="519" y="16227"/>
                  </a:lnTo>
                  <a:lnTo>
                    <a:pt x="751" y="16567"/>
                  </a:lnTo>
                  <a:lnTo>
                    <a:pt x="1019" y="16889"/>
                  </a:lnTo>
                  <a:lnTo>
                    <a:pt x="1287" y="17175"/>
                  </a:lnTo>
                  <a:lnTo>
                    <a:pt x="1573" y="17407"/>
                  </a:lnTo>
                  <a:lnTo>
                    <a:pt x="1430" y="17657"/>
                  </a:lnTo>
                  <a:lnTo>
                    <a:pt x="1287" y="17907"/>
                  </a:lnTo>
                  <a:lnTo>
                    <a:pt x="1162" y="18175"/>
                  </a:lnTo>
                  <a:lnTo>
                    <a:pt x="1055" y="18443"/>
                  </a:lnTo>
                  <a:lnTo>
                    <a:pt x="983" y="18712"/>
                  </a:lnTo>
                  <a:lnTo>
                    <a:pt x="947" y="18980"/>
                  </a:lnTo>
                  <a:lnTo>
                    <a:pt x="947" y="19105"/>
                  </a:lnTo>
                  <a:lnTo>
                    <a:pt x="947" y="19248"/>
                  </a:lnTo>
                  <a:lnTo>
                    <a:pt x="965" y="19391"/>
                  </a:lnTo>
                  <a:lnTo>
                    <a:pt x="1019" y="19516"/>
                  </a:lnTo>
                  <a:lnTo>
                    <a:pt x="1073" y="19694"/>
                  </a:lnTo>
                  <a:lnTo>
                    <a:pt x="1162" y="19837"/>
                  </a:lnTo>
                  <a:lnTo>
                    <a:pt x="1269" y="19980"/>
                  </a:lnTo>
                  <a:lnTo>
                    <a:pt x="1394" y="20123"/>
                  </a:lnTo>
                  <a:lnTo>
                    <a:pt x="1537" y="20249"/>
                  </a:lnTo>
                  <a:lnTo>
                    <a:pt x="1680" y="20356"/>
                  </a:lnTo>
                  <a:lnTo>
                    <a:pt x="2002" y="20552"/>
                  </a:lnTo>
                  <a:lnTo>
                    <a:pt x="2681" y="20945"/>
                  </a:lnTo>
                  <a:lnTo>
                    <a:pt x="3003" y="21142"/>
                  </a:lnTo>
                  <a:lnTo>
                    <a:pt x="3164" y="21249"/>
                  </a:lnTo>
                  <a:lnTo>
                    <a:pt x="3306" y="21374"/>
                  </a:lnTo>
                  <a:lnTo>
                    <a:pt x="3235" y="21517"/>
                  </a:lnTo>
                  <a:lnTo>
                    <a:pt x="3146" y="21678"/>
                  </a:lnTo>
                  <a:lnTo>
                    <a:pt x="3092" y="21839"/>
                  </a:lnTo>
                  <a:lnTo>
                    <a:pt x="3038" y="22000"/>
                  </a:lnTo>
                  <a:lnTo>
                    <a:pt x="3003" y="22179"/>
                  </a:lnTo>
                  <a:lnTo>
                    <a:pt x="2967" y="22339"/>
                  </a:lnTo>
                  <a:lnTo>
                    <a:pt x="2949" y="22518"/>
                  </a:lnTo>
                  <a:lnTo>
                    <a:pt x="2931" y="22697"/>
                  </a:lnTo>
                  <a:lnTo>
                    <a:pt x="2949" y="22858"/>
                  </a:lnTo>
                  <a:lnTo>
                    <a:pt x="2967" y="23036"/>
                  </a:lnTo>
                  <a:lnTo>
                    <a:pt x="2985" y="23197"/>
                  </a:lnTo>
                  <a:lnTo>
                    <a:pt x="3021" y="23376"/>
                  </a:lnTo>
                  <a:lnTo>
                    <a:pt x="3074" y="23537"/>
                  </a:lnTo>
                  <a:lnTo>
                    <a:pt x="3146" y="23698"/>
                  </a:lnTo>
                  <a:lnTo>
                    <a:pt x="3217" y="23859"/>
                  </a:lnTo>
                  <a:lnTo>
                    <a:pt x="3289" y="24002"/>
                  </a:lnTo>
                  <a:lnTo>
                    <a:pt x="3396" y="24162"/>
                  </a:lnTo>
                  <a:lnTo>
                    <a:pt x="3503" y="24287"/>
                  </a:lnTo>
                  <a:lnTo>
                    <a:pt x="3610" y="24413"/>
                  </a:lnTo>
                  <a:lnTo>
                    <a:pt x="3735" y="24538"/>
                  </a:lnTo>
                  <a:lnTo>
                    <a:pt x="3861" y="24645"/>
                  </a:lnTo>
                  <a:lnTo>
                    <a:pt x="4003" y="24752"/>
                  </a:lnTo>
                  <a:lnTo>
                    <a:pt x="4146" y="24842"/>
                  </a:lnTo>
                  <a:lnTo>
                    <a:pt x="4307" y="24931"/>
                  </a:lnTo>
                  <a:lnTo>
                    <a:pt x="4468" y="25002"/>
                  </a:lnTo>
                  <a:lnTo>
                    <a:pt x="4629" y="25074"/>
                  </a:lnTo>
                  <a:lnTo>
                    <a:pt x="4790" y="25127"/>
                  </a:lnTo>
                  <a:lnTo>
                    <a:pt x="4951" y="25163"/>
                  </a:lnTo>
                  <a:lnTo>
                    <a:pt x="5129" y="25181"/>
                  </a:lnTo>
                  <a:lnTo>
                    <a:pt x="5308" y="25199"/>
                  </a:lnTo>
                  <a:lnTo>
                    <a:pt x="5469" y="25217"/>
                  </a:lnTo>
                  <a:lnTo>
                    <a:pt x="5648" y="25199"/>
                  </a:lnTo>
                  <a:lnTo>
                    <a:pt x="5576" y="25217"/>
                  </a:lnTo>
                  <a:lnTo>
                    <a:pt x="5523" y="25235"/>
                  </a:lnTo>
                  <a:lnTo>
                    <a:pt x="5487" y="25288"/>
                  </a:lnTo>
                  <a:lnTo>
                    <a:pt x="5451" y="25342"/>
                  </a:lnTo>
                  <a:lnTo>
                    <a:pt x="5433" y="25413"/>
                  </a:lnTo>
                  <a:lnTo>
                    <a:pt x="5433" y="25485"/>
                  </a:lnTo>
                  <a:lnTo>
                    <a:pt x="5451" y="25681"/>
                  </a:lnTo>
                  <a:lnTo>
                    <a:pt x="5487" y="25896"/>
                  </a:lnTo>
                  <a:lnTo>
                    <a:pt x="5576" y="26128"/>
                  </a:lnTo>
                  <a:lnTo>
                    <a:pt x="5666" y="26396"/>
                  </a:lnTo>
                  <a:lnTo>
                    <a:pt x="5773" y="26664"/>
                  </a:lnTo>
                  <a:lnTo>
                    <a:pt x="6023" y="27201"/>
                  </a:lnTo>
                  <a:lnTo>
                    <a:pt x="6273" y="27683"/>
                  </a:lnTo>
                  <a:lnTo>
                    <a:pt x="6488" y="28041"/>
                  </a:lnTo>
                  <a:lnTo>
                    <a:pt x="6595" y="28219"/>
                  </a:lnTo>
                  <a:lnTo>
                    <a:pt x="6899" y="28684"/>
                  </a:lnTo>
                  <a:lnTo>
                    <a:pt x="7060" y="28916"/>
                  </a:lnTo>
                  <a:lnTo>
                    <a:pt x="7220" y="29131"/>
                  </a:lnTo>
                  <a:lnTo>
                    <a:pt x="7399" y="29327"/>
                  </a:lnTo>
                  <a:lnTo>
                    <a:pt x="7596" y="29524"/>
                  </a:lnTo>
                  <a:lnTo>
                    <a:pt x="7792" y="29703"/>
                  </a:lnTo>
                  <a:lnTo>
                    <a:pt x="8042" y="29881"/>
                  </a:lnTo>
                  <a:lnTo>
                    <a:pt x="8221" y="30006"/>
                  </a:lnTo>
                  <a:lnTo>
                    <a:pt x="8436" y="30114"/>
                  </a:lnTo>
                  <a:lnTo>
                    <a:pt x="8847" y="30310"/>
                  </a:lnTo>
                  <a:lnTo>
                    <a:pt x="9293" y="30471"/>
                  </a:lnTo>
                  <a:lnTo>
                    <a:pt x="9740" y="30596"/>
                  </a:lnTo>
                  <a:lnTo>
                    <a:pt x="10205" y="30721"/>
                  </a:lnTo>
                  <a:lnTo>
                    <a:pt x="10670" y="30811"/>
                  </a:lnTo>
                  <a:lnTo>
                    <a:pt x="11563" y="30971"/>
                  </a:lnTo>
                  <a:lnTo>
                    <a:pt x="12242" y="31079"/>
                  </a:lnTo>
                  <a:lnTo>
                    <a:pt x="12921" y="31168"/>
                  </a:lnTo>
                  <a:lnTo>
                    <a:pt x="13601" y="31257"/>
                  </a:lnTo>
                  <a:lnTo>
                    <a:pt x="14280" y="31311"/>
                  </a:lnTo>
                  <a:lnTo>
                    <a:pt x="14959" y="31365"/>
                  </a:lnTo>
                  <a:lnTo>
                    <a:pt x="15656" y="31400"/>
                  </a:lnTo>
                  <a:lnTo>
                    <a:pt x="16335" y="31418"/>
                  </a:lnTo>
                  <a:lnTo>
                    <a:pt x="17711" y="31418"/>
                  </a:lnTo>
                  <a:lnTo>
                    <a:pt x="18408" y="31383"/>
                  </a:lnTo>
                  <a:lnTo>
                    <a:pt x="19087" y="31347"/>
                  </a:lnTo>
                  <a:lnTo>
                    <a:pt x="19766" y="31293"/>
                  </a:lnTo>
                  <a:lnTo>
                    <a:pt x="20463" y="31222"/>
                  </a:lnTo>
                  <a:lnTo>
                    <a:pt x="21125" y="31132"/>
                  </a:lnTo>
                  <a:lnTo>
                    <a:pt x="21804" y="31025"/>
                  </a:lnTo>
                  <a:lnTo>
                    <a:pt x="22465" y="30900"/>
                  </a:lnTo>
                  <a:lnTo>
                    <a:pt x="23198" y="30739"/>
                  </a:lnTo>
                  <a:lnTo>
                    <a:pt x="23573" y="30650"/>
                  </a:lnTo>
                  <a:lnTo>
                    <a:pt x="23948" y="30543"/>
                  </a:lnTo>
                  <a:lnTo>
                    <a:pt x="24306" y="30417"/>
                  </a:lnTo>
                  <a:lnTo>
                    <a:pt x="24645" y="30274"/>
                  </a:lnTo>
                  <a:lnTo>
                    <a:pt x="24967" y="30096"/>
                  </a:lnTo>
                  <a:lnTo>
                    <a:pt x="25128" y="29989"/>
                  </a:lnTo>
                  <a:lnTo>
                    <a:pt x="25271" y="29881"/>
                  </a:lnTo>
                  <a:lnTo>
                    <a:pt x="25378" y="29738"/>
                  </a:lnTo>
                  <a:lnTo>
                    <a:pt x="25557" y="29452"/>
                  </a:lnTo>
                  <a:lnTo>
                    <a:pt x="25753" y="29095"/>
                  </a:lnTo>
                  <a:lnTo>
                    <a:pt x="25950" y="28684"/>
                  </a:lnTo>
                  <a:lnTo>
                    <a:pt x="26111" y="28291"/>
                  </a:lnTo>
                  <a:lnTo>
                    <a:pt x="26164" y="28112"/>
                  </a:lnTo>
                  <a:lnTo>
                    <a:pt x="26200" y="27951"/>
                  </a:lnTo>
                  <a:lnTo>
                    <a:pt x="26218" y="27808"/>
                  </a:lnTo>
                  <a:lnTo>
                    <a:pt x="26218" y="27719"/>
                  </a:lnTo>
                  <a:lnTo>
                    <a:pt x="26200" y="27683"/>
                  </a:lnTo>
                  <a:lnTo>
                    <a:pt x="26164" y="27647"/>
                  </a:lnTo>
                  <a:lnTo>
                    <a:pt x="26146" y="27629"/>
                  </a:lnTo>
                  <a:lnTo>
                    <a:pt x="26093" y="27629"/>
                  </a:lnTo>
                  <a:lnTo>
                    <a:pt x="26397" y="27594"/>
                  </a:lnTo>
                  <a:lnTo>
                    <a:pt x="26683" y="27522"/>
                  </a:lnTo>
                  <a:lnTo>
                    <a:pt x="26969" y="27415"/>
                  </a:lnTo>
                  <a:lnTo>
                    <a:pt x="27237" y="27272"/>
                  </a:lnTo>
                  <a:lnTo>
                    <a:pt x="27487" y="27111"/>
                  </a:lnTo>
                  <a:lnTo>
                    <a:pt x="27719" y="26915"/>
                  </a:lnTo>
                  <a:lnTo>
                    <a:pt x="27934" y="26700"/>
                  </a:lnTo>
                  <a:lnTo>
                    <a:pt x="28112" y="26468"/>
                  </a:lnTo>
                  <a:lnTo>
                    <a:pt x="28291" y="26218"/>
                  </a:lnTo>
                  <a:lnTo>
                    <a:pt x="28434" y="25950"/>
                  </a:lnTo>
                  <a:lnTo>
                    <a:pt x="28541" y="25664"/>
                  </a:lnTo>
                  <a:lnTo>
                    <a:pt x="28631" y="25378"/>
                  </a:lnTo>
                  <a:lnTo>
                    <a:pt x="28666" y="25074"/>
                  </a:lnTo>
                  <a:lnTo>
                    <a:pt x="28684" y="24788"/>
                  </a:lnTo>
                  <a:lnTo>
                    <a:pt x="28666" y="24484"/>
                  </a:lnTo>
                  <a:lnTo>
                    <a:pt x="28613" y="24180"/>
                  </a:lnTo>
                  <a:lnTo>
                    <a:pt x="28952" y="24127"/>
                  </a:lnTo>
                  <a:lnTo>
                    <a:pt x="29310" y="24037"/>
                  </a:lnTo>
                  <a:lnTo>
                    <a:pt x="29631" y="23912"/>
                  </a:lnTo>
                  <a:lnTo>
                    <a:pt x="29792" y="23823"/>
                  </a:lnTo>
                  <a:lnTo>
                    <a:pt x="29935" y="23733"/>
                  </a:lnTo>
                  <a:lnTo>
                    <a:pt x="30096" y="23626"/>
                  </a:lnTo>
                  <a:lnTo>
                    <a:pt x="30221" y="23519"/>
                  </a:lnTo>
                  <a:lnTo>
                    <a:pt x="30364" y="23412"/>
                  </a:lnTo>
                  <a:lnTo>
                    <a:pt x="30471" y="23287"/>
                  </a:lnTo>
                  <a:lnTo>
                    <a:pt x="30597" y="23144"/>
                  </a:lnTo>
                  <a:lnTo>
                    <a:pt x="30686" y="23001"/>
                  </a:lnTo>
                  <a:lnTo>
                    <a:pt x="30775" y="22858"/>
                  </a:lnTo>
                  <a:lnTo>
                    <a:pt x="30865" y="22697"/>
                  </a:lnTo>
                  <a:lnTo>
                    <a:pt x="30918" y="22536"/>
                  </a:lnTo>
                  <a:lnTo>
                    <a:pt x="30972" y="22357"/>
                  </a:lnTo>
                  <a:lnTo>
                    <a:pt x="31008" y="22179"/>
                  </a:lnTo>
                  <a:lnTo>
                    <a:pt x="31008" y="22000"/>
                  </a:lnTo>
                  <a:lnTo>
                    <a:pt x="31008" y="21821"/>
                  </a:lnTo>
                  <a:lnTo>
                    <a:pt x="31008" y="21642"/>
                  </a:lnTo>
                  <a:lnTo>
                    <a:pt x="30972" y="21482"/>
                  </a:lnTo>
                  <a:lnTo>
                    <a:pt x="30936" y="21303"/>
                  </a:lnTo>
                  <a:lnTo>
                    <a:pt x="30865" y="21142"/>
                  </a:lnTo>
                  <a:lnTo>
                    <a:pt x="30793" y="20981"/>
                  </a:lnTo>
                  <a:lnTo>
                    <a:pt x="30722" y="20820"/>
                  </a:lnTo>
                  <a:lnTo>
                    <a:pt x="30614" y="20677"/>
                  </a:lnTo>
                  <a:lnTo>
                    <a:pt x="30507" y="20552"/>
                  </a:lnTo>
                  <a:lnTo>
                    <a:pt x="30382" y="20427"/>
                  </a:lnTo>
                  <a:lnTo>
                    <a:pt x="30239" y="20320"/>
                  </a:lnTo>
                  <a:lnTo>
                    <a:pt x="30096" y="20231"/>
                  </a:lnTo>
                  <a:lnTo>
                    <a:pt x="30275" y="20159"/>
                  </a:lnTo>
                  <a:lnTo>
                    <a:pt x="30454" y="20070"/>
                  </a:lnTo>
                  <a:lnTo>
                    <a:pt x="30614" y="19963"/>
                  </a:lnTo>
                  <a:lnTo>
                    <a:pt x="30775" y="19837"/>
                  </a:lnTo>
                  <a:lnTo>
                    <a:pt x="30918" y="19712"/>
                  </a:lnTo>
                  <a:lnTo>
                    <a:pt x="31061" y="19587"/>
                  </a:lnTo>
                  <a:lnTo>
                    <a:pt x="31186" y="19426"/>
                  </a:lnTo>
                  <a:lnTo>
                    <a:pt x="31311" y="19283"/>
                  </a:lnTo>
                  <a:lnTo>
                    <a:pt x="31419" y="19123"/>
                  </a:lnTo>
                  <a:lnTo>
                    <a:pt x="31526" y="18944"/>
                  </a:lnTo>
                  <a:lnTo>
                    <a:pt x="31615" y="18765"/>
                  </a:lnTo>
                  <a:lnTo>
                    <a:pt x="31705" y="18586"/>
                  </a:lnTo>
                  <a:lnTo>
                    <a:pt x="31758" y="18408"/>
                  </a:lnTo>
                  <a:lnTo>
                    <a:pt x="31812" y="18211"/>
                  </a:lnTo>
                  <a:lnTo>
                    <a:pt x="31865" y="18015"/>
                  </a:lnTo>
                  <a:lnTo>
                    <a:pt x="31901" y="17818"/>
                  </a:lnTo>
                  <a:lnTo>
                    <a:pt x="31919" y="17586"/>
                  </a:lnTo>
                  <a:lnTo>
                    <a:pt x="31919" y="17371"/>
                  </a:lnTo>
                  <a:lnTo>
                    <a:pt x="31901" y="17157"/>
                  </a:lnTo>
                  <a:lnTo>
                    <a:pt x="31848" y="16960"/>
                  </a:lnTo>
                  <a:lnTo>
                    <a:pt x="31794" y="16764"/>
                  </a:lnTo>
                  <a:lnTo>
                    <a:pt x="31722" y="16567"/>
                  </a:lnTo>
                  <a:lnTo>
                    <a:pt x="31633" y="16388"/>
                  </a:lnTo>
                  <a:lnTo>
                    <a:pt x="31544" y="16227"/>
                  </a:lnTo>
                  <a:lnTo>
                    <a:pt x="31419" y="16049"/>
                  </a:lnTo>
                  <a:lnTo>
                    <a:pt x="31294" y="15888"/>
                  </a:lnTo>
                  <a:lnTo>
                    <a:pt x="31151" y="15745"/>
                  </a:lnTo>
                  <a:lnTo>
                    <a:pt x="31008" y="15584"/>
                  </a:lnTo>
                  <a:lnTo>
                    <a:pt x="30686" y="15298"/>
                  </a:lnTo>
                  <a:lnTo>
                    <a:pt x="30346" y="15030"/>
                  </a:lnTo>
                  <a:lnTo>
                    <a:pt x="30454" y="15030"/>
                  </a:lnTo>
                  <a:lnTo>
                    <a:pt x="30579" y="15012"/>
                  </a:lnTo>
                  <a:lnTo>
                    <a:pt x="30686" y="14976"/>
                  </a:lnTo>
                  <a:lnTo>
                    <a:pt x="30793" y="14941"/>
                  </a:lnTo>
                  <a:lnTo>
                    <a:pt x="30900" y="14887"/>
                  </a:lnTo>
                  <a:lnTo>
                    <a:pt x="30990" y="14816"/>
                  </a:lnTo>
                  <a:lnTo>
                    <a:pt x="31097" y="14744"/>
                  </a:lnTo>
                  <a:lnTo>
                    <a:pt x="31168" y="14655"/>
                  </a:lnTo>
                  <a:lnTo>
                    <a:pt x="31329" y="14476"/>
                  </a:lnTo>
                  <a:lnTo>
                    <a:pt x="31436" y="14262"/>
                  </a:lnTo>
                  <a:lnTo>
                    <a:pt x="31472" y="14136"/>
                  </a:lnTo>
                  <a:lnTo>
                    <a:pt x="31508" y="14029"/>
                  </a:lnTo>
                  <a:lnTo>
                    <a:pt x="31526" y="13904"/>
                  </a:lnTo>
                  <a:lnTo>
                    <a:pt x="31526" y="13797"/>
                  </a:lnTo>
                  <a:lnTo>
                    <a:pt x="31508" y="13547"/>
                  </a:lnTo>
                  <a:lnTo>
                    <a:pt x="31454" y="13332"/>
                  </a:lnTo>
                  <a:lnTo>
                    <a:pt x="31365" y="13100"/>
                  </a:lnTo>
                  <a:lnTo>
                    <a:pt x="31258" y="12903"/>
                  </a:lnTo>
                  <a:lnTo>
                    <a:pt x="31115" y="12707"/>
                  </a:lnTo>
                  <a:lnTo>
                    <a:pt x="30954" y="12528"/>
                  </a:lnTo>
                  <a:lnTo>
                    <a:pt x="30757" y="12367"/>
                  </a:lnTo>
                  <a:lnTo>
                    <a:pt x="30561" y="12242"/>
                  </a:lnTo>
                  <a:lnTo>
                    <a:pt x="30686" y="12188"/>
                  </a:lnTo>
                  <a:lnTo>
                    <a:pt x="30793" y="12135"/>
                  </a:lnTo>
                  <a:lnTo>
                    <a:pt x="30900" y="12081"/>
                  </a:lnTo>
                  <a:lnTo>
                    <a:pt x="31008" y="12010"/>
                  </a:lnTo>
                  <a:lnTo>
                    <a:pt x="31204" y="11849"/>
                  </a:lnTo>
                  <a:lnTo>
                    <a:pt x="31365" y="11652"/>
                  </a:lnTo>
                  <a:lnTo>
                    <a:pt x="31508" y="11438"/>
                  </a:lnTo>
                  <a:lnTo>
                    <a:pt x="31615" y="11205"/>
                  </a:lnTo>
                  <a:lnTo>
                    <a:pt x="31687" y="10955"/>
                  </a:lnTo>
                  <a:lnTo>
                    <a:pt x="31740" y="10705"/>
                  </a:lnTo>
                  <a:lnTo>
                    <a:pt x="31758" y="10455"/>
                  </a:lnTo>
                  <a:lnTo>
                    <a:pt x="31758" y="10187"/>
                  </a:lnTo>
                  <a:lnTo>
                    <a:pt x="31722" y="9937"/>
                  </a:lnTo>
                  <a:lnTo>
                    <a:pt x="31669" y="9686"/>
                  </a:lnTo>
                  <a:lnTo>
                    <a:pt x="31615" y="9436"/>
                  </a:lnTo>
                  <a:lnTo>
                    <a:pt x="31526" y="9204"/>
                  </a:lnTo>
                  <a:lnTo>
                    <a:pt x="31436" y="8954"/>
                  </a:lnTo>
                  <a:lnTo>
                    <a:pt x="31329" y="8721"/>
                  </a:lnTo>
                  <a:lnTo>
                    <a:pt x="31222" y="8507"/>
                  </a:lnTo>
                  <a:lnTo>
                    <a:pt x="31115" y="8310"/>
                  </a:lnTo>
                  <a:lnTo>
                    <a:pt x="30990" y="8096"/>
                  </a:lnTo>
                  <a:lnTo>
                    <a:pt x="30847" y="7899"/>
                  </a:lnTo>
                  <a:lnTo>
                    <a:pt x="30704" y="7703"/>
                  </a:lnTo>
                  <a:lnTo>
                    <a:pt x="30543" y="7524"/>
                  </a:lnTo>
                  <a:lnTo>
                    <a:pt x="30382" y="7345"/>
                  </a:lnTo>
                  <a:lnTo>
                    <a:pt x="30221" y="7184"/>
                  </a:lnTo>
                  <a:lnTo>
                    <a:pt x="30025" y="7041"/>
                  </a:lnTo>
                  <a:lnTo>
                    <a:pt x="29846" y="6916"/>
                  </a:lnTo>
                  <a:lnTo>
                    <a:pt x="29649" y="6809"/>
                  </a:lnTo>
                  <a:lnTo>
                    <a:pt x="29435" y="6702"/>
                  </a:lnTo>
                  <a:lnTo>
                    <a:pt x="29220" y="6630"/>
                  </a:lnTo>
                  <a:lnTo>
                    <a:pt x="29006" y="6577"/>
                  </a:lnTo>
                  <a:lnTo>
                    <a:pt x="28791" y="6559"/>
                  </a:lnTo>
                  <a:lnTo>
                    <a:pt x="28559" y="6559"/>
                  </a:lnTo>
                  <a:lnTo>
                    <a:pt x="28702" y="6434"/>
                  </a:lnTo>
                  <a:lnTo>
                    <a:pt x="28827" y="6309"/>
                  </a:lnTo>
                  <a:lnTo>
                    <a:pt x="28917" y="6166"/>
                  </a:lnTo>
                  <a:lnTo>
                    <a:pt x="29006" y="6005"/>
                  </a:lnTo>
                  <a:lnTo>
                    <a:pt x="29060" y="5826"/>
                  </a:lnTo>
                  <a:lnTo>
                    <a:pt x="29095" y="5647"/>
                  </a:lnTo>
                  <a:lnTo>
                    <a:pt x="29113" y="5451"/>
                  </a:lnTo>
                  <a:lnTo>
                    <a:pt x="29113" y="5272"/>
                  </a:lnTo>
                  <a:lnTo>
                    <a:pt x="29077" y="5076"/>
                  </a:lnTo>
                  <a:lnTo>
                    <a:pt x="29042" y="4897"/>
                  </a:lnTo>
                  <a:lnTo>
                    <a:pt x="28970" y="4700"/>
                  </a:lnTo>
                  <a:lnTo>
                    <a:pt x="28899" y="4522"/>
                  </a:lnTo>
                  <a:lnTo>
                    <a:pt x="28809" y="4361"/>
                  </a:lnTo>
                  <a:lnTo>
                    <a:pt x="28702" y="4200"/>
                  </a:lnTo>
                  <a:lnTo>
                    <a:pt x="28559" y="4057"/>
                  </a:lnTo>
                  <a:lnTo>
                    <a:pt x="28434" y="3914"/>
                  </a:lnTo>
                  <a:lnTo>
                    <a:pt x="28273" y="3807"/>
                  </a:lnTo>
                  <a:lnTo>
                    <a:pt x="28112" y="3699"/>
                  </a:lnTo>
                  <a:lnTo>
                    <a:pt x="27952" y="3610"/>
                  </a:lnTo>
                  <a:lnTo>
                    <a:pt x="27773" y="3539"/>
                  </a:lnTo>
                  <a:lnTo>
                    <a:pt x="27594" y="3467"/>
                  </a:lnTo>
                  <a:lnTo>
                    <a:pt x="27415" y="3413"/>
                  </a:lnTo>
                  <a:lnTo>
                    <a:pt x="27058" y="3342"/>
                  </a:lnTo>
                  <a:lnTo>
                    <a:pt x="26665" y="3288"/>
                  </a:lnTo>
                  <a:lnTo>
                    <a:pt x="26272" y="3271"/>
                  </a:lnTo>
                  <a:lnTo>
                    <a:pt x="25878" y="3288"/>
                  </a:lnTo>
                  <a:lnTo>
                    <a:pt x="25503" y="3306"/>
                  </a:lnTo>
                  <a:lnTo>
                    <a:pt x="25521" y="3181"/>
                  </a:lnTo>
                  <a:lnTo>
                    <a:pt x="25539" y="3074"/>
                  </a:lnTo>
                  <a:lnTo>
                    <a:pt x="25557" y="2824"/>
                  </a:lnTo>
                  <a:lnTo>
                    <a:pt x="25521" y="2591"/>
                  </a:lnTo>
                  <a:lnTo>
                    <a:pt x="25449" y="2359"/>
                  </a:lnTo>
                  <a:lnTo>
                    <a:pt x="25342" y="2145"/>
                  </a:lnTo>
                  <a:lnTo>
                    <a:pt x="25217" y="1930"/>
                  </a:lnTo>
                  <a:lnTo>
                    <a:pt x="25074" y="1734"/>
                  </a:lnTo>
                  <a:lnTo>
                    <a:pt x="24895" y="1573"/>
                  </a:lnTo>
                  <a:lnTo>
                    <a:pt x="24699" y="1412"/>
                  </a:lnTo>
                  <a:lnTo>
                    <a:pt x="24502" y="1287"/>
                  </a:lnTo>
                  <a:lnTo>
                    <a:pt x="24288" y="1180"/>
                  </a:lnTo>
                  <a:lnTo>
                    <a:pt x="24055" y="1090"/>
                  </a:lnTo>
                  <a:lnTo>
                    <a:pt x="23823" y="1019"/>
                  </a:lnTo>
                  <a:lnTo>
                    <a:pt x="23591" y="947"/>
                  </a:lnTo>
                  <a:lnTo>
                    <a:pt x="23341" y="894"/>
                  </a:lnTo>
                  <a:lnTo>
                    <a:pt x="23108" y="858"/>
                  </a:lnTo>
                  <a:lnTo>
                    <a:pt x="22661" y="822"/>
                  </a:lnTo>
                  <a:lnTo>
                    <a:pt x="22215" y="804"/>
                  </a:lnTo>
                  <a:lnTo>
                    <a:pt x="21750" y="822"/>
                  </a:lnTo>
                  <a:lnTo>
                    <a:pt x="21303" y="876"/>
                  </a:lnTo>
                  <a:lnTo>
                    <a:pt x="20856" y="947"/>
                  </a:lnTo>
                  <a:lnTo>
                    <a:pt x="20428" y="1072"/>
                  </a:lnTo>
                  <a:lnTo>
                    <a:pt x="19999" y="1197"/>
                  </a:lnTo>
                  <a:lnTo>
                    <a:pt x="19588" y="1376"/>
                  </a:lnTo>
                  <a:lnTo>
                    <a:pt x="19445" y="1180"/>
                  </a:lnTo>
                  <a:lnTo>
                    <a:pt x="19284" y="1019"/>
                  </a:lnTo>
                  <a:lnTo>
                    <a:pt x="19123" y="858"/>
                  </a:lnTo>
                  <a:lnTo>
                    <a:pt x="18944" y="715"/>
                  </a:lnTo>
                  <a:lnTo>
                    <a:pt x="18765" y="590"/>
                  </a:lnTo>
                  <a:lnTo>
                    <a:pt x="18551" y="465"/>
                  </a:lnTo>
                  <a:lnTo>
                    <a:pt x="18354" y="357"/>
                  </a:lnTo>
                  <a:lnTo>
                    <a:pt x="18140" y="268"/>
                  </a:lnTo>
                  <a:lnTo>
                    <a:pt x="17908" y="179"/>
                  </a:lnTo>
                  <a:lnTo>
                    <a:pt x="17657" y="125"/>
                  </a:lnTo>
                  <a:lnTo>
                    <a:pt x="17407" y="71"/>
                  </a:lnTo>
                  <a:lnTo>
                    <a:pt x="17157" y="36"/>
                  </a:lnTo>
                  <a:lnTo>
                    <a:pt x="169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03;p21"/>
            <p:cNvSpPr/>
            <p:nvPr/>
          </p:nvSpPr>
          <p:spPr>
            <a:xfrm>
              <a:off x="6684066" y="2011594"/>
              <a:ext cx="132478" cy="109147"/>
            </a:xfrm>
            <a:custGeom>
              <a:avLst/>
              <a:gdLst/>
              <a:ahLst/>
              <a:cxnLst/>
              <a:rect l="l" t="t" r="r" b="b"/>
              <a:pathLst>
                <a:path w="6899" h="5684" extrusionOk="0">
                  <a:moveTo>
                    <a:pt x="4539" y="1"/>
                  </a:moveTo>
                  <a:lnTo>
                    <a:pt x="4218" y="36"/>
                  </a:lnTo>
                  <a:lnTo>
                    <a:pt x="3896" y="72"/>
                  </a:lnTo>
                  <a:lnTo>
                    <a:pt x="3557" y="144"/>
                  </a:lnTo>
                  <a:lnTo>
                    <a:pt x="3217" y="251"/>
                  </a:lnTo>
                  <a:lnTo>
                    <a:pt x="2877" y="376"/>
                  </a:lnTo>
                  <a:lnTo>
                    <a:pt x="2538" y="519"/>
                  </a:lnTo>
                  <a:lnTo>
                    <a:pt x="2216" y="698"/>
                  </a:lnTo>
                  <a:lnTo>
                    <a:pt x="1894" y="894"/>
                  </a:lnTo>
                  <a:lnTo>
                    <a:pt x="1591" y="1127"/>
                  </a:lnTo>
                  <a:lnTo>
                    <a:pt x="1305" y="1359"/>
                  </a:lnTo>
                  <a:lnTo>
                    <a:pt x="1054" y="1591"/>
                  </a:lnTo>
                  <a:lnTo>
                    <a:pt x="822" y="1841"/>
                  </a:lnTo>
                  <a:lnTo>
                    <a:pt x="626" y="2109"/>
                  </a:lnTo>
                  <a:lnTo>
                    <a:pt x="447" y="2378"/>
                  </a:lnTo>
                  <a:lnTo>
                    <a:pt x="304" y="2646"/>
                  </a:lnTo>
                  <a:lnTo>
                    <a:pt x="179" y="2914"/>
                  </a:lnTo>
                  <a:lnTo>
                    <a:pt x="89" y="3182"/>
                  </a:lnTo>
                  <a:lnTo>
                    <a:pt x="36" y="3450"/>
                  </a:lnTo>
                  <a:lnTo>
                    <a:pt x="0" y="3718"/>
                  </a:lnTo>
                  <a:lnTo>
                    <a:pt x="0" y="3986"/>
                  </a:lnTo>
                  <a:lnTo>
                    <a:pt x="54" y="4236"/>
                  </a:lnTo>
                  <a:lnTo>
                    <a:pt x="125" y="4469"/>
                  </a:lnTo>
                  <a:lnTo>
                    <a:pt x="232" y="4701"/>
                  </a:lnTo>
                  <a:lnTo>
                    <a:pt x="375" y="4915"/>
                  </a:lnTo>
                  <a:lnTo>
                    <a:pt x="536" y="5094"/>
                  </a:lnTo>
                  <a:lnTo>
                    <a:pt x="733" y="5255"/>
                  </a:lnTo>
                  <a:lnTo>
                    <a:pt x="965" y="5380"/>
                  </a:lnTo>
                  <a:lnTo>
                    <a:pt x="1215" y="5505"/>
                  </a:lnTo>
                  <a:lnTo>
                    <a:pt x="1466" y="5577"/>
                  </a:lnTo>
                  <a:lnTo>
                    <a:pt x="1751" y="5630"/>
                  </a:lnTo>
                  <a:lnTo>
                    <a:pt x="2037" y="5666"/>
                  </a:lnTo>
                  <a:lnTo>
                    <a:pt x="2359" y="5684"/>
                  </a:lnTo>
                  <a:lnTo>
                    <a:pt x="2681" y="5648"/>
                  </a:lnTo>
                  <a:lnTo>
                    <a:pt x="3002" y="5612"/>
                  </a:lnTo>
                  <a:lnTo>
                    <a:pt x="3342" y="5541"/>
                  </a:lnTo>
                  <a:lnTo>
                    <a:pt x="3664" y="5434"/>
                  </a:lnTo>
                  <a:lnTo>
                    <a:pt x="4003" y="5309"/>
                  </a:lnTo>
                  <a:lnTo>
                    <a:pt x="4343" y="5166"/>
                  </a:lnTo>
                  <a:lnTo>
                    <a:pt x="4682" y="4987"/>
                  </a:lnTo>
                  <a:lnTo>
                    <a:pt x="5004" y="4790"/>
                  </a:lnTo>
                  <a:lnTo>
                    <a:pt x="5308" y="4558"/>
                  </a:lnTo>
                  <a:lnTo>
                    <a:pt x="5576" y="4343"/>
                  </a:lnTo>
                  <a:lnTo>
                    <a:pt x="5844" y="4093"/>
                  </a:lnTo>
                  <a:lnTo>
                    <a:pt x="6076" y="3843"/>
                  </a:lnTo>
                  <a:lnTo>
                    <a:pt x="6273" y="3575"/>
                  </a:lnTo>
                  <a:lnTo>
                    <a:pt x="6452" y="3307"/>
                  </a:lnTo>
                  <a:lnTo>
                    <a:pt x="6595" y="3039"/>
                  </a:lnTo>
                  <a:lnTo>
                    <a:pt x="6720" y="2771"/>
                  </a:lnTo>
                  <a:lnTo>
                    <a:pt x="6809" y="2503"/>
                  </a:lnTo>
                  <a:lnTo>
                    <a:pt x="6863" y="2235"/>
                  </a:lnTo>
                  <a:lnTo>
                    <a:pt x="6899" y="1967"/>
                  </a:lnTo>
                  <a:lnTo>
                    <a:pt x="6881" y="1698"/>
                  </a:lnTo>
                  <a:lnTo>
                    <a:pt x="6845" y="1448"/>
                  </a:lnTo>
                  <a:lnTo>
                    <a:pt x="6773" y="1216"/>
                  </a:lnTo>
                  <a:lnTo>
                    <a:pt x="6666" y="984"/>
                  </a:lnTo>
                  <a:lnTo>
                    <a:pt x="6523" y="769"/>
                  </a:lnTo>
                  <a:lnTo>
                    <a:pt x="6344" y="590"/>
                  </a:lnTo>
                  <a:lnTo>
                    <a:pt x="6148" y="430"/>
                  </a:lnTo>
                  <a:lnTo>
                    <a:pt x="5933" y="304"/>
                  </a:lnTo>
                  <a:lnTo>
                    <a:pt x="5683" y="197"/>
                  </a:lnTo>
                  <a:lnTo>
                    <a:pt x="5433" y="108"/>
                  </a:lnTo>
                  <a:lnTo>
                    <a:pt x="5147" y="54"/>
                  </a:lnTo>
                  <a:lnTo>
                    <a:pt x="4843" y="19"/>
                  </a:lnTo>
                  <a:lnTo>
                    <a:pt x="4539" y="1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804;p21"/>
            <p:cNvSpPr/>
            <p:nvPr/>
          </p:nvSpPr>
          <p:spPr>
            <a:xfrm>
              <a:off x="6724219" y="2057929"/>
              <a:ext cx="60065" cy="17513"/>
            </a:xfrm>
            <a:custGeom>
              <a:avLst/>
              <a:gdLst/>
              <a:ahLst/>
              <a:cxnLst/>
              <a:rect l="l" t="t" r="r" b="b"/>
              <a:pathLst>
                <a:path w="3128" h="912" extrusionOk="0">
                  <a:moveTo>
                    <a:pt x="1698" y="0"/>
                  </a:moveTo>
                  <a:lnTo>
                    <a:pt x="1483" y="36"/>
                  </a:lnTo>
                  <a:lnTo>
                    <a:pt x="1287" y="72"/>
                  </a:lnTo>
                  <a:lnTo>
                    <a:pt x="1072" y="125"/>
                  </a:lnTo>
                  <a:lnTo>
                    <a:pt x="876" y="179"/>
                  </a:lnTo>
                  <a:lnTo>
                    <a:pt x="679" y="268"/>
                  </a:lnTo>
                  <a:lnTo>
                    <a:pt x="500" y="376"/>
                  </a:lnTo>
                  <a:lnTo>
                    <a:pt x="322" y="501"/>
                  </a:lnTo>
                  <a:lnTo>
                    <a:pt x="161" y="644"/>
                  </a:lnTo>
                  <a:lnTo>
                    <a:pt x="0" y="805"/>
                  </a:lnTo>
                  <a:lnTo>
                    <a:pt x="232" y="858"/>
                  </a:lnTo>
                  <a:lnTo>
                    <a:pt x="447" y="894"/>
                  </a:lnTo>
                  <a:lnTo>
                    <a:pt x="840" y="912"/>
                  </a:lnTo>
                  <a:lnTo>
                    <a:pt x="1233" y="894"/>
                  </a:lnTo>
                  <a:lnTo>
                    <a:pt x="1591" y="858"/>
                  </a:lnTo>
                  <a:lnTo>
                    <a:pt x="1966" y="787"/>
                  </a:lnTo>
                  <a:lnTo>
                    <a:pt x="2341" y="697"/>
                  </a:lnTo>
                  <a:lnTo>
                    <a:pt x="2717" y="572"/>
                  </a:lnTo>
                  <a:lnTo>
                    <a:pt x="2913" y="483"/>
                  </a:lnTo>
                  <a:lnTo>
                    <a:pt x="3128" y="376"/>
                  </a:lnTo>
                  <a:lnTo>
                    <a:pt x="2931" y="251"/>
                  </a:lnTo>
                  <a:lnTo>
                    <a:pt x="2734" y="161"/>
                  </a:lnTo>
                  <a:lnTo>
                    <a:pt x="2520" y="90"/>
                  </a:lnTo>
                  <a:lnTo>
                    <a:pt x="2323" y="36"/>
                  </a:lnTo>
                  <a:lnTo>
                    <a:pt x="2109" y="18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05;p21"/>
            <p:cNvSpPr/>
            <p:nvPr/>
          </p:nvSpPr>
          <p:spPr>
            <a:xfrm>
              <a:off x="6247536" y="2011594"/>
              <a:ext cx="132478" cy="109147"/>
            </a:xfrm>
            <a:custGeom>
              <a:avLst/>
              <a:gdLst/>
              <a:ahLst/>
              <a:cxnLst/>
              <a:rect l="l" t="t" r="r" b="b"/>
              <a:pathLst>
                <a:path w="6899" h="5684" extrusionOk="0">
                  <a:moveTo>
                    <a:pt x="2359" y="1"/>
                  </a:moveTo>
                  <a:lnTo>
                    <a:pt x="2056" y="19"/>
                  </a:lnTo>
                  <a:lnTo>
                    <a:pt x="1752" y="54"/>
                  </a:lnTo>
                  <a:lnTo>
                    <a:pt x="1484" y="108"/>
                  </a:lnTo>
                  <a:lnTo>
                    <a:pt x="1216" y="197"/>
                  </a:lnTo>
                  <a:lnTo>
                    <a:pt x="965" y="304"/>
                  </a:lnTo>
                  <a:lnTo>
                    <a:pt x="751" y="430"/>
                  </a:lnTo>
                  <a:lnTo>
                    <a:pt x="554" y="590"/>
                  </a:lnTo>
                  <a:lnTo>
                    <a:pt x="376" y="769"/>
                  </a:lnTo>
                  <a:lnTo>
                    <a:pt x="233" y="984"/>
                  </a:lnTo>
                  <a:lnTo>
                    <a:pt x="125" y="1216"/>
                  </a:lnTo>
                  <a:lnTo>
                    <a:pt x="54" y="1448"/>
                  </a:lnTo>
                  <a:lnTo>
                    <a:pt x="18" y="1698"/>
                  </a:lnTo>
                  <a:lnTo>
                    <a:pt x="0" y="1967"/>
                  </a:lnTo>
                  <a:lnTo>
                    <a:pt x="36" y="2235"/>
                  </a:lnTo>
                  <a:lnTo>
                    <a:pt x="90" y="2503"/>
                  </a:lnTo>
                  <a:lnTo>
                    <a:pt x="179" y="2771"/>
                  </a:lnTo>
                  <a:lnTo>
                    <a:pt x="304" y="3039"/>
                  </a:lnTo>
                  <a:lnTo>
                    <a:pt x="447" y="3307"/>
                  </a:lnTo>
                  <a:lnTo>
                    <a:pt x="626" y="3575"/>
                  </a:lnTo>
                  <a:lnTo>
                    <a:pt x="840" y="3843"/>
                  </a:lnTo>
                  <a:lnTo>
                    <a:pt x="1055" y="4093"/>
                  </a:lnTo>
                  <a:lnTo>
                    <a:pt x="1323" y="4343"/>
                  </a:lnTo>
                  <a:lnTo>
                    <a:pt x="1591" y="4558"/>
                  </a:lnTo>
                  <a:lnTo>
                    <a:pt x="1895" y="4790"/>
                  </a:lnTo>
                  <a:lnTo>
                    <a:pt x="2216" y="4987"/>
                  </a:lnTo>
                  <a:lnTo>
                    <a:pt x="2556" y="5166"/>
                  </a:lnTo>
                  <a:lnTo>
                    <a:pt x="2896" y="5309"/>
                  </a:lnTo>
                  <a:lnTo>
                    <a:pt x="3235" y="5434"/>
                  </a:lnTo>
                  <a:lnTo>
                    <a:pt x="3575" y="5541"/>
                  </a:lnTo>
                  <a:lnTo>
                    <a:pt x="3896" y="5612"/>
                  </a:lnTo>
                  <a:lnTo>
                    <a:pt x="4236" y="5648"/>
                  </a:lnTo>
                  <a:lnTo>
                    <a:pt x="4540" y="5684"/>
                  </a:lnTo>
                  <a:lnTo>
                    <a:pt x="4861" y="5666"/>
                  </a:lnTo>
                  <a:lnTo>
                    <a:pt x="5147" y="5630"/>
                  </a:lnTo>
                  <a:lnTo>
                    <a:pt x="5433" y="5577"/>
                  </a:lnTo>
                  <a:lnTo>
                    <a:pt x="5701" y="5505"/>
                  </a:lnTo>
                  <a:lnTo>
                    <a:pt x="5934" y="5380"/>
                  </a:lnTo>
                  <a:lnTo>
                    <a:pt x="6166" y="5255"/>
                  </a:lnTo>
                  <a:lnTo>
                    <a:pt x="6363" y="5094"/>
                  </a:lnTo>
                  <a:lnTo>
                    <a:pt x="6523" y="4915"/>
                  </a:lnTo>
                  <a:lnTo>
                    <a:pt x="6666" y="4701"/>
                  </a:lnTo>
                  <a:lnTo>
                    <a:pt x="6774" y="4469"/>
                  </a:lnTo>
                  <a:lnTo>
                    <a:pt x="6863" y="4236"/>
                  </a:lnTo>
                  <a:lnTo>
                    <a:pt x="6899" y="3986"/>
                  </a:lnTo>
                  <a:lnTo>
                    <a:pt x="6899" y="3718"/>
                  </a:lnTo>
                  <a:lnTo>
                    <a:pt x="6881" y="3450"/>
                  </a:lnTo>
                  <a:lnTo>
                    <a:pt x="6809" y="3182"/>
                  </a:lnTo>
                  <a:lnTo>
                    <a:pt x="6720" y="2914"/>
                  </a:lnTo>
                  <a:lnTo>
                    <a:pt x="6595" y="2646"/>
                  </a:lnTo>
                  <a:lnTo>
                    <a:pt x="6452" y="2378"/>
                  </a:lnTo>
                  <a:lnTo>
                    <a:pt x="6273" y="2109"/>
                  </a:lnTo>
                  <a:lnTo>
                    <a:pt x="6077" y="1841"/>
                  </a:lnTo>
                  <a:lnTo>
                    <a:pt x="5844" y="1591"/>
                  </a:lnTo>
                  <a:lnTo>
                    <a:pt x="5594" y="1359"/>
                  </a:lnTo>
                  <a:lnTo>
                    <a:pt x="5308" y="1127"/>
                  </a:lnTo>
                  <a:lnTo>
                    <a:pt x="5004" y="894"/>
                  </a:lnTo>
                  <a:lnTo>
                    <a:pt x="4683" y="698"/>
                  </a:lnTo>
                  <a:lnTo>
                    <a:pt x="4361" y="519"/>
                  </a:lnTo>
                  <a:lnTo>
                    <a:pt x="4021" y="376"/>
                  </a:lnTo>
                  <a:lnTo>
                    <a:pt x="3682" y="251"/>
                  </a:lnTo>
                  <a:lnTo>
                    <a:pt x="3342" y="144"/>
                  </a:lnTo>
                  <a:lnTo>
                    <a:pt x="3003" y="72"/>
                  </a:lnTo>
                  <a:lnTo>
                    <a:pt x="2681" y="36"/>
                  </a:lnTo>
                  <a:lnTo>
                    <a:pt x="2359" y="1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06;p21"/>
            <p:cNvSpPr/>
            <p:nvPr/>
          </p:nvSpPr>
          <p:spPr>
            <a:xfrm>
              <a:off x="6280142" y="2057929"/>
              <a:ext cx="59720" cy="17513"/>
            </a:xfrm>
            <a:custGeom>
              <a:avLst/>
              <a:gdLst/>
              <a:ahLst/>
              <a:cxnLst/>
              <a:rect l="l" t="t" r="r" b="b"/>
              <a:pathLst>
                <a:path w="3110" h="912" extrusionOk="0">
                  <a:moveTo>
                    <a:pt x="1215" y="0"/>
                  </a:moveTo>
                  <a:lnTo>
                    <a:pt x="1001" y="18"/>
                  </a:lnTo>
                  <a:lnTo>
                    <a:pt x="804" y="36"/>
                  </a:lnTo>
                  <a:lnTo>
                    <a:pt x="590" y="90"/>
                  </a:lnTo>
                  <a:lnTo>
                    <a:pt x="393" y="161"/>
                  </a:lnTo>
                  <a:lnTo>
                    <a:pt x="179" y="251"/>
                  </a:lnTo>
                  <a:lnTo>
                    <a:pt x="0" y="376"/>
                  </a:lnTo>
                  <a:lnTo>
                    <a:pt x="197" y="483"/>
                  </a:lnTo>
                  <a:lnTo>
                    <a:pt x="393" y="572"/>
                  </a:lnTo>
                  <a:lnTo>
                    <a:pt x="769" y="697"/>
                  </a:lnTo>
                  <a:lnTo>
                    <a:pt x="1144" y="787"/>
                  </a:lnTo>
                  <a:lnTo>
                    <a:pt x="1519" y="858"/>
                  </a:lnTo>
                  <a:lnTo>
                    <a:pt x="1894" y="894"/>
                  </a:lnTo>
                  <a:lnTo>
                    <a:pt x="2270" y="912"/>
                  </a:lnTo>
                  <a:lnTo>
                    <a:pt x="2681" y="894"/>
                  </a:lnTo>
                  <a:lnTo>
                    <a:pt x="2877" y="858"/>
                  </a:lnTo>
                  <a:lnTo>
                    <a:pt x="3110" y="805"/>
                  </a:lnTo>
                  <a:lnTo>
                    <a:pt x="2949" y="644"/>
                  </a:lnTo>
                  <a:lnTo>
                    <a:pt x="2788" y="501"/>
                  </a:lnTo>
                  <a:lnTo>
                    <a:pt x="2609" y="376"/>
                  </a:lnTo>
                  <a:lnTo>
                    <a:pt x="2431" y="268"/>
                  </a:lnTo>
                  <a:lnTo>
                    <a:pt x="2234" y="179"/>
                  </a:lnTo>
                  <a:lnTo>
                    <a:pt x="2037" y="125"/>
                  </a:lnTo>
                  <a:lnTo>
                    <a:pt x="1841" y="72"/>
                  </a:lnTo>
                  <a:lnTo>
                    <a:pt x="1626" y="36"/>
                  </a:lnTo>
                  <a:lnTo>
                    <a:pt x="1430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807;p21"/>
            <p:cNvSpPr/>
            <p:nvPr/>
          </p:nvSpPr>
          <p:spPr>
            <a:xfrm>
              <a:off x="6741712" y="3765589"/>
              <a:ext cx="575883" cy="516835"/>
            </a:xfrm>
            <a:custGeom>
              <a:avLst/>
              <a:gdLst/>
              <a:ahLst/>
              <a:cxnLst/>
              <a:rect l="l" t="t" r="r" b="b"/>
              <a:pathLst>
                <a:path w="29990" h="26915" extrusionOk="0">
                  <a:moveTo>
                    <a:pt x="0" y="0"/>
                  </a:moveTo>
                  <a:lnTo>
                    <a:pt x="0" y="26915"/>
                  </a:lnTo>
                  <a:lnTo>
                    <a:pt x="29989" y="26915"/>
                  </a:lnTo>
                  <a:lnTo>
                    <a:pt x="2998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808;p21"/>
            <p:cNvSpPr/>
            <p:nvPr/>
          </p:nvSpPr>
          <p:spPr>
            <a:xfrm>
              <a:off x="6741712" y="3765589"/>
              <a:ext cx="575883" cy="258427"/>
            </a:xfrm>
            <a:custGeom>
              <a:avLst/>
              <a:gdLst/>
              <a:ahLst/>
              <a:cxnLst/>
              <a:rect l="l" t="t" r="r" b="b"/>
              <a:pathLst>
                <a:path w="29990" h="13458" extrusionOk="0">
                  <a:moveTo>
                    <a:pt x="0" y="0"/>
                  </a:moveTo>
                  <a:lnTo>
                    <a:pt x="0" y="13458"/>
                  </a:lnTo>
                  <a:lnTo>
                    <a:pt x="29989" y="13458"/>
                  </a:lnTo>
                  <a:lnTo>
                    <a:pt x="299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809;p21"/>
            <p:cNvSpPr/>
            <p:nvPr/>
          </p:nvSpPr>
          <p:spPr>
            <a:xfrm>
              <a:off x="6224205" y="2408663"/>
              <a:ext cx="615671" cy="1064894"/>
            </a:xfrm>
            <a:custGeom>
              <a:avLst/>
              <a:gdLst/>
              <a:ahLst/>
              <a:cxnLst/>
              <a:rect l="l" t="t" r="r" b="b"/>
              <a:pathLst>
                <a:path w="32062" h="55456" extrusionOk="0">
                  <a:moveTo>
                    <a:pt x="15995" y="0"/>
                  </a:moveTo>
                  <a:lnTo>
                    <a:pt x="15191" y="18"/>
                  </a:lnTo>
                  <a:lnTo>
                    <a:pt x="14405" y="72"/>
                  </a:lnTo>
                  <a:lnTo>
                    <a:pt x="13636" y="161"/>
                  </a:lnTo>
                  <a:lnTo>
                    <a:pt x="12868" y="304"/>
                  </a:lnTo>
                  <a:lnTo>
                    <a:pt x="12135" y="465"/>
                  </a:lnTo>
                  <a:lnTo>
                    <a:pt x="11384" y="661"/>
                  </a:lnTo>
                  <a:lnTo>
                    <a:pt x="10669" y="894"/>
                  </a:lnTo>
                  <a:lnTo>
                    <a:pt x="9955" y="1162"/>
                  </a:lnTo>
                  <a:lnTo>
                    <a:pt x="9275" y="1466"/>
                  </a:lnTo>
                  <a:lnTo>
                    <a:pt x="8596" y="1805"/>
                  </a:lnTo>
                  <a:lnTo>
                    <a:pt x="7935" y="2163"/>
                  </a:lnTo>
                  <a:lnTo>
                    <a:pt x="7310" y="2556"/>
                  </a:lnTo>
                  <a:lnTo>
                    <a:pt x="6684" y="2967"/>
                  </a:lnTo>
                  <a:lnTo>
                    <a:pt x="6094" y="3414"/>
                  </a:lnTo>
                  <a:lnTo>
                    <a:pt x="5522" y="3896"/>
                  </a:lnTo>
                  <a:lnTo>
                    <a:pt x="4968" y="4379"/>
                  </a:lnTo>
                  <a:lnTo>
                    <a:pt x="4450" y="4915"/>
                  </a:lnTo>
                  <a:lnTo>
                    <a:pt x="3932" y="5451"/>
                  </a:lnTo>
                  <a:lnTo>
                    <a:pt x="3467" y="6023"/>
                  </a:lnTo>
                  <a:lnTo>
                    <a:pt x="3002" y="6630"/>
                  </a:lnTo>
                  <a:lnTo>
                    <a:pt x="2591" y="7238"/>
                  </a:lnTo>
                  <a:lnTo>
                    <a:pt x="2198" y="7864"/>
                  </a:lnTo>
                  <a:lnTo>
                    <a:pt x="1823" y="8525"/>
                  </a:lnTo>
                  <a:lnTo>
                    <a:pt x="1483" y="9204"/>
                  </a:lnTo>
                  <a:lnTo>
                    <a:pt x="1180" y="9883"/>
                  </a:lnTo>
                  <a:lnTo>
                    <a:pt x="911" y="10598"/>
                  </a:lnTo>
                  <a:lnTo>
                    <a:pt x="661" y="11331"/>
                  </a:lnTo>
                  <a:lnTo>
                    <a:pt x="465" y="12063"/>
                  </a:lnTo>
                  <a:lnTo>
                    <a:pt x="286" y="12814"/>
                  </a:lnTo>
                  <a:lnTo>
                    <a:pt x="161" y="13582"/>
                  </a:lnTo>
                  <a:lnTo>
                    <a:pt x="54" y="14369"/>
                  </a:lnTo>
                  <a:lnTo>
                    <a:pt x="0" y="15155"/>
                  </a:lnTo>
                  <a:lnTo>
                    <a:pt x="911" y="55456"/>
                  </a:lnTo>
                  <a:lnTo>
                    <a:pt x="31168" y="55456"/>
                  </a:lnTo>
                  <a:lnTo>
                    <a:pt x="32062" y="15155"/>
                  </a:lnTo>
                  <a:lnTo>
                    <a:pt x="32008" y="14369"/>
                  </a:lnTo>
                  <a:lnTo>
                    <a:pt x="31901" y="13582"/>
                  </a:lnTo>
                  <a:lnTo>
                    <a:pt x="31776" y="12814"/>
                  </a:lnTo>
                  <a:lnTo>
                    <a:pt x="31597" y="12063"/>
                  </a:lnTo>
                  <a:lnTo>
                    <a:pt x="31401" y="11331"/>
                  </a:lnTo>
                  <a:lnTo>
                    <a:pt x="31150" y="10598"/>
                  </a:lnTo>
                  <a:lnTo>
                    <a:pt x="30882" y="9883"/>
                  </a:lnTo>
                  <a:lnTo>
                    <a:pt x="30578" y="9204"/>
                  </a:lnTo>
                  <a:lnTo>
                    <a:pt x="30239" y="8525"/>
                  </a:lnTo>
                  <a:lnTo>
                    <a:pt x="29881" y="7864"/>
                  </a:lnTo>
                  <a:lnTo>
                    <a:pt x="29470" y="7238"/>
                  </a:lnTo>
                  <a:lnTo>
                    <a:pt x="29059" y="6630"/>
                  </a:lnTo>
                  <a:lnTo>
                    <a:pt x="28595" y="6023"/>
                  </a:lnTo>
                  <a:lnTo>
                    <a:pt x="28130" y="5451"/>
                  </a:lnTo>
                  <a:lnTo>
                    <a:pt x="27630" y="4915"/>
                  </a:lnTo>
                  <a:lnTo>
                    <a:pt x="27093" y="4379"/>
                  </a:lnTo>
                  <a:lnTo>
                    <a:pt x="26539" y="3896"/>
                  </a:lnTo>
                  <a:lnTo>
                    <a:pt x="25968" y="3414"/>
                  </a:lnTo>
                  <a:lnTo>
                    <a:pt x="25378" y="2967"/>
                  </a:lnTo>
                  <a:lnTo>
                    <a:pt x="24752" y="2556"/>
                  </a:lnTo>
                  <a:lnTo>
                    <a:pt x="24127" y="2163"/>
                  </a:lnTo>
                  <a:lnTo>
                    <a:pt x="23466" y="1805"/>
                  </a:lnTo>
                  <a:lnTo>
                    <a:pt x="22786" y="1466"/>
                  </a:lnTo>
                  <a:lnTo>
                    <a:pt x="22107" y="1162"/>
                  </a:lnTo>
                  <a:lnTo>
                    <a:pt x="21392" y="894"/>
                  </a:lnTo>
                  <a:lnTo>
                    <a:pt x="20678" y="661"/>
                  </a:lnTo>
                  <a:lnTo>
                    <a:pt x="19945" y="465"/>
                  </a:lnTo>
                  <a:lnTo>
                    <a:pt x="19194" y="304"/>
                  </a:lnTo>
                  <a:lnTo>
                    <a:pt x="18426" y="161"/>
                  </a:lnTo>
                  <a:lnTo>
                    <a:pt x="17657" y="72"/>
                  </a:lnTo>
                  <a:lnTo>
                    <a:pt x="16871" y="18"/>
                  </a:lnTo>
                  <a:lnTo>
                    <a:pt x="1606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810;p21"/>
            <p:cNvSpPr/>
            <p:nvPr/>
          </p:nvSpPr>
          <p:spPr>
            <a:xfrm>
              <a:off x="6435260" y="2253200"/>
              <a:ext cx="193561" cy="154791"/>
            </a:xfrm>
            <a:custGeom>
              <a:avLst/>
              <a:gdLst/>
              <a:ahLst/>
              <a:cxnLst/>
              <a:rect l="l" t="t" r="r" b="b"/>
              <a:pathLst>
                <a:path w="10080" h="8061" extrusionOk="0">
                  <a:moveTo>
                    <a:pt x="0" y="0"/>
                  </a:moveTo>
                  <a:lnTo>
                    <a:pt x="0" y="8060"/>
                  </a:lnTo>
                  <a:lnTo>
                    <a:pt x="10080" y="8060"/>
                  </a:lnTo>
                  <a:lnTo>
                    <a:pt x="10080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11;p21"/>
            <p:cNvSpPr/>
            <p:nvPr/>
          </p:nvSpPr>
          <p:spPr>
            <a:xfrm>
              <a:off x="6435260" y="2311882"/>
              <a:ext cx="193561" cy="193561"/>
            </a:xfrm>
            <a:custGeom>
              <a:avLst/>
              <a:gdLst/>
              <a:ahLst/>
              <a:cxnLst/>
              <a:rect l="l" t="t" r="r" b="b"/>
              <a:pathLst>
                <a:path w="10080" h="10080" extrusionOk="0">
                  <a:moveTo>
                    <a:pt x="4790" y="0"/>
                  </a:moveTo>
                  <a:lnTo>
                    <a:pt x="4522" y="18"/>
                  </a:lnTo>
                  <a:lnTo>
                    <a:pt x="4271" y="54"/>
                  </a:lnTo>
                  <a:lnTo>
                    <a:pt x="4021" y="90"/>
                  </a:lnTo>
                  <a:lnTo>
                    <a:pt x="3789" y="143"/>
                  </a:lnTo>
                  <a:lnTo>
                    <a:pt x="3539" y="215"/>
                  </a:lnTo>
                  <a:lnTo>
                    <a:pt x="3306" y="304"/>
                  </a:lnTo>
                  <a:lnTo>
                    <a:pt x="3074" y="393"/>
                  </a:lnTo>
                  <a:lnTo>
                    <a:pt x="2860" y="483"/>
                  </a:lnTo>
                  <a:lnTo>
                    <a:pt x="2645" y="608"/>
                  </a:lnTo>
                  <a:lnTo>
                    <a:pt x="2431" y="715"/>
                  </a:lnTo>
                  <a:lnTo>
                    <a:pt x="2216" y="858"/>
                  </a:lnTo>
                  <a:lnTo>
                    <a:pt x="2020" y="1001"/>
                  </a:lnTo>
                  <a:lnTo>
                    <a:pt x="1841" y="1144"/>
                  </a:lnTo>
                  <a:lnTo>
                    <a:pt x="1644" y="1305"/>
                  </a:lnTo>
                  <a:lnTo>
                    <a:pt x="1483" y="1466"/>
                  </a:lnTo>
                  <a:lnTo>
                    <a:pt x="1305" y="1644"/>
                  </a:lnTo>
                  <a:lnTo>
                    <a:pt x="1144" y="1823"/>
                  </a:lnTo>
                  <a:lnTo>
                    <a:pt x="1001" y="2020"/>
                  </a:lnTo>
                  <a:lnTo>
                    <a:pt x="858" y="2216"/>
                  </a:lnTo>
                  <a:lnTo>
                    <a:pt x="733" y="2413"/>
                  </a:lnTo>
                  <a:lnTo>
                    <a:pt x="608" y="2627"/>
                  </a:lnTo>
                  <a:lnTo>
                    <a:pt x="500" y="2842"/>
                  </a:lnTo>
                  <a:lnTo>
                    <a:pt x="393" y="3074"/>
                  </a:lnTo>
                  <a:lnTo>
                    <a:pt x="304" y="3307"/>
                  </a:lnTo>
                  <a:lnTo>
                    <a:pt x="232" y="3539"/>
                  </a:lnTo>
                  <a:lnTo>
                    <a:pt x="161" y="3771"/>
                  </a:lnTo>
                  <a:lnTo>
                    <a:pt x="107" y="4021"/>
                  </a:lnTo>
                  <a:lnTo>
                    <a:pt x="54" y="4272"/>
                  </a:lnTo>
                  <a:lnTo>
                    <a:pt x="18" y="4522"/>
                  </a:lnTo>
                  <a:lnTo>
                    <a:pt x="0" y="4772"/>
                  </a:lnTo>
                  <a:lnTo>
                    <a:pt x="0" y="5040"/>
                  </a:lnTo>
                  <a:lnTo>
                    <a:pt x="0" y="5290"/>
                  </a:lnTo>
                  <a:lnTo>
                    <a:pt x="18" y="5558"/>
                  </a:lnTo>
                  <a:lnTo>
                    <a:pt x="54" y="5809"/>
                  </a:lnTo>
                  <a:lnTo>
                    <a:pt x="107" y="6059"/>
                  </a:lnTo>
                  <a:lnTo>
                    <a:pt x="161" y="6291"/>
                  </a:lnTo>
                  <a:lnTo>
                    <a:pt x="232" y="6541"/>
                  </a:lnTo>
                  <a:lnTo>
                    <a:pt x="304" y="6774"/>
                  </a:lnTo>
                  <a:lnTo>
                    <a:pt x="393" y="6988"/>
                  </a:lnTo>
                  <a:lnTo>
                    <a:pt x="500" y="7220"/>
                  </a:lnTo>
                  <a:lnTo>
                    <a:pt x="608" y="7435"/>
                  </a:lnTo>
                  <a:lnTo>
                    <a:pt x="733" y="7649"/>
                  </a:lnTo>
                  <a:lnTo>
                    <a:pt x="858" y="7846"/>
                  </a:lnTo>
                  <a:lnTo>
                    <a:pt x="1001" y="8042"/>
                  </a:lnTo>
                  <a:lnTo>
                    <a:pt x="1144" y="8239"/>
                  </a:lnTo>
                  <a:lnTo>
                    <a:pt x="1305" y="8418"/>
                  </a:lnTo>
                  <a:lnTo>
                    <a:pt x="1483" y="8597"/>
                  </a:lnTo>
                  <a:lnTo>
                    <a:pt x="1644" y="8775"/>
                  </a:lnTo>
                  <a:lnTo>
                    <a:pt x="1841" y="8918"/>
                  </a:lnTo>
                  <a:lnTo>
                    <a:pt x="2020" y="9079"/>
                  </a:lnTo>
                  <a:lnTo>
                    <a:pt x="2216" y="9222"/>
                  </a:lnTo>
                  <a:lnTo>
                    <a:pt x="2431" y="9347"/>
                  </a:lnTo>
                  <a:lnTo>
                    <a:pt x="2645" y="9472"/>
                  </a:lnTo>
                  <a:lnTo>
                    <a:pt x="2860" y="9579"/>
                  </a:lnTo>
                  <a:lnTo>
                    <a:pt x="3074" y="9687"/>
                  </a:lnTo>
                  <a:lnTo>
                    <a:pt x="3306" y="9776"/>
                  </a:lnTo>
                  <a:lnTo>
                    <a:pt x="3539" y="9848"/>
                  </a:lnTo>
                  <a:lnTo>
                    <a:pt x="3789" y="9919"/>
                  </a:lnTo>
                  <a:lnTo>
                    <a:pt x="4021" y="9973"/>
                  </a:lnTo>
                  <a:lnTo>
                    <a:pt x="4271" y="10026"/>
                  </a:lnTo>
                  <a:lnTo>
                    <a:pt x="4522" y="10044"/>
                  </a:lnTo>
                  <a:lnTo>
                    <a:pt x="4790" y="10062"/>
                  </a:lnTo>
                  <a:lnTo>
                    <a:pt x="5040" y="10080"/>
                  </a:lnTo>
                  <a:lnTo>
                    <a:pt x="5308" y="10062"/>
                  </a:lnTo>
                  <a:lnTo>
                    <a:pt x="5558" y="10044"/>
                  </a:lnTo>
                  <a:lnTo>
                    <a:pt x="5808" y="10026"/>
                  </a:lnTo>
                  <a:lnTo>
                    <a:pt x="6059" y="9973"/>
                  </a:lnTo>
                  <a:lnTo>
                    <a:pt x="6309" y="9919"/>
                  </a:lnTo>
                  <a:lnTo>
                    <a:pt x="6541" y="9848"/>
                  </a:lnTo>
                  <a:lnTo>
                    <a:pt x="6773" y="9776"/>
                  </a:lnTo>
                  <a:lnTo>
                    <a:pt x="7006" y="9687"/>
                  </a:lnTo>
                  <a:lnTo>
                    <a:pt x="7220" y="9579"/>
                  </a:lnTo>
                  <a:lnTo>
                    <a:pt x="7453" y="9472"/>
                  </a:lnTo>
                  <a:lnTo>
                    <a:pt x="7649" y="9347"/>
                  </a:lnTo>
                  <a:lnTo>
                    <a:pt x="7864" y="9222"/>
                  </a:lnTo>
                  <a:lnTo>
                    <a:pt x="8060" y="9079"/>
                  </a:lnTo>
                  <a:lnTo>
                    <a:pt x="8257" y="8918"/>
                  </a:lnTo>
                  <a:lnTo>
                    <a:pt x="8436" y="8775"/>
                  </a:lnTo>
                  <a:lnTo>
                    <a:pt x="8614" y="8597"/>
                  </a:lnTo>
                  <a:lnTo>
                    <a:pt x="8775" y="8418"/>
                  </a:lnTo>
                  <a:lnTo>
                    <a:pt x="8936" y="8239"/>
                  </a:lnTo>
                  <a:lnTo>
                    <a:pt x="9079" y="8042"/>
                  </a:lnTo>
                  <a:lnTo>
                    <a:pt x="9222" y="7846"/>
                  </a:lnTo>
                  <a:lnTo>
                    <a:pt x="9347" y="7649"/>
                  </a:lnTo>
                  <a:lnTo>
                    <a:pt x="9472" y="7435"/>
                  </a:lnTo>
                  <a:lnTo>
                    <a:pt x="9579" y="7220"/>
                  </a:lnTo>
                  <a:lnTo>
                    <a:pt x="9687" y="6988"/>
                  </a:lnTo>
                  <a:lnTo>
                    <a:pt x="9776" y="6774"/>
                  </a:lnTo>
                  <a:lnTo>
                    <a:pt x="9865" y="6541"/>
                  </a:lnTo>
                  <a:lnTo>
                    <a:pt x="9919" y="6291"/>
                  </a:lnTo>
                  <a:lnTo>
                    <a:pt x="9972" y="6059"/>
                  </a:lnTo>
                  <a:lnTo>
                    <a:pt x="10026" y="5809"/>
                  </a:lnTo>
                  <a:lnTo>
                    <a:pt x="10062" y="5558"/>
                  </a:lnTo>
                  <a:lnTo>
                    <a:pt x="10080" y="5290"/>
                  </a:lnTo>
                  <a:lnTo>
                    <a:pt x="10080" y="5040"/>
                  </a:lnTo>
                  <a:lnTo>
                    <a:pt x="10080" y="4772"/>
                  </a:lnTo>
                  <a:lnTo>
                    <a:pt x="10062" y="4522"/>
                  </a:lnTo>
                  <a:lnTo>
                    <a:pt x="10026" y="4272"/>
                  </a:lnTo>
                  <a:lnTo>
                    <a:pt x="9972" y="4021"/>
                  </a:lnTo>
                  <a:lnTo>
                    <a:pt x="9919" y="3771"/>
                  </a:lnTo>
                  <a:lnTo>
                    <a:pt x="9865" y="3539"/>
                  </a:lnTo>
                  <a:lnTo>
                    <a:pt x="9776" y="3307"/>
                  </a:lnTo>
                  <a:lnTo>
                    <a:pt x="9687" y="3074"/>
                  </a:lnTo>
                  <a:lnTo>
                    <a:pt x="9579" y="2842"/>
                  </a:lnTo>
                  <a:lnTo>
                    <a:pt x="9472" y="2627"/>
                  </a:lnTo>
                  <a:lnTo>
                    <a:pt x="9347" y="2413"/>
                  </a:lnTo>
                  <a:lnTo>
                    <a:pt x="9222" y="2216"/>
                  </a:lnTo>
                  <a:lnTo>
                    <a:pt x="9079" y="2020"/>
                  </a:lnTo>
                  <a:lnTo>
                    <a:pt x="8936" y="1823"/>
                  </a:lnTo>
                  <a:lnTo>
                    <a:pt x="8775" y="1644"/>
                  </a:lnTo>
                  <a:lnTo>
                    <a:pt x="8614" y="1466"/>
                  </a:lnTo>
                  <a:lnTo>
                    <a:pt x="8436" y="1305"/>
                  </a:lnTo>
                  <a:lnTo>
                    <a:pt x="8257" y="1144"/>
                  </a:lnTo>
                  <a:lnTo>
                    <a:pt x="8060" y="1001"/>
                  </a:lnTo>
                  <a:lnTo>
                    <a:pt x="7864" y="858"/>
                  </a:lnTo>
                  <a:lnTo>
                    <a:pt x="7649" y="715"/>
                  </a:lnTo>
                  <a:lnTo>
                    <a:pt x="7453" y="608"/>
                  </a:lnTo>
                  <a:lnTo>
                    <a:pt x="7220" y="483"/>
                  </a:lnTo>
                  <a:lnTo>
                    <a:pt x="7006" y="393"/>
                  </a:lnTo>
                  <a:lnTo>
                    <a:pt x="6773" y="304"/>
                  </a:lnTo>
                  <a:lnTo>
                    <a:pt x="6541" y="215"/>
                  </a:lnTo>
                  <a:lnTo>
                    <a:pt x="6309" y="143"/>
                  </a:lnTo>
                  <a:lnTo>
                    <a:pt x="6059" y="90"/>
                  </a:lnTo>
                  <a:lnTo>
                    <a:pt x="5808" y="54"/>
                  </a:lnTo>
                  <a:lnTo>
                    <a:pt x="5558" y="18"/>
                  </a:lnTo>
                  <a:lnTo>
                    <a:pt x="5308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12;p21"/>
            <p:cNvSpPr/>
            <p:nvPr/>
          </p:nvSpPr>
          <p:spPr>
            <a:xfrm>
              <a:off x="7317576" y="3765589"/>
              <a:ext cx="64520" cy="516835"/>
            </a:xfrm>
            <a:custGeom>
              <a:avLst/>
              <a:gdLst/>
              <a:ahLst/>
              <a:cxnLst/>
              <a:rect l="l" t="t" r="r" b="b"/>
              <a:pathLst>
                <a:path w="3360" h="26915" extrusionOk="0">
                  <a:moveTo>
                    <a:pt x="0" y="0"/>
                  </a:moveTo>
                  <a:lnTo>
                    <a:pt x="0" y="26915"/>
                  </a:lnTo>
                  <a:lnTo>
                    <a:pt x="3360" y="26915"/>
                  </a:lnTo>
                  <a:lnTo>
                    <a:pt x="336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13;p21"/>
            <p:cNvSpPr/>
            <p:nvPr/>
          </p:nvSpPr>
          <p:spPr>
            <a:xfrm>
              <a:off x="6241698" y="3473538"/>
              <a:ext cx="581029" cy="171267"/>
            </a:xfrm>
            <a:custGeom>
              <a:avLst/>
              <a:gdLst/>
              <a:ahLst/>
              <a:cxnLst/>
              <a:rect l="l" t="t" r="r" b="b"/>
              <a:pathLst>
                <a:path w="30258" h="8919" extrusionOk="0">
                  <a:moveTo>
                    <a:pt x="0" y="1"/>
                  </a:moveTo>
                  <a:lnTo>
                    <a:pt x="0" y="8919"/>
                  </a:lnTo>
                  <a:lnTo>
                    <a:pt x="30257" y="8919"/>
                  </a:lnTo>
                  <a:lnTo>
                    <a:pt x="3025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14;p21"/>
            <p:cNvSpPr/>
            <p:nvPr/>
          </p:nvSpPr>
          <p:spPr>
            <a:xfrm>
              <a:off x="6660044" y="3599141"/>
              <a:ext cx="162684" cy="1350089"/>
            </a:xfrm>
            <a:custGeom>
              <a:avLst/>
              <a:gdLst/>
              <a:ahLst/>
              <a:cxnLst/>
              <a:rect l="l" t="t" r="r" b="b"/>
              <a:pathLst>
                <a:path w="8472" h="70308" extrusionOk="0">
                  <a:moveTo>
                    <a:pt x="0" y="1"/>
                  </a:moveTo>
                  <a:lnTo>
                    <a:pt x="0" y="70307"/>
                  </a:lnTo>
                  <a:lnTo>
                    <a:pt x="8471" y="70307"/>
                  </a:lnTo>
                  <a:lnTo>
                    <a:pt x="84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815;p21"/>
            <p:cNvSpPr/>
            <p:nvPr/>
          </p:nvSpPr>
          <p:spPr>
            <a:xfrm>
              <a:off x="6241698" y="3599141"/>
              <a:ext cx="162338" cy="1350089"/>
            </a:xfrm>
            <a:custGeom>
              <a:avLst/>
              <a:gdLst/>
              <a:ahLst/>
              <a:cxnLst/>
              <a:rect l="l" t="t" r="r" b="b"/>
              <a:pathLst>
                <a:path w="8454" h="70308" extrusionOk="0">
                  <a:moveTo>
                    <a:pt x="0" y="1"/>
                  </a:moveTo>
                  <a:lnTo>
                    <a:pt x="0" y="70307"/>
                  </a:lnTo>
                  <a:lnTo>
                    <a:pt x="8454" y="70307"/>
                  </a:lnTo>
                  <a:lnTo>
                    <a:pt x="84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816;p21"/>
            <p:cNvSpPr/>
            <p:nvPr/>
          </p:nvSpPr>
          <p:spPr>
            <a:xfrm>
              <a:off x="6318220" y="1799176"/>
              <a:ext cx="427966" cy="544641"/>
            </a:xfrm>
            <a:custGeom>
              <a:avLst/>
              <a:gdLst/>
              <a:ahLst/>
              <a:cxnLst/>
              <a:rect l="l" t="t" r="r" b="b"/>
              <a:pathLst>
                <a:path w="22287" h="28363" extrusionOk="0">
                  <a:moveTo>
                    <a:pt x="5327" y="0"/>
                  </a:moveTo>
                  <a:lnTo>
                    <a:pt x="5059" y="18"/>
                  </a:lnTo>
                  <a:lnTo>
                    <a:pt x="4773" y="36"/>
                  </a:lnTo>
                  <a:lnTo>
                    <a:pt x="4505" y="72"/>
                  </a:lnTo>
                  <a:lnTo>
                    <a:pt x="4219" y="125"/>
                  </a:lnTo>
                  <a:lnTo>
                    <a:pt x="3968" y="179"/>
                  </a:lnTo>
                  <a:lnTo>
                    <a:pt x="3700" y="250"/>
                  </a:lnTo>
                  <a:lnTo>
                    <a:pt x="3450" y="340"/>
                  </a:lnTo>
                  <a:lnTo>
                    <a:pt x="3200" y="447"/>
                  </a:lnTo>
                  <a:lnTo>
                    <a:pt x="2968" y="554"/>
                  </a:lnTo>
                  <a:lnTo>
                    <a:pt x="2717" y="679"/>
                  </a:lnTo>
                  <a:lnTo>
                    <a:pt x="2503" y="822"/>
                  </a:lnTo>
                  <a:lnTo>
                    <a:pt x="2271" y="965"/>
                  </a:lnTo>
                  <a:lnTo>
                    <a:pt x="2074" y="1126"/>
                  </a:lnTo>
                  <a:lnTo>
                    <a:pt x="1860" y="1287"/>
                  </a:lnTo>
                  <a:lnTo>
                    <a:pt x="1663" y="1466"/>
                  </a:lnTo>
                  <a:lnTo>
                    <a:pt x="1484" y="1644"/>
                  </a:lnTo>
                  <a:lnTo>
                    <a:pt x="1305" y="1841"/>
                  </a:lnTo>
                  <a:lnTo>
                    <a:pt x="1127" y="2037"/>
                  </a:lnTo>
                  <a:lnTo>
                    <a:pt x="984" y="2252"/>
                  </a:lnTo>
                  <a:lnTo>
                    <a:pt x="823" y="2466"/>
                  </a:lnTo>
                  <a:lnTo>
                    <a:pt x="698" y="2699"/>
                  </a:lnTo>
                  <a:lnTo>
                    <a:pt x="573" y="2931"/>
                  </a:lnTo>
                  <a:lnTo>
                    <a:pt x="448" y="3181"/>
                  </a:lnTo>
                  <a:lnTo>
                    <a:pt x="358" y="3414"/>
                  </a:lnTo>
                  <a:lnTo>
                    <a:pt x="269" y="3664"/>
                  </a:lnTo>
                  <a:lnTo>
                    <a:pt x="180" y="3932"/>
                  </a:lnTo>
                  <a:lnTo>
                    <a:pt x="126" y="4182"/>
                  </a:lnTo>
                  <a:lnTo>
                    <a:pt x="72" y="4450"/>
                  </a:lnTo>
                  <a:lnTo>
                    <a:pt x="37" y="4736"/>
                  </a:lnTo>
                  <a:lnTo>
                    <a:pt x="1" y="5004"/>
                  </a:lnTo>
                  <a:lnTo>
                    <a:pt x="1" y="5290"/>
                  </a:lnTo>
                  <a:lnTo>
                    <a:pt x="1" y="5576"/>
                  </a:lnTo>
                  <a:lnTo>
                    <a:pt x="591" y="19838"/>
                  </a:lnTo>
                  <a:lnTo>
                    <a:pt x="626" y="20284"/>
                  </a:lnTo>
                  <a:lnTo>
                    <a:pt x="680" y="20731"/>
                  </a:lnTo>
                  <a:lnTo>
                    <a:pt x="751" y="21160"/>
                  </a:lnTo>
                  <a:lnTo>
                    <a:pt x="841" y="21571"/>
                  </a:lnTo>
                  <a:lnTo>
                    <a:pt x="948" y="22000"/>
                  </a:lnTo>
                  <a:lnTo>
                    <a:pt x="1073" y="22393"/>
                  </a:lnTo>
                  <a:lnTo>
                    <a:pt x="1234" y="22804"/>
                  </a:lnTo>
                  <a:lnTo>
                    <a:pt x="1395" y="23180"/>
                  </a:lnTo>
                  <a:lnTo>
                    <a:pt x="1591" y="23573"/>
                  </a:lnTo>
                  <a:lnTo>
                    <a:pt x="1788" y="23930"/>
                  </a:lnTo>
                  <a:lnTo>
                    <a:pt x="2002" y="24288"/>
                  </a:lnTo>
                  <a:lnTo>
                    <a:pt x="2235" y="24627"/>
                  </a:lnTo>
                  <a:lnTo>
                    <a:pt x="2485" y="24967"/>
                  </a:lnTo>
                  <a:lnTo>
                    <a:pt x="2753" y="25288"/>
                  </a:lnTo>
                  <a:lnTo>
                    <a:pt x="3039" y="25592"/>
                  </a:lnTo>
                  <a:lnTo>
                    <a:pt x="3325" y="25896"/>
                  </a:lnTo>
                  <a:lnTo>
                    <a:pt x="3629" y="26182"/>
                  </a:lnTo>
                  <a:lnTo>
                    <a:pt x="3950" y="26432"/>
                  </a:lnTo>
                  <a:lnTo>
                    <a:pt x="4290" y="26700"/>
                  </a:lnTo>
                  <a:lnTo>
                    <a:pt x="4630" y="26933"/>
                  </a:lnTo>
                  <a:lnTo>
                    <a:pt x="4987" y="27147"/>
                  </a:lnTo>
                  <a:lnTo>
                    <a:pt x="5344" y="27344"/>
                  </a:lnTo>
                  <a:lnTo>
                    <a:pt x="5720" y="27540"/>
                  </a:lnTo>
                  <a:lnTo>
                    <a:pt x="6113" y="27701"/>
                  </a:lnTo>
                  <a:lnTo>
                    <a:pt x="6506" y="27862"/>
                  </a:lnTo>
                  <a:lnTo>
                    <a:pt x="6917" y="27987"/>
                  </a:lnTo>
                  <a:lnTo>
                    <a:pt x="7328" y="28112"/>
                  </a:lnTo>
                  <a:lnTo>
                    <a:pt x="7739" y="28201"/>
                  </a:lnTo>
                  <a:lnTo>
                    <a:pt x="8168" y="28273"/>
                  </a:lnTo>
                  <a:lnTo>
                    <a:pt x="8597" y="28327"/>
                  </a:lnTo>
                  <a:lnTo>
                    <a:pt x="9044" y="28362"/>
                  </a:lnTo>
                  <a:lnTo>
                    <a:pt x="13226" y="28362"/>
                  </a:lnTo>
                  <a:lnTo>
                    <a:pt x="13673" y="28327"/>
                  </a:lnTo>
                  <a:lnTo>
                    <a:pt x="14102" y="28273"/>
                  </a:lnTo>
                  <a:lnTo>
                    <a:pt x="14531" y="28201"/>
                  </a:lnTo>
                  <a:lnTo>
                    <a:pt x="14942" y="28112"/>
                  </a:lnTo>
                  <a:lnTo>
                    <a:pt x="15353" y="27987"/>
                  </a:lnTo>
                  <a:lnTo>
                    <a:pt x="15764" y="27862"/>
                  </a:lnTo>
                  <a:lnTo>
                    <a:pt x="16157" y="27701"/>
                  </a:lnTo>
                  <a:lnTo>
                    <a:pt x="16550" y="27540"/>
                  </a:lnTo>
                  <a:lnTo>
                    <a:pt x="16925" y="27344"/>
                  </a:lnTo>
                  <a:lnTo>
                    <a:pt x="17283" y="27147"/>
                  </a:lnTo>
                  <a:lnTo>
                    <a:pt x="17640" y="26933"/>
                  </a:lnTo>
                  <a:lnTo>
                    <a:pt x="17980" y="26700"/>
                  </a:lnTo>
                  <a:lnTo>
                    <a:pt x="18319" y="26432"/>
                  </a:lnTo>
                  <a:lnTo>
                    <a:pt x="18641" y="26182"/>
                  </a:lnTo>
                  <a:lnTo>
                    <a:pt x="18945" y="25896"/>
                  </a:lnTo>
                  <a:lnTo>
                    <a:pt x="19231" y="25592"/>
                  </a:lnTo>
                  <a:lnTo>
                    <a:pt x="19517" y="25288"/>
                  </a:lnTo>
                  <a:lnTo>
                    <a:pt x="19785" y="24967"/>
                  </a:lnTo>
                  <a:lnTo>
                    <a:pt x="20035" y="24627"/>
                  </a:lnTo>
                  <a:lnTo>
                    <a:pt x="20267" y="24288"/>
                  </a:lnTo>
                  <a:lnTo>
                    <a:pt x="20482" y="23930"/>
                  </a:lnTo>
                  <a:lnTo>
                    <a:pt x="20696" y="23573"/>
                  </a:lnTo>
                  <a:lnTo>
                    <a:pt x="20875" y="23180"/>
                  </a:lnTo>
                  <a:lnTo>
                    <a:pt x="21036" y="22804"/>
                  </a:lnTo>
                  <a:lnTo>
                    <a:pt x="21197" y="22393"/>
                  </a:lnTo>
                  <a:lnTo>
                    <a:pt x="21322" y="22000"/>
                  </a:lnTo>
                  <a:lnTo>
                    <a:pt x="21429" y="21571"/>
                  </a:lnTo>
                  <a:lnTo>
                    <a:pt x="21518" y="21160"/>
                  </a:lnTo>
                  <a:lnTo>
                    <a:pt x="21590" y="20731"/>
                  </a:lnTo>
                  <a:lnTo>
                    <a:pt x="21643" y="20284"/>
                  </a:lnTo>
                  <a:lnTo>
                    <a:pt x="21679" y="19838"/>
                  </a:lnTo>
                  <a:lnTo>
                    <a:pt x="22269" y="5576"/>
                  </a:lnTo>
                  <a:lnTo>
                    <a:pt x="22287" y="5290"/>
                  </a:lnTo>
                  <a:lnTo>
                    <a:pt x="22269" y="5004"/>
                  </a:lnTo>
                  <a:lnTo>
                    <a:pt x="22251" y="4736"/>
                  </a:lnTo>
                  <a:lnTo>
                    <a:pt x="22197" y="4450"/>
                  </a:lnTo>
                  <a:lnTo>
                    <a:pt x="22162" y="4182"/>
                  </a:lnTo>
                  <a:lnTo>
                    <a:pt x="22090" y="3932"/>
                  </a:lnTo>
                  <a:lnTo>
                    <a:pt x="22019" y="3664"/>
                  </a:lnTo>
                  <a:lnTo>
                    <a:pt x="21929" y="3414"/>
                  </a:lnTo>
                  <a:lnTo>
                    <a:pt x="21822" y="3181"/>
                  </a:lnTo>
                  <a:lnTo>
                    <a:pt x="21697" y="2931"/>
                  </a:lnTo>
                  <a:lnTo>
                    <a:pt x="21572" y="2699"/>
                  </a:lnTo>
                  <a:lnTo>
                    <a:pt x="21447" y="2466"/>
                  </a:lnTo>
                  <a:lnTo>
                    <a:pt x="21304" y="2252"/>
                  </a:lnTo>
                  <a:lnTo>
                    <a:pt x="21143" y="2037"/>
                  </a:lnTo>
                  <a:lnTo>
                    <a:pt x="20964" y="1841"/>
                  </a:lnTo>
                  <a:lnTo>
                    <a:pt x="20786" y="1644"/>
                  </a:lnTo>
                  <a:lnTo>
                    <a:pt x="20607" y="1466"/>
                  </a:lnTo>
                  <a:lnTo>
                    <a:pt x="20410" y="1287"/>
                  </a:lnTo>
                  <a:lnTo>
                    <a:pt x="20214" y="1126"/>
                  </a:lnTo>
                  <a:lnTo>
                    <a:pt x="19999" y="965"/>
                  </a:lnTo>
                  <a:lnTo>
                    <a:pt x="19767" y="822"/>
                  </a:lnTo>
                  <a:lnTo>
                    <a:pt x="19552" y="679"/>
                  </a:lnTo>
                  <a:lnTo>
                    <a:pt x="19320" y="554"/>
                  </a:lnTo>
                  <a:lnTo>
                    <a:pt x="19070" y="447"/>
                  </a:lnTo>
                  <a:lnTo>
                    <a:pt x="18820" y="340"/>
                  </a:lnTo>
                  <a:lnTo>
                    <a:pt x="18570" y="250"/>
                  </a:lnTo>
                  <a:lnTo>
                    <a:pt x="18319" y="179"/>
                  </a:lnTo>
                  <a:lnTo>
                    <a:pt x="18051" y="125"/>
                  </a:lnTo>
                  <a:lnTo>
                    <a:pt x="17783" y="72"/>
                  </a:lnTo>
                  <a:lnTo>
                    <a:pt x="17497" y="36"/>
                  </a:lnTo>
                  <a:lnTo>
                    <a:pt x="17229" y="18"/>
                  </a:lnTo>
                  <a:lnTo>
                    <a:pt x="16943" y="0"/>
                  </a:lnTo>
                  <a:close/>
                </a:path>
              </a:pathLst>
            </a:custGeom>
            <a:solidFill>
              <a:srgbClr val="AA6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817;p21"/>
            <p:cNvSpPr/>
            <p:nvPr/>
          </p:nvSpPr>
          <p:spPr>
            <a:xfrm>
              <a:off x="6339842" y="2187297"/>
              <a:ext cx="384396" cy="230987"/>
            </a:xfrm>
            <a:custGeom>
              <a:avLst/>
              <a:gdLst/>
              <a:ahLst/>
              <a:cxnLst/>
              <a:rect l="l" t="t" r="r" b="b"/>
              <a:pathLst>
                <a:path w="20018" h="12029" extrusionOk="0">
                  <a:moveTo>
                    <a:pt x="9491" y="1"/>
                  </a:moveTo>
                  <a:lnTo>
                    <a:pt x="8990" y="19"/>
                  </a:lnTo>
                  <a:lnTo>
                    <a:pt x="8490" y="55"/>
                  </a:lnTo>
                  <a:lnTo>
                    <a:pt x="7989" y="108"/>
                  </a:lnTo>
                  <a:lnTo>
                    <a:pt x="7507" y="162"/>
                  </a:lnTo>
                  <a:lnTo>
                    <a:pt x="7024" y="233"/>
                  </a:lnTo>
                  <a:lnTo>
                    <a:pt x="6560" y="305"/>
                  </a:lnTo>
                  <a:lnTo>
                    <a:pt x="6113" y="394"/>
                  </a:lnTo>
                  <a:lnTo>
                    <a:pt x="5666" y="501"/>
                  </a:lnTo>
                  <a:lnTo>
                    <a:pt x="5237" y="626"/>
                  </a:lnTo>
                  <a:lnTo>
                    <a:pt x="4826" y="751"/>
                  </a:lnTo>
                  <a:lnTo>
                    <a:pt x="4415" y="877"/>
                  </a:lnTo>
                  <a:lnTo>
                    <a:pt x="4022" y="1020"/>
                  </a:lnTo>
                  <a:lnTo>
                    <a:pt x="3647" y="1180"/>
                  </a:lnTo>
                  <a:lnTo>
                    <a:pt x="3271" y="1341"/>
                  </a:lnTo>
                  <a:lnTo>
                    <a:pt x="2932" y="1502"/>
                  </a:lnTo>
                  <a:lnTo>
                    <a:pt x="2592" y="1699"/>
                  </a:lnTo>
                  <a:lnTo>
                    <a:pt x="2288" y="1877"/>
                  </a:lnTo>
                  <a:lnTo>
                    <a:pt x="1985" y="2074"/>
                  </a:lnTo>
                  <a:lnTo>
                    <a:pt x="1716" y="2271"/>
                  </a:lnTo>
                  <a:lnTo>
                    <a:pt x="1448" y="2485"/>
                  </a:lnTo>
                  <a:lnTo>
                    <a:pt x="1216" y="2700"/>
                  </a:lnTo>
                  <a:lnTo>
                    <a:pt x="984" y="2932"/>
                  </a:lnTo>
                  <a:lnTo>
                    <a:pt x="787" y="3146"/>
                  </a:lnTo>
                  <a:lnTo>
                    <a:pt x="608" y="3396"/>
                  </a:lnTo>
                  <a:lnTo>
                    <a:pt x="448" y="3629"/>
                  </a:lnTo>
                  <a:lnTo>
                    <a:pt x="322" y="3879"/>
                  </a:lnTo>
                  <a:lnTo>
                    <a:pt x="197" y="4129"/>
                  </a:lnTo>
                  <a:lnTo>
                    <a:pt x="108" y="4379"/>
                  </a:lnTo>
                  <a:lnTo>
                    <a:pt x="54" y="4648"/>
                  </a:lnTo>
                  <a:lnTo>
                    <a:pt x="19" y="4898"/>
                  </a:lnTo>
                  <a:lnTo>
                    <a:pt x="1" y="5166"/>
                  </a:lnTo>
                  <a:lnTo>
                    <a:pt x="19" y="5434"/>
                  </a:lnTo>
                  <a:lnTo>
                    <a:pt x="54" y="5720"/>
                  </a:lnTo>
                  <a:lnTo>
                    <a:pt x="108" y="6006"/>
                  </a:lnTo>
                  <a:lnTo>
                    <a:pt x="197" y="6292"/>
                  </a:lnTo>
                  <a:lnTo>
                    <a:pt x="322" y="6578"/>
                  </a:lnTo>
                  <a:lnTo>
                    <a:pt x="448" y="6864"/>
                  </a:lnTo>
                  <a:lnTo>
                    <a:pt x="608" y="7150"/>
                  </a:lnTo>
                  <a:lnTo>
                    <a:pt x="787" y="7453"/>
                  </a:lnTo>
                  <a:lnTo>
                    <a:pt x="984" y="7739"/>
                  </a:lnTo>
                  <a:lnTo>
                    <a:pt x="1216" y="8025"/>
                  </a:lnTo>
                  <a:lnTo>
                    <a:pt x="1448" y="8311"/>
                  </a:lnTo>
                  <a:lnTo>
                    <a:pt x="1716" y="8597"/>
                  </a:lnTo>
                  <a:lnTo>
                    <a:pt x="1985" y="8865"/>
                  </a:lnTo>
                  <a:lnTo>
                    <a:pt x="2288" y="9133"/>
                  </a:lnTo>
                  <a:lnTo>
                    <a:pt x="2592" y="9401"/>
                  </a:lnTo>
                  <a:lnTo>
                    <a:pt x="2932" y="9669"/>
                  </a:lnTo>
                  <a:lnTo>
                    <a:pt x="3271" y="9920"/>
                  </a:lnTo>
                  <a:lnTo>
                    <a:pt x="3647" y="10152"/>
                  </a:lnTo>
                  <a:lnTo>
                    <a:pt x="4022" y="10384"/>
                  </a:lnTo>
                  <a:lnTo>
                    <a:pt x="4415" y="10599"/>
                  </a:lnTo>
                  <a:lnTo>
                    <a:pt x="4826" y="10813"/>
                  </a:lnTo>
                  <a:lnTo>
                    <a:pt x="5237" y="11010"/>
                  </a:lnTo>
                  <a:lnTo>
                    <a:pt x="5666" y="11189"/>
                  </a:lnTo>
                  <a:lnTo>
                    <a:pt x="6113" y="11349"/>
                  </a:lnTo>
                  <a:lnTo>
                    <a:pt x="6560" y="11492"/>
                  </a:lnTo>
                  <a:lnTo>
                    <a:pt x="7024" y="11635"/>
                  </a:lnTo>
                  <a:lnTo>
                    <a:pt x="7507" y="11743"/>
                  </a:lnTo>
                  <a:lnTo>
                    <a:pt x="7989" y="11850"/>
                  </a:lnTo>
                  <a:lnTo>
                    <a:pt x="8490" y="11921"/>
                  </a:lnTo>
                  <a:lnTo>
                    <a:pt x="8990" y="11975"/>
                  </a:lnTo>
                  <a:lnTo>
                    <a:pt x="9491" y="12011"/>
                  </a:lnTo>
                  <a:lnTo>
                    <a:pt x="10009" y="12028"/>
                  </a:lnTo>
                  <a:lnTo>
                    <a:pt x="10527" y="12011"/>
                  </a:lnTo>
                  <a:lnTo>
                    <a:pt x="11028" y="11975"/>
                  </a:lnTo>
                  <a:lnTo>
                    <a:pt x="11528" y="11921"/>
                  </a:lnTo>
                  <a:lnTo>
                    <a:pt x="12028" y="11850"/>
                  </a:lnTo>
                  <a:lnTo>
                    <a:pt x="12511" y="11743"/>
                  </a:lnTo>
                  <a:lnTo>
                    <a:pt x="12993" y="11635"/>
                  </a:lnTo>
                  <a:lnTo>
                    <a:pt x="13458" y="11492"/>
                  </a:lnTo>
                  <a:lnTo>
                    <a:pt x="13905" y="11349"/>
                  </a:lnTo>
                  <a:lnTo>
                    <a:pt x="14352" y="11189"/>
                  </a:lnTo>
                  <a:lnTo>
                    <a:pt x="14781" y="11010"/>
                  </a:lnTo>
                  <a:lnTo>
                    <a:pt x="15210" y="10813"/>
                  </a:lnTo>
                  <a:lnTo>
                    <a:pt x="15603" y="10599"/>
                  </a:lnTo>
                  <a:lnTo>
                    <a:pt x="15996" y="10384"/>
                  </a:lnTo>
                  <a:lnTo>
                    <a:pt x="16371" y="10152"/>
                  </a:lnTo>
                  <a:lnTo>
                    <a:pt x="16747" y="9920"/>
                  </a:lnTo>
                  <a:lnTo>
                    <a:pt x="17086" y="9669"/>
                  </a:lnTo>
                  <a:lnTo>
                    <a:pt x="17426" y="9401"/>
                  </a:lnTo>
                  <a:lnTo>
                    <a:pt x="17729" y="9133"/>
                  </a:lnTo>
                  <a:lnTo>
                    <a:pt x="18033" y="8865"/>
                  </a:lnTo>
                  <a:lnTo>
                    <a:pt x="18319" y="8597"/>
                  </a:lnTo>
                  <a:lnTo>
                    <a:pt x="18569" y="8311"/>
                  </a:lnTo>
                  <a:lnTo>
                    <a:pt x="18820" y="8025"/>
                  </a:lnTo>
                  <a:lnTo>
                    <a:pt x="19034" y="7739"/>
                  </a:lnTo>
                  <a:lnTo>
                    <a:pt x="19231" y="7453"/>
                  </a:lnTo>
                  <a:lnTo>
                    <a:pt x="19409" y="7150"/>
                  </a:lnTo>
                  <a:lnTo>
                    <a:pt x="19570" y="6864"/>
                  </a:lnTo>
                  <a:lnTo>
                    <a:pt x="19713" y="6578"/>
                  </a:lnTo>
                  <a:lnTo>
                    <a:pt x="19820" y="6292"/>
                  </a:lnTo>
                  <a:lnTo>
                    <a:pt x="19910" y="6006"/>
                  </a:lnTo>
                  <a:lnTo>
                    <a:pt x="19963" y="5720"/>
                  </a:lnTo>
                  <a:lnTo>
                    <a:pt x="19999" y="5434"/>
                  </a:lnTo>
                  <a:lnTo>
                    <a:pt x="20017" y="5166"/>
                  </a:lnTo>
                  <a:lnTo>
                    <a:pt x="19999" y="4898"/>
                  </a:lnTo>
                  <a:lnTo>
                    <a:pt x="19963" y="4648"/>
                  </a:lnTo>
                  <a:lnTo>
                    <a:pt x="19910" y="4379"/>
                  </a:lnTo>
                  <a:lnTo>
                    <a:pt x="19820" y="4129"/>
                  </a:lnTo>
                  <a:lnTo>
                    <a:pt x="19713" y="3879"/>
                  </a:lnTo>
                  <a:lnTo>
                    <a:pt x="19570" y="3629"/>
                  </a:lnTo>
                  <a:lnTo>
                    <a:pt x="19409" y="3396"/>
                  </a:lnTo>
                  <a:lnTo>
                    <a:pt x="19231" y="3146"/>
                  </a:lnTo>
                  <a:lnTo>
                    <a:pt x="19034" y="2932"/>
                  </a:lnTo>
                  <a:lnTo>
                    <a:pt x="18820" y="2700"/>
                  </a:lnTo>
                  <a:lnTo>
                    <a:pt x="18569" y="2485"/>
                  </a:lnTo>
                  <a:lnTo>
                    <a:pt x="18319" y="2271"/>
                  </a:lnTo>
                  <a:lnTo>
                    <a:pt x="18033" y="2074"/>
                  </a:lnTo>
                  <a:lnTo>
                    <a:pt x="17729" y="1877"/>
                  </a:lnTo>
                  <a:lnTo>
                    <a:pt x="17426" y="1699"/>
                  </a:lnTo>
                  <a:lnTo>
                    <a:pt x="17086" y="1502"/>
                  </a:lnTo>
                  <a:lnTo>
                    <a:pt x="16747" y="1341"/>
                  </a:lnTo>
                  <a:lnTo>
                    <a:pt x="16371" y="1180"/>
                  </a:lnTo>
                  <a:lnTo>
                    <a:pt x="15996" y="1020"/>
                  </a:lnTo>
                  <a:lnTo>
                    <a:pt x="15603" y="877"/>
                  </a:lnTo>
                  <a:lnTo>
                    <a:pt x="15210" y="751"/>
                  </a:lnTo>
                  <a:lnTo>
                    <a:pt x="14781" y="626"/>
                  </a:lnTo>
                  <a:lnTo>
                    <a:pt x="14352" y="501"/>
                  </a:lnTo>
                  <a:lnTo>
                    <a:pt x="13905" y="394"/>
                  </a:lnTo>
                  <a:lnTo>
                    <a:pt x="13458" y="305"/>
                  </a:lnTo>
                  <a:lnTo>
                    <a:pt x="12993" y="233"/>
                  </a:lnTo>
                  <a:lnTo>
                    <a:pt x="12511" y="162"/>
                  </a:lnTo>
                  <a:lnTo>
                    <a:pt x="12028" y="108"/>
                  </a:lnTo>
                  <a:lnTo>
                    <a:pt x="11528" y="55"/>
                  </a:lnTo>
                  <a:lnTo>
                    <a:pt x="11028" y="19"/>
                  </a:lnTo>
                  <a:lnTo>
                    <a:pt x="105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818;p21"/>
            <p:cNvSpPr/>
            <p:nvPr/>
          </p:nvSpPr>
          <p:spPr>
            <a:xfrm>
              <a:off x="6463046" y="2220939"/>
              <a:ext cx="137989" cy="18895"/>
            </a:xfrm>
            <a:custGeom>
              <a:avLst/>
              <a:gdLst/>
              <a:ahLst/>
              <a:cxnLst/>
              <a:rect l="l" t="t" r="r" b="b"/>
              <a:pathLst>
                <a:path w="7186" h="984" extrusionOk="0">
                  <a:moveTo>
                    <a:pt x="2503" y="0"/>
                  </a:moveTo>
                  <a:lnTo>
                    <a:pt x="1520" y="18"/>
                  </a:lnTo>
                  <a:lnTo>
                    <a:pt x="1073" y="36"/>
                  </a:lnTo>
                  <a:lnTo>
                    <a:pt x="680" y="54"/>
                  </a:lnTo>
                  <a:lnTo>
                    <a:pt x="322" y="90"/>
                  </a:lnTo>
                  <a:lnTo>
                    <a:pt x="1" y="143"/>
                  </a:lnTo>
                  <a:lnTo>
                    <a:pt x="108" y="233"/>
                  </a:lnTo>
                  <a:lnTo>
                    <a:pt x="251" y="322"/>
                  </a:lnTo>
                  <a:lnTo>
                    <a:pt x="394" y="393"/>
                  </a:lnTo>
                  <a:lnTo>
                    <a:pt x="555" y="483"/>
                  </a:lnTo>
                  <a:lnTo>
                    <a:pt x="948" y="626"/>
                  </a:lnTo>
                  <a:lnTo>
                    <a:pt x="1377" y="751"/>
                  </a:lnTo>
                  <a:lnTo>
                    <a:pt x="1877" y="858"/>
                  </a:lnTo>
                  <a:lnTo>
                    <a:pt x="2413" y="930"/>
                  </a:lnTo>
                  <a:lnTo>
                    <a:pt x="2985" y="983"/>
                  </a:lnTo>
                  <a:lnTo>
                    <a:pt x="4201" y="983"/>
                  </a:lnTo>
                  <a:lnTo>
                    <a:pt x="4772" y="930"/>
                  </a:lnTo>
                  <a:lnTo>
                    <a:pt x="5309" y="858"/>
                  </a:lnTo>
                  <a:lnTo>
                    <a:pt x="5809" y="751"/>
                  </a:lnTo>
                  <a:lnTo>
                    <a:pt x="6256" y="626"/>
                  </a:lnTo>
                  <a:lnTo>
                    <a:pt x="6631" y="483"/>
                  </a:lnTo>
                  <a:lnTo>
                    <a:pt x="6792" y="393"/>
                  </a:lnTo>
                  <a:lnTo>
                    <a:pt x="6953" y="322"/>
                  </a:lnTo>
                  <a:lnTo>
                    <a:pt x="7078" y="233"/>
                  </a:lnTo>
                  <a:lnTo>
                    <a:pt x="7185" y="143"/>
                  </a:lnTo>
                  <a:lnTo>
                    <a:pt x="6881" y="90"/>
                  </a:lnTo>
                  <a:lnTo>
                    <a:pt x="6524" y="54"/>
                  </a:lnTo>
                  <a:lnTo>
                    <a:pt x="6113" y="36"/>
                  </a:lnTo>
                  <a:lnTo>
                    <a:pt x="5666" y="18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819;p21"/>
            <p:cNvSpPr/>
            <p:nvPr/>
          </p:nvSpPr>
          <p:spPr>
            <a:xfrm>
              <a:off x="6700869" y="1851330"/>
              <a:ext cx="53210" cy="445805"/>
            </a:xfrm>
            <a:custGeom>
              <a:avLst/>
              <a:gdLst/>
              <a:ahLst/>
              <a:cxnLst/>
              <a:rect l="l" t="t" r="r" b="b"/>
              <a:pathLst>
                <a:path w="2771" h="23216" extrusionOk="0">
                  <a:moveTo>
                    <a:pt x="2771" y="1"/>
                  </a:moveTo>
                  <a:lnTo>
                    <a:pt x="1216" y="966"/>
                  </a:lnTo>
                  <a:lnTo>
                    <a:pt x="1" y="21625"/>
                  </a:lnTo>
                  <a:lnTo>
                    <a:pt x="1073" y="23216"/>
                  </a:lnTo>
                  <a:lnTo>
                    <a:pt x="2056" y="17497"/>
                  </a:lnTo>
                  <a:lnTo>
                    <a:pt x="2771" y="2896"/>
                  </a:lnTo>
                  <a:lnTo>
                    <a:pt x="27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820;p21"/>
            <p:cNvSpPr/>
            <p:nvPr/>
          </p:nvSpPr>
          <p:spPr>
            <a:xfrm>
              <a:off x="6524129" y="2505424"/>
              <a:ext cx="16149" cy="968132"/>
            </a:xfrm>
            <a:custGeom>
              <a:avLst/>
              <a:gdLst/>
              <a:ahLst/>
              <a:cxnLst/>
              <a:rect l="l" t="t" r="r" b="b"/>
              <a:pathLst>
                <a:path w="841" h="50417" extrusionOk="0">
                  <a:moveTo>
                    <a:pt x="412" y="1"/>
                  </a:moveTo>
                  <a:lnTo>
                    <a:pt x="305" y="3146"/>
                  </a:lnTo>
                  <a:lnTo>
                    <a:pt x="215" y="6292"/>
                  </a:lnTo>
                  <a:lnTo>
                    <a:pt x="144" y="9455"/>
                  </a:lnTo>
                  <a:lnTo>
                    <a:pt x="90" y="12600"/>
                  </a:lnTo>
                  <a:lnTo>
                    <a:pt x="54" y="15746"/>
                  </a:lnTo>
                  <a:lnTo>
                    <a:pt x="19" y="18909"/>
                  </a:lnTo>
                  <a:lnTo>
                    <a:pt x="1" y="22054"/>
                  </a:lnTo>
                  <a:lnTo>
                    <a:pt x="1" y="25200"/>
                  </a:lnTo>
                  <a:lnTo>
                    <a:pt x="1" y="28363"/>
                  </a:lnTo>
                  <a:lnTo>
                    <a:pt x="19" y="31508"/>
                  </a:lnTo>
                  <a:lnTo>
                    <a:pt x="37" y="34654"/>
                  </a:lnTo>
                  <a:lnTo>
                    <a:pt x="90" y="37817"/>
                  </a:lnTo>
                  <a:lnTo>
                    <a:pt x="144" y="40963"/>
                  </a:lnTo>
                  <a:lnTo>
                    <a:pt x="215" y="44108"/>
                  </a:lnTo>
                  <a:lnTo>
                    <a:pt x="305" y="47271"/>
                  </a:lnTo>
                  <a:lnTo>
                    <a:pt x="412" y="50417"/>
                  </a:lnTo>
                  <a:lnTo>
                    <a:pt x="537" y="47271"/>
                  </a:lnTo>
                  <a:lnTo>
                    <a:pt x="626" y="44108"/>
                  </a:lnTo>
                  <a:lnTo>
                    <a:pt x="680" y="40963"/>
                  </a:lnTo>
                  <a:lnTo>
                    <a:pt x="734" y="37817"/>
                  </a:lnTo>
                  <a:lnTo>
                    <a:pt x="787" y="34654"/>
                  </a:lnTo>
                  <a:lnTo>
                    <a:pt x="805" y="31508"/>
                  </a:lnTo>
                  <a:lnTo>
                    <a:pt x="823" y="28363"/>
                  </a:lnTo>
                  <a:lnTo>
                    <a:pt x="841" y="25200"/>
                  </a:lnTo>
                  <a:lnTo>
                    <a:pt x="823" y="22054"/>
                  </a:lnTo>
                  <a:lnTo>
                    <a:pt x="805" y="18909"/>
                  </a:lnTo>
                  <a:lnTo>
                    <a:pt x="787" y="15746"/>
                  </a:lnTo>
                  <a:lnTo>
                    <a:pt x="734" y="12600"/>
                  </a:lnTo>
                  <a:lnTo>
                    <a:pt x="680" y="9455"/>
                  </a:lnTo>
                  <a:lnTo>
                    <a:pt x="626" y="6292"/>
                  </a:lnTo>
                  <a:lnTo>
                    <a:pt x="537" y="3146"/>
                  </a:lnTo>
                  <a:lnTo>
                    <a:pt x="412" y="1"/>
                  </a:lnTo>
                  <a:close/>
                </a:path>
              </a:pathLst>
            </a:custGeom>
            <a:solidFill>
              <a:srgbClr val="E8EC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821;p21"/>
            <p:cNvSpPr/>
            <p:nvPr/>
          </p:nvSpPr>
          <p:spPr>
            <a:xfrm>
              <a:off x="6464428" y="2507498"/>
              <a:ext cx="135570" cy="109819"/>
            </a:xfrm>
            <a:custGeom>
              <a:avLst/>
              <a:gdLst/>
              <a:ahLst/>
              <a:cxnLst/>
              <a:rect l="l" t="t" r="r" b="b"/>
              <a:pathLst>
                <a:path w="7060" h="5719" extrusionOk="0">
                  <a:moveTo>
                    <a:pt x="2860" y="0"/>
                  </a:moveTo>
                  <a:lnTo>
                    <a:pt x="2574" y="18"/>
                  </a:lnTo>
                  <a:lnTo>
                    <a:pt x="2288" y="54"/>
                  </a:lnTo>
                  <a:lnTo>
                    <a:pt x="2002" y="125"/>
                  </a:lnTo>
                  <a:lnTo>
                    <a:pt x="1752" y="215"/>
                  </a:lnTo>
                  <a:lnTo>
                    <a:pt x="1501" y="340"/>
                  </a:lnTo>
                  <a:lnTo>
                    <a:pt x="1251" y="483"/>
                  </a:lnTo>
                  <a:lnTo>
                    <a:pt x="1037" y="643"/>
                  </a:lnTo>
                  <a:lnTo>
                    <a:pt x="840" y="840"/>
                  </a:lnTo>
                  <a:lnTo>
                    <a:pt x="644" y="1037"/>
                  </a:lnTo>
                  <a:lnTo>
                    <a:pt x="483" y="1269"/>
                  </a:lnTo>
                  <a:lnTo>
                    <a:pt x="340" y="1501"/>
                  </a:lnTo>
                  <a:lnTo>
                    <a:pt x="215" y="1751"/>
                  </a:lnTo>
                  <a:lnTo>
                    <a:pt x="125" y="2020"/>
                  </a:lnTo>
                  <a:lnTo>
                    <a:pt x="54" y="2288"/>
                  </a:lnTo>
                  <a:lnTo>
                    <a:pt x="0" y="2574"/>
                  </a:lnTo>
                  <a:lnTo>
                    <a:pt x="0" y="2860"/>
                  </a:lnTo>
                  <a:lnTo>
                    <a:pt x="0" y="3145"/>
                  </a:lnTo>
                  <a:lnTo>
                    <a:pt x="54" y="3431"/>
                  </a:lnTo>
                  <a:lnTo>
                    <a:pt x="125" y="3717"/>
                  </a:lnTo>
                  <a:lnTo>
                    <a:pt x="215" y="3968"/>
                  </a:lnTo>
                  <a:lnTo>
                    <a:pt x="340" y="4218"/>
                  </a:lnTo>
                  <a:lnTo>
                    <a:pt x="483" y="4468"/>
                  </a:lnTo>
                  <a:lnTo>
                    <a:pt x="644" y="4682"/>
                  </a:lnTo>
                  <a:lnTo>
                    <a:pt x="840" y="4879"/>
                  </a:lnTo>
                  <a:lnTo>
                    <a:pt x="1037" y="5076"/>
                  </a:lnTo>
                  <a:lnTo>
                    <a:pt x="1251" y="5236"/>
                  </a:lnTo>
                  <a:lnTo>
                    <a:pt x="1501" y="5379"/>
                  </a:lnTo>
                  <a:lnTo>
                    <a:pt x="1752" y="5505"/>
                  </a:lnTo>
                  <a:lnTo>
                    <a:pt x="2002" y="5594"/>
                  </a:lnTo>
                  <a:lnTo>
                    <a:pt x="2288" y="5665"/>
                  </a:lnTo>
                  <a:lnTo>
                    <a:pt x="2574" y="5719"/>
                  </a:lnTo>
                  <a:lnTo>
                    <a:pt x="4486" y="5719"/>
                  </a:lnTo>
                  <a:lnTo>
                    <a:pt x="4754" y="5665"/>
                  </a:lnTo>
                  <a:lnTo>
                    <a:pt x="5040" y="5594"/>
                  </a:lnTo>
                  <a:lnTo>
                    <a:pt x="5308" y="5505"/>
                  </a:lnTo>
                  <a:lnTo>
                    <a:pt x="5558" y="5379"/>
                  </a:lnTo>
                  <a:lnTo>
                    <a:pt x="5791" y="5236"/>
                  </a:lnTo>
                  <a:lnTo>
                    <a:pt x="6005" y="5076"/>
                  </a:lnTo>
                  <a:lnTo>
                    <a:pt x="6220" y="4879"/>
                  </a:lnTo>
                  <a:lnTo>
                    <a:pt x="6398" y="4682"/>
                  </a:lnTo>
                  <a:lnTo>
                    <a:pt x="6559" y="4468"/>
                  </a:lnTo>
                  <a:lnTo>
                    <a:pt x="6702" y="4218"/>
                  </a:lnTo>
                  <a:lnTo>
                    <a:pt x="6827" y="3968"/>
                  </a:lnTo>
                  <a:lnTo>
                    <a:pt x="6917" y="3717"/>
                  </a:lnTo>
                  <a:lnTo>
                    <a:pt x="6988" y="3431"/>
                  </a:lnTo>
                  <a:lnTo>
                    <a:pt x="7042" y="3145"/>
                  </a:lnTo>
                  <a:lnTo>
                    <a:pt x="7059" y="2860"/>
                  </a:lnTo>
                  <a:lnTo>
                    <a:pt x="7042" y="2574"/>
                  </a:lnTo>
                  <a:lnTo>
                    <a:pt x="6988" y="2288"/>
                  </a:lnTo>
                  <a:lnTo>
                    <a:pt x="6917" y="2020"/>
                  </a:lnTo>
                  <a:lnTo>
                    <a:pt x="6827" y="1751"/>
                  </a:lnTo>
                  <a:lnTo>
                    <a:pt x="6702" y="1501"/>
                  </a:lnTo>
                  <a:lnTo>
                    <a:pt x="6559" y="1269"/>
                  </a:lnTo>
                  <a:lnTo>
                    <a:pt x="6398" y="1037"/>
                  </a:lnTo>
                  <a:lnTo>
                    <a:pt x="6220" y="840"/>
                  </a:lnTo>
                  <a:lnTo>
                    <a:pt x="6005" y="643"/>
                  </a:lnTo>
                  <a:lnTo>
                    <a:pt x="5791" y="483"/>
                  </a:lnTo>
                  <a:lnTo>
                    <a:pt x="5558" y="340"/>
                  </a:lnTo>
                  <a:lnTo>
                    <a:pt x="5308" y="215"/>
                  </a:lnTo>
                  <a:lnTo>
                    <a:pt x="5040" y="125"/>
                  </a:lnTo>
                  <a:lnTo>
                    <a:pt x="4754" y="54"/>
                  </a:lnTo>
                  <a:lnTo>
                    <a:pt x="4486" y="18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822;p21"/>
            <p:cNvSpPr/>
            <p:nvPr/>
          </p:nvSpPr>
          <p:spPr>
            <a:xfrm>
              <a:off x="6448298" y="2597404"/>
              <a:ext cx="167830" cy="288633"/>
            </a:xfrm>
            <a:custGeom>
              <a:avLst/>
              <a:gdLst/>
              <a:ahLst/>
              <a:cxnLst/>
              <a:rect l="l" t="t" r="r" b="b"/>
              <a:pathLst>
                <a:path w="8740" h="15031" extrusionOk="0">
                  <a:moveTo>
                    <a:pt x="1662" y="0"/>
                  </a:moveTo>
                  <a:lnTo>
                    <a:pt x="0" y="15030"/>
                  </a:lnTo>
                  <a:lnTo>
                    <a:pt x="8739" y="15030"/>
                  </a:lnTo>
                  <a:lnTo>
                    <a:pt x="70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23;p21"/>
            <p:cNvSpPr/>
            <p:nvPr/>
          </p:nvSpPr>
          <p:spPr>
            <a:xfrm>
              <a:off x="6372103" y="2423411"/>
              <a:ext cx="159938" cy="153428"/>
            </a:xfrm>
            <a:custGeom>
              <a:avLst/>
              <a:gdLst/>
              <a:ahLst/>
              <a:cxnLst/>
              <a:rect l="l" t="t" r="r" b="b"/>
              <a:pathLst>
                <a:path w="8329" h="7990" extrusionOk="0">
                  <a:moveTo>
                    <a:pt x="3361" y="1"/>
                  </a:moveTo>
                  <a:lnTo>
                    <a:pt x="1" y="1538"/>
                  </a:lnTo>
                  <a:lnTo>
                    <a:pt x="3289" y="7989"/>
                  </a:lnTo>
                  <a:lnTo>
                    <a:pt x="8329" y="4272"/>
                  </a:lnTo>
                  <a:lnTo>
                    <a:pt x="3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24;p21"/>
            <p:cNvSpPr/>
            <p:nvPr/>
          </p:nvSpPr>
          <p:spPr>
            <a:xfrm>
              <a:off x="6532021" y="2423411"/>
              <a:ext cx="159957" cy="153428"/>
            </a:xfrm>
            <a:custGeom>
              <a:avLst/>
              <a:gdLst/>
              <a:ahLst/>
              <a:cxnLst/>
              <a:rect l="l" t="t" r="r" b="b"/>
              <a:pathLst>
                <a:path w="8330" h="7990" extrusionOk="0">
                  <a:moveTo>
                    <a:pt x="4987" y="1"/>
                  </a:moveTo>
                  <a:lnTo>
                    <a:pt x="1" y="4272"/>
                  </a:lnTo>
                  <a:lnTo>
                    <a:pt x="5041" y="7989"/>
                  </a:lnTo>
                  <a:lnTo>
                    <a:pt x="8329" y="1538"/>
                  </a:lnTo>
                  <a:lnTo>
                    <a:pt x="49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25;p21"/>
            <p:cNvSpPr/>
            <p:nvPr/>
          </p:nvSpPr>
          <p:spPr>
            <a:xfrm>
              <a:off x="5934554" y="2456708"/>
              <a:ext cx="1160311" cy="1217957"/>
            </a:xfrm>
            <a:custGeom>
              <a:avLst/>
              <a:gdLst/>
              <a:ahLst/>
              <a:cxnLst/>
              <a:rect l="l" t="t" r="r" b="b"/>
              <a:pathLst>
                <a:path w="60425" h="63427" extrusionOk="0">
                  <a:moveTo>
                    <a:pt x="22483" y="0"/>
                  </a:moveTo>
                  <a:lnTo>
                    <a:pt x="21875" y="411"/>
                  </a:lnTo>
                  <a:lnTo>
                    <a:pt x="21285" y="840"/>
                  </a:lnTo>
                  <a:lnTo>
                    <a:pt x="20714" y="1305"/>
                  </a:lnTo>
                  <a:lnTo>
                    <a:pt x="20160" y="1787"/>
                  </a:lnTo>
                  <a:lnTo>
                    <a:pt x="20017" y="1662"/>
                  </a:lnTo>
                  <a:lnTo>
                    <a:pt x="19749" y="1412"/>
                  </a:lnTo>
                  <a:lnTo>
                    <a:pt x="19445" y="1197"/>
                  </a:lnTo>
                  <a:lnTo>
                    <a:pt x="19123" y="1001"/>
                  </a:lnTo>
                  <a:lnTo>
                    <a:pt x="18801" y="840"/>
                  </a:lnTo>
                  <a:lnTo>
                    <a:pt x="18444" y="697"/>
                  </a:lnTo>
                  <a:lnTo>
                    <a:pt x="18104" y="608"/>
                  </a:lnTo>
                  <a:lnTo>
                    <a:pt x="17908" y="572"/>
                  </a:lnTo>
                  <a:lnTo>
                    <a:pt x="17729" y="554"/>
                  </a:lnTo>
                  <a:lnTo>
                    <a:pt x="17354" y="554"/>
                  </a:lnTo>
                  <a:lnTo>
                    <a:pt x="16978" y="572"/>
                  </a:lnTo>
                  <a:lnTo>
                    <a:pt x="16621" y="643"/>
                  </a:lnTo>
                  <a:lnTo>
                    <a:pt x="16264" y="733"/>
                  </a:lnTo>
                  <a:lnTo>
                    <a:pt x="15924" y="858"/>
                  </a:lnTo>
                  <a:lnTo>
                    <a:pt x="15584" y="1001"/>
                  </a:lnTo>
                  <a:lnTo>
                    <a:pt x="15263" y="1180"/>
                  </a:lnTo>
                  <a:lnTo>
                    <a:pt x="14977" y="1412"/>
                  </a:lnTo>
                  <a:lnTo>
                    <a:pt x="14691" y="1662"/>
                  </a:lnTo>
                  <a:lnTo>
                    <a:pt x="14101" y="2252"/>
                  </a:lnTo>
                  <a:lnTo>
                    <a:pt x="13529" y="2860"/>
                  </a:lnTo>
                  <a:lnTo>
                    <a:pt x="12975" y="3503"/>
                  </a:lnTo>
                  <a:lnTo>
                    <a:pt x="12439" y="4146"/>
                  </a:lnTo>
                  <a:lnTo>
                    <a:pt x="11921" y="4808"/>
                  </a:lnTo>
                  <a:lnTo>
                    <a:pt x="11402" y="5469"/>
                  </a:lnTo>
                  <a:lnTo>
                    <a:pt x="10384" y="6791"/>
                  </a:lnTo>
                  <a:lnTo>
                    <a:pt x="9848" y="7524"/>
                  </a:lnTo>
                  <a:lnTo>
                    <a:pt x="9329" y="8275"/>
                  </a:lnTo>
                  <a:lnTo>
                    <a:pt x="8811" y="9025"/>
                  </a:lnTo>
                  <a:lnTo>
                    <a:pt x="8311" y="9794"/>
                  </a:lnTo>
                  <a:lnTo>
                    <a:pt x="7828" y="10562"/>
                  </a:lnTo>
                  <a:lnTo>
                    <a:pt x="7346" y="11331"/>
                  </a:lnTo>
                  <a:lnTo>
                    <a:pt x="6899" y="12117"/>
                  </a:lnTo>
                  <a:lnTo>
                    <a:pt x="6452" y="12903"/>
                  </a:lnTo>
                  <a:lnTo>
                    <a:pt x="6005" y="13690"/>
                  </a:lnTo>
                  <a:lnTo>
                    <a:pt x="5594" y="14494"/>
                  </a:lnTo>
                  <a:lnTo>
                    <a:pt x="5183" y="15316"/>
                  </a:lnTo>
                  <a:lnTo>
                    <a:pt x="4790" y="16138"/>
                  </a:lnTo>
                  <a:lnTo>
                    <a:pt x="4415" y="16960"/>
                  </a:lnTo>
                  <a:lnTo>
                    <a:pt x="4039" y="17782"/>
                  </a:lnTo>
                  <a:lnTo>
                    <a:pt x="3682" y="18622"/>
                  </a:lnTo>
                  <a:lnTo>
                    <a:pt x="3324" y="19462"/>
                  </a:lnTo>
                  <a:lnTo>
                    <a:pt x="2949" y="20463"/>
                  </a:lnTo>
                  <a:lnTo>
                    <a:pt x="2574" y="21446"/>
                  </a:lnTo>
                  <a:lnTo>
                    <a:pt x="2234" y="22465"/>
                  </a:lnTo>
                  <a:lnTo>
                    <a:pt x="1930" y="23465"/>
                  </a:lnTo>
                  <a:lnTo>
                    <a:pt x="1627" y="24484"/>
                  </a:lnTo>
                  <a:lnTo>
                    <a:pt x="1376" y="25521"/>
                  </a:lnTo>
                  <a:lnTo>
                    <a:pt x="1126" y="26557"/>
                  </a:lnTo>
                  <a:lnTo>
                    <a:pt x="912" y="27594"/>
                  </a:lnTo>
                  <a:lnTo>
                    <a:pt x="679" y="28898"/>
                  </a:lnTo>
                  <a:lnTo>
                    <a:pt x="501" y="30203"/>
                  </a:lnTo>
                  <a:lnTo>
                    <a:pt x="340" y="31508"/>
                  </a:lnTo>
                  <a:lnTo>
                    <a:pt x="215" y="32830"/>
                  </a:lnTo>
                  <a:lnTo>
                    <a:pt x="125" y="34135"/>
                  </a:lnTo>
                  <a:lnTo>
                    <a:pt x="54" y="35457"/>
                  </a:lnTo>
                  <a:lnTo>
                    <a:pt x="18" y="36780"/>
                  </a:lnTo>
                  <a:lnTo>
                    <a:pt x="0" y="38102"/>
                  </a:lnTo>
                  <a:lnTo>
                    <a:pt x="0" y="39175"/>
                  </a:lnTo>
                  <a:lnTo>
                    <a:pt x="18" y="40247"/>
                  </a:lnTo>
                  <a:lnTo>
                    <a:pt x="36" y="41337"/>
                  </a:lnTo>
                  <a:lnTo>
                    <a:pt x="90" y="42409"/>
                  </a:lnTo>
                  <a:lnTo>
                    <a:pt x="161" y="43482"/>
                  </a:lnTo>
                  <a:lnTo>
                    <a:pt x="251" y="44554"/>
                  </a:lnTo>
                  <a:lnTo>
                    <a:pt x="340" y="45626"/>
                  </a:lnTo>
                  <a:lnTo>
                    <a:pt x="465" y="46699"/>
                  </a:lnTo>
                  <a:lnTo>
                    <a:pt x="715" y="48504"/>
                  </a:lnTo>
                  <a:lnTo>
                    <a:pt x="840" y="49397"/>
                  </a:lnTo>
                  <a:lnTo>
                    <a:pt x="1001" y="50291"/>
                  </a:lnTo>
                  <a:lnTo>
                    <a:pt x="1162" y="51166"/>
                  </a:lnTo>
                  <a:lnTo>
                    <a:pt x="1341" y="52060"/>
                  </a:lnTo>
                  <a:lnTo>
                    <a:pt x="1537" y="52936"/>
                  </a:lnTo>
                  <a:lnTo>
                    <a:pt x="1752" y="53811"/>
                  </a:lnTo>
                  <a:lnTo>
                    <a:pt x="2020" y="54759"/>
                  </a:lnTo>
                  <a:lnTo>
                    <a:pt x="2306" y="55706"/>
                  </a:lnTo>
                  <a:lnTo>
                    <a:pt x="2627" y="56635"/>
                  </a:lnTo>
                  <a:lnTo>
                    <a:pt x="2985" y="57564"/>
                  </a:lnTo>
                  <a:lnTo>
                    <a:pt x="3253" y="58172"/>
                  </a:lnTo>
                  <a:lnTo>
                    <a:pt x="3503" y="58798"/>
                  </a:lnTo>
                  <a:lnTo>
                    <a:pt x="3789" y="59405"/>
                  </a:lnTo>
                  <a:lnTo>
                    <a:pt x="3932" y="59709"/>
                  </a:lnTo>
                  <a:lnTo>
                    <a:pt x="4093" y="59995"/>
                  </a:lnTo>
                  <a:lnTo>
                    <a:pt x="4129" y="60066"/>
                  </a:lnTo>
                  <a:lnTo>
                    <a:pt x="4343" y="60352"/>
                  </a:lnTo>
                  <a:lnTo>
                    <a:pt x="4575" y="60638"/>
                  </a:lnTo>
                  <a:lnTo>
                    <a:pt x="4826" y="60906"/>
                  </a:lnTo>
                  <a:lnTo>
                    <a:pt x="5094" y="61139"/>
                  </a:lnTo>
                  <a:lnTo>
                    <a:pt x="5398" y="61353"/>
                  </a:lnTo>
                  <a:lnTo>
                    <a:pt x="5719" y="61532"/>
                  </a:lnTo>
                  <a:lnTo>
                    <a:pt x="6041" y="61675"/>
                  </a:lnTo>
                  <a:lnTo>
                    <a:pt x="6398" y="61800"/>
                  </a:lnTo>
                  <a:lnTo>
                    <a:pt x="6738" y="61872"/>
                  </a:lnTo>
                  <a:lnTo>
                    <a:pt x="7113" y="61907"/>
                  </a:lnTo>
                  <a:lnTo>
                    <a:pt x="7506" y="61925"/>
                  </a:lnTo>
                  <a:lnTo>
                    <a:pt x="7882" y="61889"/>
                  </a:lnTo>
                  <a:lnTo>
                    <a:pt x="8275" y="61836"/>
                  </a:lnTo>
                  <a:lnTo>
                    <a:pt x="8632" y="61729"/>
                  </a:lnTo>
                  <a:lnTo>
                    <a:pt x="8811" y="61657"/>
                  </a:lnTo>
                  <a:lnTo>
                    <a:pt x="8990" y="61586"/>
                  </a:lnTo>
                  <a:lnTo>
                    <a:pt x="9151" y="61514"/>
                  </a:lnTo>
                  <a:lnTo>
                    <a:pt x="9294" y="61425"/>
                  </a:lnTo>
                  <a:lnTo>
                    <a:pt x="9597" y="61210"/>
                  </a:lnTo>
                  <a:lnTo>
                    <a:pt x="9883" y="60978"/>
                  </a:lnTo>
                  <a:lnTo>
                    <a:pt x="10151" y="60728"/>
                  </a:lnTo>
                  <a:lnTo>
                    <a:pt x="10384" y="60460"/>
                  </a:lnTo>
                  <a:lnTo>
                    <a:pt x="10598" y="60156"/>
                  </a:lnTo>
                  <a:lnTo>
                    <a:pt x="10795" y="59852"/>
                  </a:lnTo>
                  <a:lnTo>
                    <a:pt x="10866" y="59673"/>
                  </a:lnTo>
                  <a:lnTo>
                    <a:pt x="10938" y="59512"/>
                  </a:lnTo>
                  <a:lnTo>
                    <a:pt x="10991" y="59334"/>
                  </a:lnTo>
                  <a:lnTo>
                    <a:pt x="11045" y="59155"/>
                  </a:lnTo>
                  <a:lnTo>
                    <a:pt x="11099" y="58798"/>
                  </a:lnTo>
                  <a:lnTo>
                    <a:pt x="11152" y="58422"/>
                  </a:lnTo>
                  <a:lnTo>
                    <a:pt x="11152" y="58047"/>
                  </a:lnTo>
                  <a:lnTo>
                    <a:pt x="11134" y="57672"/>
                  </a:lnTo>
                  <a:lnTo>
                    <a:pt x="11063" y="57296"/>
                  </a:lnTo>
                  <a:lnTo>
                    <a:pt x="10974" y="56939"/>
                  </a:lnTo>
                  <a:lnTo>
                    <a:pt x="10902" y="56760"/>
                  </a:lnTo>
                  <a:lnTo>
                    <a:pt x="10831" y="56582"/>
                  </a:lnTo>
                  <a:lnTo>
                    <a:pt x="10759" y="56421"/>
                  </a:lnTo>
                  <a:lnTo>
                    <a:pt x="10652" y="56242"/>
                  </a:lnTo>
                  <a:lnTo>
                    <a:pt x="10527" y="56028"/>
                  </a:lnTo>
                  <a:lnTo>
                    <a:pt x="10402" y="55777"/>
                  </a:lnTo>
                  <a:lnTo>
                    <a:pt x="10169" y="55295"/>
                  </a:lnTo>
                  <a:lnTo>
                    <a:pt x="9883" y="54544"/>
                  </a:lnTo>
                  <a:lnTo>
                    <a:pt x="9615" y="53794"/>
                  </a:lnTo>
                  <a:lnTo>
                    <a:pt x="9383" y="53025"/>
                  </a:lnTo>
                  <a:lnTo>
                    <a:pt x="9151" y="52257"/>
                  </a:lnTo>
                  <a:lnTo>
                    <a:pt x="8954" y="51488"/>
                  </a:lnTo>
                  <a:lnTo>
                    <a:pt x="8757" y="50702"/>
                  </a:lnTo>
                  <a:lnTo>
                    <a:pt x="8579" y="49915"/>
                  </a:lnTo>
                  <a:lnTo>
                    <a:pt x="8436" y="49129"/>
                  </a:lnTo>
                  <a:lnTo>
                    <a:pt x="8221" y="47950"/>
                  </a:lnTo>
                  <a:lnTo>
                    <a:pt x="8025" y="46752"/>
                  </a:lnTo>
                  <a:lnTo>
                    <a:pt x="7864" y="45251"/>
                  </a:lnTo>
                  <a:lnTo>
                    <a:pt x="7721" y="43732"/>
                  </a:lnTo>
                  <a:lnTo>
                    <a:pt x="7632" y="42213"/>
                  </a:lnTo>
                  <a:lnTo>
                    <a:pt x="7578" y="40694"/>
                  </a:lnTo>
                  <a:lnTo>
                    <a:pt x="7542" y="39157"/>
                  </a:lnTo>
                  <a:lnTo>
                    <a:pt x="7542" y="37638"/>
                  </a:lnTo>
                  <a:lnTo>
                    <a:pt x="7578" y="36119"/>
                  </a:lnTo>
                  <a:lnTo>
                    <a:pt x="7649" y="34599"/>
                  </a:lnTo>
                  <a:lnTo>
                    <a:pt x="7685" y="33777"/>
                  </a:lnTo>
                  <a:lnTo>
                    <a:pt x="7739" y="32955"/>
                  </a:lnTo>
                  <a:lnTo>
                    <a:pt x="7810" y="32133"/>
                  </a:lnTo>
                  <a:lnTo>
                    <a:pt x="7900" y="31329"/>
                  </a:lnTo>
                  <a:lnTo>
                    <a:pt x="8007" y="30668"/>
                  </a:lnTo>
                  <a:lnTo>
                    <a:pt x="8114" y="30024"/>
                  </a:lnTo>
                  <a:lnTo>
                    <a:pt x="8382" y="28738"/>
                  </a:lnTo>
                  <a:lnTo>
                    <a:pt x="8668" y="27451"/>
                  </a:lnTo>
                  <a:lnTo>
                    <a:pt x="9008" y="26182"/>
                  </a:lnTo>
                  <a:lnTo>
                    <a:pt x="9383" y="24913"/>
                  </a:lnTo>
                  <a:lnTo>
                    <a:pt x="9794" y="23662"/>
                  </a:lnTo>
                  <a:lnTo>
                    <a:pt x="10241" y="22429"/>
                  </a:lnTo>
                  <a:lnTo>
                    <a:pt x="10723" y="21196"/>
                  </a:lnTo>
                  <a:lnTo>
                    <a:pt x="11188" y="20159"/>
                  </a:lnTo>
                  <a:lnTo>
                    <a:pt x="11671" y="19141"/>
                  </a:lnTo>
                  <a:lnTo>
                    <a:pt x="12189" y="18122"/>
                  </a:lnTo>
                  <a:lnTo>
                    <a:pt x="12725" y="17121"/>
                  </a:lnTo>
                  <a:lnTo>
                    <a:pt x="13279" y="16120"/>
                  </a:lnTo>
                  <a:lnTo>
                    <a:pt x="13851" y="15137"/>
                  </a:lnTo>
                  <a:lnTo>
                    <a:pt x="14459" y="14172"/>
                  </a:lnTo>
                  <a:lnTo>
                    <a:pt x="15066" y="13225"/>
                  </a:lnTo>
                  <a:lnTo>
                    <a:pt x="14316" y="56313"/>
                  </a:lnTo>
                  <a:lnTo>
                    <a:pt x="47914" y="56313"/>
                  </a:lnTo>
                  <a:lnTo>
                    <a:pt x="47485" y="31418"/>
                  </a:lnTo>
                  <a:lnTo>
                    <a:pt x="47986" y="33706"/>
                  </a:lnTo>
                  <a:lnTo>
                    <a:pt x="48468" y="35993"/>
                  </a:lnTo>
                  <a:lnTo>
                    <a:pt x="48915" y="38353"/>
                  </a:lnTo>
                  <a:lnTo>
                    <a:pt x="49362" y="40694"/>
                  </a:lnTo>
                  <a:lnTo>
                    <a:pt x="50202" y="45412"/>
                  </a:lnTo>
                  <a:lnTo>
                    <a:pt x="51274" y="51202"/>
                  </a:lnTo>
                  <a:lnTo>
                    <a:pt x="52346" y="57010"/>
                  </a:lnTo>
                  <a:lnTo>
                    <a:pt x="52668" y="58815"/>
                  </a:lnTo>
                  <a:lnTo>
                    <a:pt x="52847" y="59727"/>
                  </a:lnTo>
                  <a:lnTo>
                    <a:pt x="53043" y="60621"/>
                  </a:lnTo>
                  <a:lnTo>
                    <a:pt x="53043" y="60656"/>
                  </a:lnTo>
                  <a:lnTo>
                    <a:pt x="53079" y="60817"/>
                  </a:lnTo>
                  <a:lnTo>
                    <a:pt x="53133" y="60996"/>
                  </a:lnTo>
                  <a:lnTo>
                    <a:pt x="53204" y="61157"/>
                  </a:lnTo>
                  <a:lnTo>
                    <a:pt x="53276" y="61317"/>
                  </a:lnTo>
                  <a:lnTo>
                    <a:pt x="53472" y="61639"/>
                  </a:lnTo>
                  <a:lnTo>
                    <a:pt x="53687" y="61943"/>
                  </a:lnTo>
                  <a:lnTo>
                    <a:pt x="53937" y="62229"/>
                  </a:lnTo>
                  <a:lnTo>
                    <a:pt x="54205" y="62497"/>
                  </a:lnTo>
                  <a:lnTo>
                    <a:pt x="54491" y="62729"/>
                  </a:lnTo>
                  <a:lnTo>
                    <a:pt x="54777" y="62908"/>
                  </a:lnTo>
                  <a:lnTo>
                    <a:pt x="55099" y="63069"/>
                  </a:lnTo>
                  <a:lnTo>
                    <a:pt x="55438" y="63212"/>
                  </a:lnTo>
                  <a:lnTo>
                    <a:pt x="55814" y="63319"/>
                  </a:lnTo>
                  <a:lnTo>
                    <a:pt x="56189" y="63391"/>
                  </a:lnTo>
                  <a:lnTo>
                    <a:pt x="56582" y="63426"/>
                  </a:lnTo>
                  <a:lnTo>
                    <a:pt x="56957" y="63426"/>
                  </a:lnTo>
                  <a:lnTo>
                    <a:pt x="57154" y="63408"/>
                  </a:lnTo>
                  <a:lnTo>
                    <a:pt x="57333" y="63373"/>
                  </a:lnTo>
                  <a:lnTo>
                    <a:pt x="57511" y="63337"/>
                  </a:lnTo>
                  <a:lnTo>
                    <a:pt x="57690" y="63301"/>
                  </a:lnTo>
                  <a:lnTo>
                    <a:pt x="58030" y="63176"/>
                  </a:lnTo>
                  <a:lnTo>
                    <a:pt x="58351" y="63015"/>
                  </a:lnTo>
                  <a:lnTo>
                    <a:pt x="58673" y="62837"/>
                  </a:lnTo>
                  <a:lnTo>
                    <a:pt x="58977" y="62640"/>
                  </a:lnTo>
                  <a:lnTo>
                    <a:pt x="59263" y="62408"/>
                  </a:lnTo>
                  <a:lnTo>
                    <a:pt x="59531" y="62157"/>
                  </a:lnTo>
                  <a:lnTo>
                    <a:pt x="59638" y="62014"/>
                  </a:lnTo>
                  <a:lnTo>
                    <a:pt x="59745" y="61872"/>
                  </a:lnTo>
                  <a:lnTo>
                    <a:pt x="59853" y="61711"/>
                  </a:lnTo>
                  <a:lnTo>
                    <a:pt x="59942" y="61550"/>
                  </a:lnTo>
                  <a:lnTo>
                    <a:pt x="60103" y="61210"/>
                  </a:lnTo>
                  <a:lnTo>
                    <a:pt x="60246" y="60853"/>
                  </a:lnTo>
                  <a:lnTo>
                    <a:pt x="60335" y="60495"/>
                  </a:lnTo>
                  <a:lnTo>
                    <a:pt x="60389" y="60138"/>
                  </a:lnTo>
                  <a:lnTo>
                    <a:pt x="60424" y="59781"/>
                  </a:lnTo>
                  <a:lnTo>
                    <a:pt x="60424" y="59405"/>
                  </a:lnTo>
                  <a:lnTo>
                    <a:pt x="60389" y="59030"/>
                  </a:lnTo>
                  <a:lnTo>
                    <a:pt x="60317" y="58655"/>
                  </a:lnTo>
                  <a:lnTo>
                    <a:pt x="59781" y="55813"/>
                  </a:lnTo>
                  <a:lnTo>
                    <a:pt x="58798" y="50595"/>
                  </a:lnTo>
                  <a:lnTo>
                    <a:pt x="57833" y="45358"/>
                  </a:lnTo>
                  <a:lnTo>
                    <a:pt x="56993" y="40712"/>
                  </a:lnTo>
                  <a:lnTo>
                    <a:pt x="56564" y="38388"/>
                  </a:lnTo>
                  <a:lnTo>
                    <a:pt x="56135" y="36065"/>
                  </a:lnTo>
                  <a:lnTo>
                    <a:pt x="55671" y="33742"/>
                  </a:lnTo>
                  <a:lnTo>
                    <a:pt x="55206" y="31436"/>
                  </a:lnTo>
                  <a:lnTo>
                    <a:pt x="54706" y="29131"/>
                  </a:lnTo>
                  <a:lnTo>
                    <a:pt x="54151" y="26825"/>
                  </a:lnTo>
                  <a:lnTo>
                    <a:pt x="53669" y="24824"/>
                  </a:lnTo>
                  <a:lnTo>
                    <a:pt x="53151" y="22822"/>
                  </a:lnTo>
                  <a:lnTo>
                    <a:pt x="52615" y="20820"/>
                  </a:lnTo>
                  <a:lnTo>
                    <a:pt x="52060" y="18819"/>
                  </a:lnTo>
                  <a:lnTo>
                    <a:pt x="51489" y="16835"/>
                  </a:lnTo>
                  <a:lnTo>
                    <a:pt x="50899" y="14851"/>
                  </a:lnTo>
                  <a:lnTo>
                    <a:pt x="50291" y="12886"/>
                  </a:lnTo>
                  <a:lnTo>
                    <a:pt x="49666" y="10902"/>
                  </a:lnTo>
                  <a:lnTo>
                    <a:pt x="49058" y="9025"/>
                  </a:lnTo>
                  <a:lnTo>
                    <a:pt x="48433" y="7149"/>
                  </a:lnTo>
                  <a:lnTo>
                    <a:pt x="47789" y="5290"/>
                  </a:lnTo>
                  <a:lnTo>
                    <a:pt x="47128" y="3431"/>
                  </a:lnTo>
                  <a:lnTo>
                    <a:pt x="47074" y="3324"/>
                  </a:lnTo>
                  <a:lnTo>
                    <a:pt x="46949" y="2967"/>
                  </a:lnTo>
                  <a:lnTo>
                    <a:pt x="46788" y="2645"/>
                  </a:lnTo>
                  <a:lnTo>
                    <a:pt x="46610" y="2323"/>
                  </a:lnTo>
                  <a:lnTo>
                    <a:pt x="46413" y="2037"/>
                  </a:lnTo>
                  <a:lnTo>
                    <a:pt x="46199" y="1769"/>
                  </a:lnTo>
                  <a:lnTo>
                    <a:pt x="45948" y="1501"/>
                  </a:lnTo>
                  <a:lnTo>
                    <a:pt x="45662" y="1269"/>
                  </a:lnTo>
                  <a:lnTo>
                    <a:pt x="45341" y="1072"/>
                  </a:lnTo>
                  <a:lnTo>
                    <a:pt x="45019" y="894"/>
                  </a:lnTo>
                  <a:lnTo>
                    <a:pt x="44680" y="769"/>
                  </a:lnTo>
                  <a:lnTo>
                    <a:pt x="44304" y="661"/>
                  </a:lnTo>
                  <a:lnTo>
                    <a:pt x="43929" y="590"/>
                  </a:lnTo>
                  <a:lnTo>
                    <a:pt x="43536" y="554"/>
                  </a:lnTo>
                  <a:lnTo>
                    <a:pt x="43160" y="554"/>
                  </a:lnTo>
                  <a:lnTo>
                    <a:pt x="42982" y="572"/>
                  </a:lnTo>
                  <a:lnTo>
                    <a:pt x="42785" y="590"/>
                  </a:lnTo>
                  <a:lnTo>
                    <a:pt x="42606" y="643"/>
                  </a:lnTo>
                  <a:lnTo>
                    <a:pt x="42446" y="679"/>
                  </a:lnTo>
                  <a:lnTo>
                    <a:pt x="42160" y="786"/>
                  </a:lnTo>
                  <a:lnTo>
                    <a:pt x="41892" y="894"/>
                  </a:lnTo>
                  <a:lnTo>
                    <a:pt x="41623" y="1037"/>
                  </a:lnTo>
                  <a:lnTo>
                    <a:pt x="41373" y="1180"/>
                  </a:lnTo>
                  <a:lnTo>
                    <a:pt x="40980" y="858"/>
                  </a:lnTo>
                  <a:lnTo>
                    <a:pt x="40587" y="554"/>
                  </a:lnTo>
                  <a:lnTo>
                    <a:pt x="40176" y="268"/>
                  </a:lnTo>
                  <a:lnTo>
                    <a:pt x="39747" y="0"/>
                  </a:lnTo>
                  <a:lnTo>
                    <a:pt x="31115" y="22089"/>
                  </a:lnTo>
                  <a:lnTo>
                    <a:pt x="224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26;p21"/>
            <p:cNvSpPr/>
            <p:nvPr/>
          </p:nvSpPr>
          <p:spPr>
            <a:xfrm>
              <a:off x="6532021" y="2456708"/>
              <a:ext cx="246426" cy="424183"/>
            </a:xfrm>
            <a:custGeom>
              <a:avLst/>
              <a:gdLst/>
              <a:ahLst/>
              <a:cxnLst/>
              <a:rect l="l" t="t" r="r" b="b"/>
              <a:pathLst>
                <a:path w="12833" h="22090" extrusionOk="0">
                  <a:moveTo>
                    <a:pt x="8633" y="0"/>
                  </a:moveTo>
                  <a:lnTo>
                    <a:pt x="1" y="22089"/>
                  </a:lnTo>
                  <a:lnTo>
                    <a:pt x="7114" y="12331"/>
                  </a:lnTo>
                  <a:lnTo>
                    <a:pt x="6417" y="10437"/>
                  </a:lnTo>
                  <a:lnTo>
                    <a:pt x="7900" y="11045"/>
                  </a:lnTo>
                  <a:lnTo>
                    <a:pt x="12833" y="2538"/>
                  </a:lnTo>
                  <a:lnTo>
                    <a:pt x="8633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27;p21"/>
            <p:cNvSpPr/>
            <p:nvPr/>
          </p:nvSpPr>
          <p:spPr>
            <a:xfrm>
              <a:off x="6285960" y="2456708"/>
              <a:ext cx="246080" cy="424183"/>
            </a:xfrm>
            <a:custGeom>
              <a:avLst/>
              <a:gdLst/>
              <a:ahLst/>
              <a:cxnLst/>
              <a:rect l="l" t="t" r="r" b="b"/>
              <a:pathLst>
                <a:path w="12815" h="22090" extrusionOk="0">
                  <a:moveTo>
                    <a:pt x="4183" y="0"/>
                  </a:moveTo>
                  <a:lnTo>
                    <a:pt x="1" y="2538"/>
                  </a:lnTo>
                  <a:lnTo>
                    <a:pt x="4916" y="11045"/>
                  </a:lnTo>
                  <a:lnTo>
                    <a:pt x="6399" y="10437"/>
                  </a:lnTo>
                  <a:lnTo>
                    <a:pt x="5702" y="12331"/>
                  </a:lnTo>
                  <a:lnTo>
                    <a:pt x="12815" y="22089"/>
                  </a:lnTo>
                  <a:lnTo>
                    <a:pt x="4183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28;p21"/>
            <p:cNvSpPr/>
            <p:nvPr/>
          </p:nvSpPr>
          <p:spPr>
            <a:xfrm>
              <a:off x="6524129" y="2880872"/>
              <a:ext cx="16149" cy="657206"/>
            </a:xfrm>
            <a:custGeom>
              <a:avLst/>
              <a:gdLst/>
              <a:ahLst/>
              <a:cxnLst/>
              <a:rect l="l" t="t" r="r" b="b"/>
              <a:pathLst>
                <a:path w="841" h="34225" extrusionOk="0">
                  <a:moveTo>
                    <a:pt x="412" y="0"/>
                  </a:moveTo>
                  <a:lnTo>
                    <a:pt x="305" y="2145"/>
                  </a:lnTo>
                  <a:lnTo>
                    <a:pt x="215" y="4290"/>
                  </a:lnTo>
                  <a:lnTo>
                    <a:pt x="144" y="6416"/>
                  </a:lnTo>
                  <a:lnTo>
                    <a:pt x="90" y="8561"/>
                  </a:lnTo>
                  <a:lnTo>
                    <a:pt x="37" y="10705"/>
                  </a:lnTo>
                  <a:lnTo>
                    <a:pt x="19" y="12832"/>
                  </a:lnTo>
                  <a:lnTo>
                    <a:pt x="1" y="14977"/>
                  </a:lnTo>
                  <a:lnTo>
                    <a:pt x="1" y="17121"/>
                  </a:lnTo>
                  <a:lnTo>
                    <a:pt x="1" y="19248"/>
                  </a:lnTo>
                  <a:lnTo>
                    <a:pt x="19" y="21393"/>
                  </a:lnTo>
                  <a:lnTo>
                    <a:pt x="37" y="23537"/>
                  </a:lnTo>
                  <a:lnTo>
                    <a:pt x="90" y="25664"/>
                  </a:lnTo>
                  <a:lnTo>
                    <a:pt x="144" y="27809"/>
                  </a:lnTo>
                  <a:lnTo>
                    <a:pt x="215" y="29953"/>
                  </a:lnTo>
                  <a:lnTo>
                    <a:pt x="305" y="32080"/>
                  </a:lnTo>
                  <a:lnTo>
                    <a:pt x="412" y="34224"/>
                  </a:lnTo>
                  <a:lnTo>
                    <a:pt x="537" y="32080"/>
                  </a:lnTo>
                  <a:lnTo>
                    <a:pt x="626" y="29953"/>
                  </a:lnTo>
                  <a:lnTo>
                    <a:pt x="680" y="27809"/>
                  </a:lnTo>
                  <a:lnTo>
                    <a:pt x="734" y="25664"/>
                  </a:lnTo>
                  <a:lnTo>
                    <a:pt x="787" y="23537"/>
                  </a:lnTo>
                  <a:lnTo>
                    <a:pt x="805" y="21393"/>
                  </a:lnTo>
                  <a:lnTo>
                    <a:pt x="823" y="19248"/>
                  </a:lnTo>
                  <a:lnTo>
                    <a:pt x="841" y="17121"/>
                  </a:lnTo>
                  <a:lnTo>
                    <a:pt x="823" y="14977"/>
                  </a:lnTo>
                  <a:lnTo>
                    <a:pt x="805" y="12832"/>
                  </a:lnTo>
                  <a:lnTo>
                    <a:pt x="787" y="10705"/>
                  </a:lnTo>
                  <a:lnTo>
                    <a:pt x="751" y="8561"/>
                  </a:lnTo>
                  <a:lnTo>
                    <a:pt x="680" y="6416"/>
                  </a:lnTo>
                  <a:lnTo>
                    <a:pt x="626" y="4290"/>
                  </a:lnTo>
                  <a:lnTo>
                    <a:pt x="537" y="2145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29;p21"/>
            <p:cNvSpPr/>
            <p:nvPr/>
          </p:nvSpPr>
          <p:spPr>
            <a:xfrm>
              <a:off x="6655224" y="2818060"/>
              <a:ext cx="133189" cy="32279"/>
            </a:xfrm>
            <a:custGeom>
              <a:avLst/>
              <a:gdLst/>
              <a:ahLst/>
              <a:cxnLst/>
              <a:rect l="l" t="t" r="r" b="b"/>
              <a:pathLst>
                <a:path w="6936" h="1681" extrusionOk="0">
                  <a:moveTo>
                    <a:pt x="1" y="1"/>
                  </a:moveTo>
                  <a:lnTo>
                    <a:pt x="1" y="1681"/>
                  </a:lnTo>
                  <a:lnTo>
                    <a:pt x="6935" y="1681"/>
                  </a:lnTo>
                  <a:lnTo>
                    <a:pt x="6935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30;p21"/>
            <p:cNvSpPr/>
            <p:nvPr/>
          </p:nvSpPr>
          <p:spPr>
            <a:xfrm>
              <a:off x="6410892" y="2026360"/>
              <a:ext cx="41881" cy="74141"/>
            </a:xfrm>
            <a:custGeom>
              <a:avLst/>
              <a:gdLst/>
              <a:ahLst/>
              <a:cxnLst/>
              <a:rect l="l" t="t" r="r" b="b"/>
              <a:pathLst>
                <a:path w="2181" h="3861" extrusionOk="0">
                  <a:moveTo>
                    <a:pt x="983" y="0"/>
                  </a:moveTo>
                  <a:lnTo>
                    <a:pt x="876" y="36"/>
                  </a:lnTo>
                  <a:lnTo>
                    <a:pt x="769" y="89"/>
                  </a:lnTo>
                  <a:lnTo>
                    <a:pt x="679" y="143"/>
                  </a:lnTo>
                  <a:lnTo>
                    <a:pt x="572" y="232"/>
                  </a:lnTo>
                  <a:lnTo>
                    <a:pt x="483" y="322"/>
                  </a:lnTo>
                  <a:lnTo>
                    <a:pt x="411" y="447"/>
                  </a:lnTo>
                  <a:lnTo>
                    <a:pt x="322" y="572"/>
                  </a:lnTo>
                  <a:lnTo>
                    <a:pt x="250" y="697"/>
                  </a:lnTo>
                  <a:lnTo>
                    <a:pt x="197" y="858"/>
                  </a:lnTo>
                  <a:lnTo>
                    <a:pt x="143" y="1001"/>
                  </a:lnTo>
                  <a:lnTo>
                    <a:pt x="90" y="1180"/>
                  </a:lnTo>
                  <a:lnTo>
                    <a:pt x="54" y="1358"/>
                  </a:lnTo>
                  <a:lnTo>
                    <a:pt x="36" y="1537"/>
                  </a:lnTo>
                  <a:lnTo>
                    <a:pt x="18" y="1734"/>
                  </a:lnTo>
                  <a:lnTo>
                    <a:pt x="0" y="1930"/>
                  </a:lnTo>
                  <a:lnTo>
                    <a:pt x="18" y="2127"/>
                  </a:lnTo>
                  <a:lnTo>
                    <a:pt x="36" y="2323"/>
                  </a:lnTo>
                  <a:lnTo>
                    <a:pt x="54" y="2502"/>
                  </a:lnTo>
                  <a:lnTo>
                    <a:pt x="90" y="2681"/>
                  </a:lnTo>
                  <a:lnTo>
                    <a:pt x="143" y="2842"/>
                  </a:lnTo>
                  <a:lnTo>
                    <a:pt x="197" y="3003"/>
                  </a:lnTo>
                  <a:lnTo>
                    <a:pt x="250" y="3163"/>
                  </a:lnTo>
                  <a:lnTo>
                    <a:pt x="322" y="3288"/>
                  </a:lnTo>
                  <a:lnTo>
                    <a:pt x="411" y="3414"/>
                  </a:lnTo>
                  <a:lnTo>
                    <a:pt x="483" y="3539"/>
                  </a:lnTo>
                  <a:lnTo>
                    <a:pt x="572" y="3628"/>
                  </a:lnTo>
                  <a:lnTo>
                    <a:pt x="679" y="3717"/>
                  </a:lnTo>
                  <a:lnTo>
                    <a:pt x="769" y="3771"/>
                  </a:lnTo>
                  <a:lnTo>
                    <a:pt x="876" y="3825"/>
                  </a:lnTo>
                  <a:lnTo>
                    <a:pt x="983" y="3843"/>
                  </a:lnTo>
                  <a:lnTo>
                    <a:pt x="1090" y="3860"/>
                  </a:lnTo>
                  <a:lnTo>
                    <a:pt x="1215" y="3843"/>
                  </a:lnTo>
                  <a:lnTo>
                    <a:pt x="1323" y="3825"/>
                  </a:lnTo>
                  <a:lnTo>
                    <a:pt x="1412" y="3771"/>
                  </a:lnTo>
                  <a:lnTo>
                    <a:pt x="1519" y="3717"/>
                  </a:lnTo>
                  <a:lnTo>
                    <a:pt x="1609" y="3628"/>
                  </a:lnTo>
                  <a:lnTo>
                    <a:pt x="1698" y="3539"/>
                  </a:lnTo>
                  <a:lnTo>
                    <a:pt x="1787" y="3414"/>
                  </a:lnTo>
                  <a:lnTo>
                    <a:pt x="1859" y="3288"/>
                  </a:lnTo>
                  <a:lnTo>
                    <a:pt x="1930" y="3163"/>
                  </a:lnTo>
                  <a:lnTo>
                    <a:pt x="2002" y="3003"/>
                  </a:lnTo>
                  <a:lnTo>
                    <a:pt x="2055" y="2842"/>
                  </a:lnTo>
                  <a:lnTo>
                    <a:pt x="2109" y="2681"/>
                  </a:lnTo>
                  <a:lnTo>
                    <a:pt x="2145" y="2502"/>
                  </a:lnTo>
                  <a:lnTo>
                    <a:pt x="2163" y="2323"/>
                  </a:lnTo>
                  <a:lnTo>
                    <a:pt x="2181" y="2127"/>
                  </a:lnTo>
                  <a:lnTo>
                    <a:pt x="2181" y="1930"/>
                  </a:lnTo>
                  <a:lnTo>
                    <a:pt x="2181" y="1734"/>
                  </a:lnTo>
                  <a:lnTo>
                    <a:pt x="2163" y="1537"/>
                  </a:lnTo>
                  <a:lnTo>
                    <a:pt x="2145" y="1358"/>
                  </a:lnTo>
                  <a:lnTo>
                    <a:pt x="2109" y="1180"/>
                  </a:lnTo>
                  <a:lnTo>
                    <a:pt x="2055" y="1001"/>
                  </a:lnTo>
                  <a:lnTo>
                    <a:pt x="2002" y="858"/>
                  </a:lnTo>
                  <a:lnTo>
                    <a:pt x="1930" y="697"/>
                  </a:lnTo>
                  <a:lnTo>
                    <a:pt x="1859" y="572"/>
                  </a:lnTo>
                  <a:lnTo>
                    <a:pt x="1787" y="447"/>
                  </a:lnTo>
                  <a:lnTo>
                    <a:pt x="1698" y="322"/>
                  </a:lnTo>
                  <a:lnTo>
                    <a:pt x="1609" y="232"/>
                  </a:lnTo>
                  <a:lnTo>
                    <a:pt x="1519" y="143"/>
                  </a:lnTo>
                  <a:lnTo>
                    <a:pt x="1412" y="89"/>
                  </a:lnTo>
                  <a:lnTo>
                    <a:pt x="1323" y="3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2311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31;p21"/>
            <p:cNvSpPr/>
            <p:nvPr/>
          </p:nvSpPr>
          <p:spPr>
            <a:xfrm>
              <a:off x="6385141" y="1975224"/>
              <a:ext cx="98182" cy="21987"/>
            </a:xfrm>
            <a:custGeom>
              <a:avLst/>
              <a:gdLst/>
              <a:ahLst/>
              <a:cxnLst/>
              <a:rect l="l" t="t" r="r" b="b"/>
              <a:pathLst>
                <a:path w="5113" h="1145" extrusionOk="0">
                  <a:moveTo>
                    <a:pt x="2521" y="0"/>
                  </a:moveTo>
                  <a:lnTo>
                    <a:pt x="2163" y="36"/>
                  </a:lnTo>
                  <a:lnTo>
                    <a:pt x="1824" y="107"/>
                  </a:lnTo>
                  <a:lnTo>
                    <a:pt x="1484" y="197"/>
                  </a:lnTo>
                  <a:lnTo>
                    <a:pt x="1145" y="322"/>
                  </a:lnTo>
                  <a:lnTo>
                    <a:pt x="823" y="483"/>
                  </a:lnTo>
                  <a:lnTo>
                    <a:pt x="519" y="662"/>
                  </a:lnTo>
                  <a:lnTo>
                    <a:pt x="394" y="769"/>
                  </a:lnTo>
                  <a:lnTo>
                    <a:pt x="251" y="894"/>
                  </a:lnTo>
                  <a:lnTo>
                    <a:pt x="126" y="1019"/>
                  </a:lnTo>
                  <a:lnTo>
                    <a:pt x="1" y="1144"/>
                  </a:lnTo>
                  <a:lnTo>
                    <a:pt x="680" y="1055"/>
                  </a:lnTo>
                  <a:lnTo>
                    <a:pt x="1323" y="965"/>
                  </a:lnTo>
                  <a:lnTo>
                    <a:pt x="1949" y="894"/>
                  </a:lnTo>
                  <a:lnTo>
                    <a:pt x="2556" y="840"/>
                  </a:lnTo>
                  <a:lnTo>
                    <a:pt x="3182" y="822"/>
                  </a:lnTo>
                  <a:lnTo>
                    <a:pt x="3807" y="840"/>
                  </a:lnTo>
                  <a:lnTo>
                    <a:pt x="4451" y="894"/>
                  </a:lnTo>
                  <a:lnTo>
                    <a:pt x="5112" y="965"/>
                  </a:lnTo>
                  <a:lnTo>
                    <a:pt x="5005" y="822"/>
                  </a:lnTo>
                  <a:lnTo>
                    <a:pt x="4862" y="697"/>
                  </a:lnTo>
                  <a:lnTo>
                    <a:pt x="4719" y="590"/>
                  </a:lnTo>
                  <a:lnTo>
                    <a:pt x="4576" y="501"/>
                  </a:lnTo>
                  <a:lnTo>
                    <a:pt x="4415" y="411"/>
                  </a:lnTo>
                  <a:lnTo>
                    <a:pt x="4254" y="322"/>
                  </a:lnTo>
                  <a:lnTo>
                    <a:pt x="3933" y="197"/>
                  </a:lnTo>
                  <a:lnTo>
                    <a:pt x="3593" y="107"/>
                  </a:lnTo>
                  <a:lnTo>
                    <a:pt x="3236" y="36"/>
                  </a:lnTo>
                  <a:lnTo>
                    <a:pt x="2878" y="0"/>
                  </a:lnTo>
                  <a:close/>
                </a:path>
              </a:pathLst>
            </a:custGeom>
            <a:solidFill>
              <a:srgbClr val="2311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32;p21"/>
            <p:cNvSpPr/>
            <p:nvPr/>
          </p:nvSpPr>
          <p:spPr>
            <a:xfrm>
              <a:off x="6615418" y="2026360"/>
              <a:ext cx="41900" cy="74141"/>
            </a:xfrm>
            <a:custGeom>
              <a:avLst/>
              <a:gdLst/>
              <a:ahLst/>
              <a:cxnLst/>
              <a:rect l="l" t="t" r="r" b="b"/>
              <a:pathLst>
                <a:path w="2182" h="3861" extrusionOk="0">
                  <a:moveTo>
                    <a:pt x="966" y="0"/>
                  </a:moveTo>
                  <a:lnTo>
                    <a:pt x="859" y="36"/>
                  </a:lnTo>
                  <a:lnTo>
                    <a:pt x="769" y="89"/>
                  </a:lnTo>
                  <a:lnTo>
                    <a:pt x="662" y="143"/>
                  </a:lnTo>
                  <a:lnTo>
                    <a:pt x="573" y="232"/>
                  </a:lnTo>
                  <a:lnTo>
                    <a:pt x="483" y="322"/>
                  </a:lnTo>
                  <a:lnTo>
                    <a:pt x="394" y="447"/>
                  </a:lnTo>
                  <a:lnTo>
                    <a:pt x="322" y="572"/>
                  </a:lnTo>
                  <a:lnTo>
                    <a:pt x="251" y="697"/>
                  </a:lnTo>
                  <a:lnTo>
                    <a:pt x="179" y="858"/>
                  </a:lnTo>
                  <a:lnTo>
                    <a:pt x="126" y="1001"/>
                  </a:lnTo>
                  <a:lnTo>
                    <a:pt x="72" y="1180"/>
                  </a:lnTo>
                  <a:lnTo>
                    <a:pt x="36" y="1358"/>
                  </a:lnTo>
                  <a:lnTo>
                    <a:pt x="19" y="1537"/>
                  </a:lnTo>
                  <a:lnTo>
                    <a:pt x="1" y="1734"/>
                  </a:lnTo>
                  <a:lnTo>
                    <a:pt x="1" y="1930"/>
                  </a:lnTo>
                  <a:lnTo>
                    <a:pt x="1" y="2127"/>
                  </a:lnTo>
                  <a:lnTo>
                    <a:pt x="19" y="2323"/>
                  </a:lnTo>
                  <a:lnTo>
                    <a:pt x="36" y="2502"/>
                  </a:lnTo>
                  <a:lnTo>
                    <a:pt x="72" y="2681"/>
                  </a:lnTo>
                  <a:lnTo>
                    <a:pt x="126" y="2842"/>
                  </a:lnTo>
                  <a:lnTo>
                    <a:pt x="179" y="3003"/>
                  </a:lnTo>
                  <a:lnTo>
                    <a:pt x="251" y="3163"/>
                  </a:lnTo>
                  <a:lnTo>
                    <a:pt x="322" y="3288"/>
                  </a:lnTo>
                  <a:lnTo>
                    <a:pt x="394" y="3414"/>
                  </a:lnTo>
                  <a:lnTo>
                    <a:pt x="483" y="3539"/>
                  </a:lnTo>
                  <a:lnTo>
                    <a:pt x="573" y="3628"/>
                  </a:lnTo>
                  <a:lnTo>
                    <a:pt x="662" y="3717"/>
                  </a:lnTo>
                  <a:lnTo>
                    <a:pt x="769" y="3771"/>
                  </a:lnTo>
                  <a:lnTo>
                    <a:pt x="859" y="3825"/>
                  </a:lnTo>
                  <a:lnTo>
                    <a:pt x="966" y="3843"/>
                  </a:lnTo>
                  <a:lnTo>
                    <a:pt x="1091" y="3860"/>
                  </a:lnTo>
                  <a:lnTo>
                    <a:pt x="1198" y="3843"/>
                  </a:lnTo>
                  <a:lnTo>
                    <a:pt x="1305" y="3825"/>
                  </a:lnTo>
                  <a:lnTo>
                    <a:pt x="1413" y="3771"/>
                  </a:lnTo>
                  <a:lnTo>
                    <a:pt x="1502" y="3717"/>
                  </a:lnTo>
                  <a:lnTo>
                    <a:pt x="1609" y="3628"/>
                  </a:lnTo>
                  <a:lnTo>
                    <a:pt x="1699" y="3539"/>
                  </a:lnTo>
                  <a:lnTo>
                    <a:pt x="1770" y="3414"/>
                  </a:lnTo>
                  <a:lnTo>
                    <a:pt x="1859" y="3288"/>
                  </a:lnTo>
                  <a:lnTo>
                    <a:pt x="1931" y="3163"/>
                  </a:lnTo>
                  <a:lnTo>
                    <a:pt x="1984" y="3003"/>
                  </a:lnTo>
                  <a:lnTo>
                    <a:pt x="2038" y="2842"/>
                  </a:lnTo>
                  <a:lnTo>
                    <a:pt x="2092" y="2681"/>
                  </a:lnTo>
                  <a:lnTo>
                    <a:pt x="2127" y="2502"/>
                  </a:lnTo>
                  <a:lnTo>
                    <a:pt x="2145" y="2323"/>
                  </a:lnTo>
                  <a:lnTo>
                    <a:pt x="2163" y="2127"/>
                  </a:lnTo>
                  <a:lnTo>
                    <a:pt x="2181" y="1930"/>
                  </a:lnTo>
                  <a:lnTo>
                    <a:pt x="2163" y="1734"/>
                  </a:lnTo>
                  <a:lnTo>
                    <a:pt x="2145" y="1537"/>
                  </a:lnTo>
                  <a:lnTo>
                    <a:pt x="2127" y="1358"/>
                  </a:lnTo>
                  <a:lnTo>
                    <a:pt x="2092" y="1180"/>
                  </a:lnTo>
                  <a:lnTo>
                    <a:pt x="2038" y="1001"/>
                  </a:lnTo>
                  <a:lnTo>
                    <a:pt x="1984" y="858"/>
                  </a:lnTo>
                  <a:lnTo>
                    <a:pt x="1931" y="697"/>
                  </a:lnTo>
                  <a:lnTo>
                    <a:pt x="1859" y="572"/>
                  </a:lnTo>
                  <a:lnTo>
                    <a:pt x="1770" y="447"/>
                  </a:lnTo>
                  <a:lnTo>
                    <a:pt x="1699" y="322"/>
                  </a:lnTo>
                  <a:lnTo>
                    <a:pt x="1609" y="232"/>
                  </a:lnTo>
                  <a:lnTo>
                    <a:pt x="1502" y="143"/>
                  </a:lnTo>
                  <a:lnTo>
                    <a:pt x="1413" y="89"/>
                  </a:lnTo>
                  <a:lnTo>
                    <a:pt x="1305" y="36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2311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33;p21"/>
            <p:cNvSpPr/>
            <p:nvPr/>
          </p:nvSpPr>
          <p:spPr>
            <a:xfrm>
              <a:off x="6584886" y="1975224"/>
              <a:ext cx="98163" cy="21987"/>
            </a:xfrm>
            <a:custGeom>
              <a:avLst/>
              <a:gdLst/>
              <a:ahLst/>
              <a:cxnLst/>
              <a:rect l="l" t="t" r="r" b="b"/>
              <a:pathLst>
                <a:path w="5112" h="1145" extrusionOk="0">
                  <a:moveTo>
                    <a:pt x="2234" y="0"/>
                  </a:moveTo>
                  <a:lnTo>
                    <a:pt x="1877" y="36"/>
                  </a:lnTo>
                  <a:lnTo>
                    <a:pt x="1519" y="107"/>
                  </a:lnTo>
                  <a:lnTo>
                    <a:pt x="1180" y="197"/>
                  </a:lnTo>
                  <a:lnTo>
                    <a:pt x="858" y="322"/>
                  </a:lnTo>
                  <a:lnTo>
                    <a:pt x="697" y="411"/>
                  </a:lnTo>
                  <a:lnTo>
                    <a:pt x="536" y="501"/>
                  </a:lnTo>
                  <a:lnTo>
                    <a:pt x="393" y="590"/>
                  </a:lnTo>
                  <a:lnTo>
                    <a:pt x="250" y="697"/>
                  </a:lnTo>
                  <a:lnTo>
                    <a:pt x="107" y="822"/>
                  </a:lnTo>
                  <a:lnTo>
                    <a:pt x="0" y="965"/>
                  </a:lnTo>
                  <a:lnTo>
                    <a:pt x="661" y="894"/>
                  </a:lnTo>
                  <a:lnTo>
                    <a:pt x="1305" y="840"/>
                  </a:lnTo>
                  <a:lnTo>
                    <a:pt x="1930" y="822"/>
                  </a:lnTo>
                  <a:lnTo>
                    <a:pt x="2556" y="840"/>
                  </a:lnTo>
                  <a:lnTo>
                    <a:pt x="3163" y="894"/>
                  </a:lnTo>
                  <a:lnTo>
                    <a:pt x="3789" y="965"/>
                  </a:lnTo>
                  <a:lnTo>
                    <a:pt x="4432" y="1055"/>
                  </a:lnTo>
                  <a:lnTo>
                    <a:pt x="5111" y="1144"/>
                  </a:lnTo>
                  <a:lnTo>
                    <a:pt x="4986" y="1019"/>
                  </a:lnTo>
                  <a:lnTo>
                    <a:pt x="4861" y="894"/>
                  </a:lnTo>
                  <a:lnTo>
                    <a:pt x="4718" y="769"/>
                  </a:lnTo>
                  <a:lnTo>
                    <a:pt x="4593" y="662"/>
                  </a:lnTo>
                  <a:lnTo>
                    <a:pt x="4289" y="483"/>
                  </a:lnTo>
                  <a:lnTo>
                    <a:pt x="3968" y="322"/>
                  </a:lnTo>
                  <a:lnTo>
                    <a:pt x="3628" y="197"/>
                  </a:lnTo>
                  <a:lnTo>
                    <a:pt x="3289" y="107"/>
                  </a:lnTo>
                  <a:lnTo>
                    <a:pt x="2949" y="36"/>
                  </a:lnTo>
                  <a:lnTo>
                    <a:pt x="2592" y="0"/>
                  </a:lnTo>
                  <a:close/>
                </a:path>
              </a:pathLst>
            </a:custGeom>
            <a:solidFill>
              <a:srgbClr val="2311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34;p21"/>
            <p:cNvSpPr/>
            <p:nvPr/>
          </p:nvSpPr>
          <p:spPr>
            <a:xfrm>
              <a:off x="6499089" y="2097736"/>
              <a:ext cx="55956" cy="76541"/>
            </a:xfrm>
            <a:custGeom>
              <a:avLst/>
              <a:gdLst/>
              <a:ahLst/>
              <a:cxnLst/>
              <a:rect l="l" t="t" r="r" b="b"/>
              <a:pathLst>
                <a:path w="2914" h="3986" extrusionOk="0">
                  <a:moveTo>
                    <a:pt x="1269" y="0"/>
                  </a:moveTo>
                  <a:lnTo>
                    <a:pt x="1090" y="108"/>
                  </a:lnTo>
                  <a:lnTo>
                    <a:pt x="912" y="215"/>
                  </a:lnTo>
                  <a:lnTo>
                    <a:pt x="769" y="358"/>
                  </a:lnTo>
                  <a:lnTo>
                    <a:pt x="626" y="501"/>
                  </a:lnTo>
                  <a:lnTo>
                    <a:pt x="501" y="680"/>
                  </a:lnTo>
                  <a:lnTo>
                    <a:pt x="393" y="840"/>
                  </a:lnTo>
                  <a:lnTo>
                    <a:pt x="286" y="1037"/>
                  </a:lnTo>
                  <a:lnTo>
                    <a:pt x="197" y="1216"/>
                  </a:lnTo>
                  <a:lnTo>
                    <a:pt x="125" y="1412"/>
                  </a:lnTo>
                  <a:lnTo>
                    <a:pt x="54" y="1627"/>
                  </a:lnTo>
                  <a:lnTo>
                    <a:pt x="18" y="1841"/>
                  </a:lnTo>
                  <a:lnTo>
                    <a:pt x="0" y="2056"/>
                  </a:lnTo>
                  <a:lnTo>
                    <a:pt x="0" y="2288"/>
                  </a:lnTo>
                  <a:lnTo>
                    <a:pt x="18" y="2520"/>
                  </a:lnTo>
                  <a:lnTo>
                    <a:pt x="54" y="2735"/>
                  </a:lnTo>
                  <a:lnTo>
                    <a:pt x="125" y="2967"/>
                  </a:lnTo>
                  <a:lnTo>
                    <a:pt x="233" y="3182"/>
                  </a:lnTo>
                  <a:lnTo>
                    <a:pt x="304" y="3289"/>
                  </a:lnTo>
                  <a:lnTo>
                    <a:pt x="376" y="3396"/>
                  </a:lnTo>
                  <a:lnTo>
                    <a:pt x="554" y="3593"/>
                  </a:lnTo>
                  <a:lnTo>
                    <a:pt x="644" y="3664"/>
                  </a:lnTo>
                  <a:lnTo>
                    <a:pt x="751" y="3736"/>
                  </a:lnTo>
                  <a:lnTo>
                    <a:pt x="965" y="3861"/>
                  </a:lnTo>
                  <a:lnTo>
                    <a:pt x="1198" y="3932"/>
                  </a:lnTo>
                  <a:lnTo>
                    <a:pt x="1430" y="3968"/>
                  </a:lnTo>
                  <a:lnTo>
                    <a:pt x="1680" y="3986"/>
                  </a:lnTo>
                  <a:lnTo>
                    <a:pt x="1912" y="3950"/>
                  </a:lnTo>
                  <a:lnTo>
                    <a:pt x="2127" y="3879"/>
                  </a:lnTo>
                  <a:lnTo>
                    <a:pt x="2341" y="3789"/>
                  </a:lnTo>
                  <a:lnTo>
                    <a:pt x="2520" y="3664"/>
                  </a:lnTo>
                  <a:lnTo>
                    <a:pt x="2609" y="3575"/>
                  </a:lnTo>
                  <a:lnTo>
                    <a:pt x="2681" y="3503"/>
                  </a:lnTo>
                  <a:lnTo>
                    <a:pt x="2752" y="3414"/>
                  </a:lnTo>
                  <a:lnTo>
                    <a:pt x="2806" y="3325"/>
                  </a:lnTo>
                  <a:lnTo>
                    <a:pt x="2860" y="3217"/>
                  </a:lnTo>
                  <a:lnTo>
                    <a:pt x="2895" y="3128"/>
                  </a:lnTo>
                  <a:lnTo>
                    <a:pt x="2913" y="3021"/>
                  </a:lnTo>
                  <a:lnTo>
                    <a:pt x="2913" y="2913"/>
                  </a:lnTo>
                  <a:lnTo>
                    <a:pt x="2788" y="3056"/>
                  </a:lnTo>
                  <a:lnTo>
                    <a:pt x="2627" y="3164"/>
                  </a:lnTo>
                  <a:lnTo>
                    <a:pt x="2484" y="3253"/>
                  </a:lnTo>
                  <a:lnTo>
                    <a:pt x="2324" y="3307"/>
                  </a:lnTo>
                  <a:lnTo>
                    <a:pt x="2163" y="3342"/>
                  </a:lnTo>
                  <a:lnTo>
                    <a:pt x="1859" y="3342"/>
                  </a:lnTo>
                  <a:lnTo>
                    <a:pt x="1716" y="3325"/>
                  </a:lnTo>
                  <a:lnTo>
                    <a:pt x="1573" y="3289"/>
                  </a:lnTo>
                  <a:lnTo>
                    <a:pt x="1430" y="3235"/>
                  </a:lnTo>
                  <a:lnTo>
                    <a:pt x="1305" y="3164"/>
                  </a:lnTo>
                  <a:lnTo>
                    <a:pt x="1198" y="3092"/>
                  </a:lnTo>
                  <a:lnTo>
                    <a:pt x="1108" y="3003"/>
                  </a:lnTo>
                  <a:lnTo>
                    <a:pt x="1037" y="2896"/>
                  </a:lnTo>
                  <a:lnTo>
                    <a:pt x="965" y="2788"/>
                  </a:lnTo>
                  <a:lnTo>
                    <a:pt x="912" y="2663"/>
                  </a:lnTo>
                  <a:lnTo>
                    <a:pt x="858" y="2520"/>
                  </a:lnTo>
                  <a:lnTo>
                    <a:pt x="822" y="2377"/>
                  </a:lnTo>
                  <a:lnTo>
                    <a:pt x="804" y="2216"/>
                  </a:lnTo>
                  <a:lnTo>
                    <a:pt x="787" y="2074"/>
                  </a:lnTo>
                  <a:lnTo>
                    <a:pt x="787" y="1734"/>
                  </a:lnTo>
                  <a:lnTo>
                    <a:pt x="822" y="1412"/>
                  </a:lnTo>
                  <a:lnTo>
                    <a:pt x="894" y="1055"/>
                  </a:lnTo>
                  <a:lnTo>
                    <a:pt x="983" y="715"/>
                  </a:lnTo>
                  <a:lnTo>
                    <a:pt x="1108" y="358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35;p21"/>
            <p:cNvSpPr/>
            <p:nvPr/>
          </p:nvSpPr>
          <p:spPr>
            <a:xfrm>
              <a:off x="6314111" y="1734655"/>
              <a:ext cx="458498" cy="551841"/>
            </a:xfrm>
            <a:custGeom>
              <a:avLst/>
              <a:gdLst/>
              <a:ahLst/>
              <a:cxnLst/>
              <a:rect l="l" t="t" r="r" b="b"/>
              <a:pathLst>
                <a:path w="23877" h="28738" extrusionOk="0">
                  <a:moveTo>
                    <a:pt x="6559" y="0"/>
                  </a:moveTo>
                  <a:lnTo>
                    <a:pt x="0" y="6130"/>
                  </a:lnTo>
                  <a:lnTo>
                    <a:pt x="304" y="14923"/>
                  </a:lnTo>
                  <a:lnTo>
                    <a:pt x="376" y="20892"/>
                  </a:lnTo>
                  <a:lnTo>
                    <a:pt x="1341" y="28738"/>
                  </a:lnTo>
                  <a:lnTo>
                    <a:pt x="2628" y="27004"/>
                  </a:lnTo>
                  <a:lnTo>
                    <a:pt x="1841" y="13708"/>
                  </a:lnTo>
                  <a:lnTo>
                    <a:pt x="1877" y="13636"/>
                  </a:lnTo>
                  <a:lnTo>
                    <a:pt x="1931" y="13565"/>
                  </a:lnTo>
                  <a:lnTo>
                    <a:pt x="2091" y="13350"/>
                  </a:lnTo>
                  <a:lnTo>
                    <a:pt x="2395" y="13029"/>
                  </a:lnTo>
                  <a:lnTo>
                    <a:pt x="2753" y="12528"/>
                  </a:lnTo>
                  <a:lnTo>
                    <a:pt x="3092" y="12028"/>
                  </a:lnTo>
                  <a:lnTo>
                    <a:pt x="3414" y="11510"/>
                  </a:lnTo>
                  <a:lnTo>
                    <a:pt x="3700" y="10991"/>
                  </a:lnTo>
                  <a:lnTo>
                    <a:pt x="4057" y="10330"/>
                  </a:lnTo>
                  <a:lnTo>
                    <a:pt x="4361" y="9633"/>
                  </a:lnTo>
                  <a:lnTo>
                    <a:pt x="4504" y="9293"/>
                  </a:lnTo>
                  <a:lnTo>
                    <a:pt x="4629" y="8936"/>
                  </a:lnTo>
                  <a:lnTo>
                    <a:pt x="4736" y="8579"/>
                  </a:lnTo>
                  <a:lnTo>
                    <a:pt x="4844" y="8221"/>
                  </a:lnTo>
                  <a:lnTo>
                    <a:pt x="4933" y="7828"/>
                  </a:lnTo>
                  <a:lnTo>
                    <a:pt x="4987" y="7435"/>
                  </a:lnTo>
                  <a:lnTo>
                    <a:pt x="5004" y="7077"/>
                  </a:lnTo>
                  <a:lnTo>
                    <a:pt x="5004" y="6720"/>
                  </a:lnTo>
                  <a:lnTo>
                    <a:pt x="4969" y="5987"/>
                  </a:lnTo>
                  <a:lnTo>
                    <a:pt x="4951" y="5594"/>
                  </a:lnTo>
                  <a:lnTo>
                    <a:pt x="4933" y="5201"/>
                  </a:lnTo>
                  <a:lnTo>
                    <a:pt x="4951" y="5326"/>
                  </a:lnTo>
                  <a:lnTo>
                    <a:pt x="4951" y="5451"/>
                  </a:lnTo>
                  <a:lnTo>
                    <a:pt x="5022" y="5683"/>
                  </a:lnTo>
                  <a:lnTo>
                    <a:pt x="5076" y="5826"/>
                  </a:lnTo>
                  <a:lnTo>
                    <a:pt x="5130" y="5934"/>
                  </a:lnTo>
                  <a:lnTo>
                    <a:pt x="5290" y="6166"/>
                  </a:lnTo>
                  <a:lnTo>
                    <a:pt x="5469" y="6380"/>
                  </a:lnTo>
                  <a:lnTo>
                    <a:pt x="5701" y="6577"/>
                  </a:lnTo>
                  <a:lnTo>
                    <a:pt x="5934" y="6738"/>
                  </a:lnTo>
                  <a:lnTo>
                    <a:pt x="6184" y="6881"/>
                  </a:lnTo>
                  <a:lnTo>
                    <a:pt x="6452" y="7006"/>
                  </a:lnTo>
                  <a:lnTo>
                    <a:pt x="6738" y="7095"/>
                  </a:lnTo>
                  <a:lnTo>
                    <a:pt x="7113" y="7203"/>
                  </a:lnTo>
                  <a:lnTo>
                    <a:pt x="7506" y="7256"/>
                  </a:lnTo>
                  <a:lnTo>
                    <a:pt x="7900" y="7292"/>
                  </a:lnTo>
                  <a:lnTo>
                    <a:pt x="8311" y="7274"/>
                  </a:lnTo>
                  <a:lnTo>
                    <a:pt x="8704" y="7238"/>
                  </a:lnTo>
                  <a:lnTo>
                    <a:pt x="9097" y="7167"/>
                  </a:lnTo>
                  <a:lnTo>
                    <a:pt x="9472" y="7060"/>
                  </a:lnTo>
                  <a:lnTo>
                    <a:pt x="9848" y="6917"/>
                  </a:lnTo>
                  <a:lnTo>
                    <a:pt x="9883" y="7095"/>
                  </a:lnTo>
                  <a:lnTo>
                    <a:pt x="9937" y="7274"/>
                  </a:lnTo>
                  <a:lnTo>
                    <a:pt x="10009" y="7453"/>
                  </a:lnTo>
                  <a:lnTo>
                    <a:pt x="10098" y="7631"/>
                  </a:lnTo>
                  <a:lnTo>
                    <a:pt x="10187" y="7792"/>
                  </a:lnTo>
                  <a:lnTo>
                    <a:pt x="10312" y="7953"/>
                  </a:lnTo>
                  <a:lnTo>
                    <a:pt x="10420" y="8096"/>
                  </a:lnTo>
                  <a:lnTo>
                    <a:pt x="10545" y="8239"/>
                  </a:lnTo>
                  <a:lnTo>
                    <a:pt x="10688" y="8382"/>
                  </a:lnTo>
                  <a:lnTo>
                    <a:pt x="10831" y="8507"/>
                  </a:lnTo>
                  <a:lnTo>
                    <a:pt x="10991" y="8614"/>
                  </a:lnTo>
                  <a:lnTo>
                    <a:pt x="11152" y="8704"/>
                  </a:lnTo>
                  <a:lnTo>
                    <a:pt x="11331" y="8793"/>
                  </a:lnTo>
                  <a:lnTo>
                    <a:pt x="11510" y="8865"/>
                  </a:lnTo>
                  <a:lnTo>
                    <a:pt x="11688" y="8936"/>
                  </a:lnTo>
                  <a:lnTo>
                    <a:pt x="11867" y="8990"/>
                  </a:lnTo>
                  <a:lnTo>
                    <a:pt x="12064" y="9008"/>
                  </a:lnTo>
                  <a:lnTo>
                    <a:pt x="12242" y="9025"/>
                  </a:lnTo>
                  <a:lnTo>
                    <a:pt x="12439" y="9043"/>
                  </a:lnTo>
                  <a:lnTo>
                    <a:pt x="12636" y="9025"/>
                  </a:lnTo>
                  <a:lnTo>
                    <a:pt x="12814" y="9008"/>
                  </a:lnTo>
                  <a:lnTo>
                    <a:pt x="13011" y="8954"/>
                  </a:lnTo>
                  <a:lnTo>
                    <a:pt x="13190" y="8918"/>
                  </a:lnTo>
                  <a:lnTo>
                    <a:pt x="13368" y="8847"/>
                  </a:lnTo>
                  <a:lnTo>
                    <a:pt x="13547" y="8775"/>
                  </a:lnTo>
                  <a:lnTo>
                    <a:pt x="13708" y="8686"/>
                  </a:lnTo>
                  <a:lnTo>
                    <a:pt x="13887" y="8579"/>
                  </a:lnTo>
                  <a:lnTo>
                    <a:pt x="14030" y="8471"/>
                  </a:lnTo>
                  <a:lnTo>
                    <a:pt x="14190" y="8346"/>
                  </a:lnTo>
                  <a:lnTo>
                    <a:pt x="14316" y="8221"/>
                  </a:lnTo>
                  <a:lnTo>
                    <a:pt x="14441" y="8078"/>
                  </a:lnTo>
                  <a:lnTo>
                    <a:pt x="14566" y="7917"/>
                  </a:lnTo>
                  <a:lnTo>
                    <a:pt x="14834" y="8168"/>
                  </a:lnTo>
                  <a:lnTo>
                    <a:pt x="15138" y="8364"/>
                  </a:lnTo>
                  <a:lnTo>
                    <a:pt x="15459" y="8543"/>
                  </a:lnTo>
                  <a:lnTo>
                    <a:pt x="15799" y="8686"/>
                  </a:lnTo>
                  <a:lnTo>
                    <a:pt x="16156" y="8793"/>
                  </a:lnTo>
                  <a:lnTo>
                    <a:pt x="16514" y="8882"/>
                  </a:lnTo>
                  <a:lnTo>
                    <a:pt x="16889" y="8918"/>
                  </a:lnTo>
                  <a:lnTo>
                    <a:pt x="17247" y="8936"/>
                  </a:lnTo>
                  <a:lnTo>
                    <a:pt x="17622" y="8918"/>
                  </a:lnTo>
                  <a:lnTo>
                    <a:pt x="17979" y="8865"/>
                  </a:lnTo>
                  <a:lnTo>
                    <a:pt x="18337" y="8775"/>
                  </a:lnTo>
                  <a:lnTo>
                    <a:pt x="18694" y="8650"/>
                  </a:lnTo>
                  <a:lnTo>
                    <a:pt x="19034" y="8489"/>
                  </a:lnTo>
                  <a:lnTo>
                    <a:pt x="19338" y="8311"/>
                  </a:lnTo>
                  <a:lnTo>
                    <a:pt x="19641" y="8096"/>
                  </a:lnTo>
                  <a:lnTo>
                    <a:pt x="19909" y="7846"/>
                  </a:lnTo>
                  <a:lnTo>
                    <a:pt x="20070" y="7953"/>
                  </a:lnTo>
                  <a:lnTo>
                    <a:pt x="20231" y="8042"/>
                  </a:lnTo>
                  <a:lnTo>
                    <a:pt x="20392" y="8132"/>
                  </a:lnTo>
                  <a:lnTo>
                    <a:pt x="20571" y="8203"/>
                  </a:lnTo>
                  <a:lnTo>
                    <a:pt x="20732" y="8275"/>
                  </a:lnTo>
                  <a:lnTo>
                    <a:pt x="20928" y="8328"/>
                  </a:lnTo>
                  <a:lnTo>
                    <a:pt x="21107" y="8364"/>
                  </a:lnTo>
                  <a:lnTo>
                    <a:pt x="21286" y="8400"/>
                  </a:lnTo>
                  <a:lnTo>
                    <a:pt x="21464" y="8418"/>
                  </a:lnTo>
                  <a:lnTo>
                    <a:pt x="21840" y="8418"/>
                  </a:lnTo>
                  <a:lnTo>
                    <a:pt x="22018" y="8400"/>
                  </a:lnTo>
                  <a:lnTo>
                    <a:pt x="22197" y="8364"/>
                  </a:lnTo>
                  <a:lnTo>
                    <a:pt x="22376" y="8311"/>
                  </a:lnTo>
                  <a:lnTo>
                    <a:pt x="22537" y="8239"/>
                  </a:lnTo>
                  <a:lnTo>
                    <a:pt x="22715" y="8168"/>
                  </a:lnTo>
                  <a:lnTo>
                    <a:pt x="22858" y="8078"/>
                  </a:lnTo>
                  <a:lnTo>
                    <a:pt x="23001" y="7953"/>
                  </a:lnTo>
                  <a:lnTo>
                    <a:pt x="23126" y="7828"/>
                  </a:lnTo>
                  <a:lnTo>
                    <a:pt x="23251" y="7685"/>
                  </a:lnTo>
                  <a:lnTo>
                    <a:pt x="23359" y="7542"/>
                  </a:lnTo>
                  <a:lnTo>
                    <a:pt x="23448" y="7381"/>
                  </a:lnTo>
                  <a:lnTo>
                    <a:pt x="23520" y="7203"/>
                  </a:lnTo>
                  <a:lnTo>
                    <a:pt x="23573" y="7042"/>
                  </a:lnTo>
                  <a:lnTo>
                    <a:pt x="23627" y="6863"/>
                  </a:lnTo>
                  <a:lnTo>
                    <a:pt x="23645" y="6666"/>
                  </a:lnTo>
                  <a:lnTo>
                    <a:pt x="23645" y="6488"/>
                  </a:lnTo>
                  <a:lnTo>
                    <a:pt x="23645" y="6309"/>
                  </a:lnTo>
                  <a:lnTo>
                    <a:pt x="23591" y="6148"/>
                  </a:lnTo>
                  <a:lnTo>
                    <a:pt x="23537" y="5969"/>
                  </a:lnTo>
                  <a:lnTo>
                    <a:pt x="23466" y="5809"/>
                  </a:lnTo>
                  <a:lnTo>
                    <a:pt x="23359" y="5648"/>
                  </a:lnTo>
                  <a:lnTo>
                    <a:pt x="23448" y="5594"/>
                  </a:lnTo>
                  <a:lnTo>
                    <a:pt x="23520" y="5523"/>
                  </a:lnTo>
                  <a:lnTo>
                    <a:pt x="23662" y="5380"/>
                  </a:lnTo>
                  <a:lnTo>
                    <a:pt x="23752" y="5201"/>
                  </a:lnTo>
                  <a:lnTo>
                    <a:pt x="23823" y="5022"/>
                  </a:lnTo>
                  <a:lnTo>
                    <a:pt x="23859" y="4808"/>
                  </a:lnTo>
                  <a:lnTo>
                    <a:pt x="23877" y="4593"/>
                  </a:lnTo>
                  <a:lnTo>
                    <a:pt x="23859" y="4379"/>
                  </a:lnTo>
                  <a:lnTo>
                    <a:pt x="23823" y="4146"/>
                  </a:lnTo>
                  <a:lnTo>
                    <a:pt x="23770" y="3914"/>
                  </a:lnTo>
                  <a:lnTo>
                    <a:pt x="23698" y="3700"/>
                  </a:lnTo>
                  <a:lnTo>
                    <a:pt x="23627" y="3467"/>
                  </a:lnTo>
                  <a:lnTo>
                    <a:pt x="23520" y="3271"/>
                  </a:lnTo>
                  <a:lnTo>
                    <a:pt x="23412" y="3056"/>
                  </a:lnTo>
                  <a:lnTo>
                    <a:pt x="23305" y="2878"/>
                  </a:lnTo>
                  <a:lnTo>
                    <a:pt x="23198" y="2717"/>
                  </a:lnTo>
                  <a:lnTo>
                    <a:pt x="23073" y="2574"/>
                  </a:lnTo>
                  <a:lnTo>
                    <a:pt x="22912" y="2413"/>
                  </a:lnTo>
                  <a:lnTo>
                    <a:pt x="22715" y="2270"/>
                  </a:lnTo>
                  <a:lnTo>
                    <a:pt x="22519" y="2145"/>
                  </a:lnTo>
                  <a:lnTo>
                    <a:pt x="22286" y="2056"/>
                  </a:lnTo>
                  <a:lnTo>
                    <a:pt x="22054" y="1966"/>
                  </a:lnTo>
                  <a:lnTo>
                    <a:pt x="21822" y="1913"/>
                  </a:lnTo>
                  <a:lnTo>
                    <a:pt x="21571" y="1877"/>
                  </a:lnTo>
                  <a:lnTo>
                    <a:pt x="21321" y="1841"/>
                  </a:lnTo>
                  <a:lnTo>
                    <a:pt x="20803" y="1805"/>
                  </a:lnTo>
                  <a:lnTo>
                    <a:pt x="20285" y="1787"/>
                  </a:lnTo>
                  <a:lnTo>
                    <a:pt x="19784" y="1770"/>
                  </a:lnTo>
                  <a:lnTo>
                    <a:pt x="19320" y="1734"/>
                  </a:lnTo>
                  <a:lnTo>
                    <a:pt x="13690" y="965"/>
                  </a:lnTo>
                  <a:lnTo>
                    <a:pt x="65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36;p21"/>
            <p:cNvSpPr/>
            <p:nvPr/>
          </p:nvSpPr>
          <p:spPr>
            <a:xfrm>
              <a:off x="6943838" y="3536003"/>
              <a:ext cx="171613" cy="171613"/>
            </a:xfrm>
            <a:custGeom>
              <a:avLst/>
              <a:gdLst/>
              <a:ahLst/>
              <a:cxnLst/>
              <a:rect l="l" t="t" r="r" b="b"/>
              <a:pathLst>
                <a:path w="8937" h="8937" extrusionOk="0">
                  <a:moveTo>
                    <a:pt x="4236" y="0"/>
                  </a:moveTo>
                  <a:lnTo>
                    <a:pt x="4004" y="18"/>
                  </a:lnTo>
                  <a:lnTo>
                    <a:pt x="3790" y="54"/>
                  </a:lnTo>
                  <a:lnTo>
                    <a:pt x="3575" y="90"/>
                  </a:lnTo>
                  <a:lnTo>
                    <a:pt x="3361" y="143"/>
                  </a:lnTo>
                  <a:lnTo>
                    <a:pt x="3146" y="197"/>
                  </a:lnTo>
                  <a:lnTo>
                    <a:pt x="2932" y="268"/>
                  </a:lnTo>
                  <a:lnTo>
                    <a:pt x="2735" y="358"/>
                  </a:lnTo>
                  <a:lnTo>
                    <a:pt x="2342" y="536"/>
                  </a:lnTo>
                  <a:lnTo>
                    <a:pt x="1967" y="769"/>
                  </a:lnTo>
                  <a:lnTo>
                    <a:pt x="1627" y="1019"/>
                  </a:lnTo>
                  <a:lnTo>
                    <a:pt x="1306" y="1305"/>
                  </a:lnTo>
                  <a:lnTo>
                    <a:pt x="1020" y="1627"/>
                  </a:lnTo>
                  <a:lnTo>
                    <a:pt x="769" y="1966"/>
                  </a:lnTo>
                  <a:lnTo>
                    <a:pt x="537" y="2341"/>
                  </a:lnTo>
                  <a:lnTo>
                    <a:pt x="358" y="2735"/>
                  </a:lnTo>
                  <a:lnTo>
                    <a:pt x="269" y="2931"/>
                  </a:lnTo>
                  <a:lnTo>
                    <a:pt x="197" y="3146"/>
                  </a:lnTo>
                  <a:lnTo>
                    <a:pt x="144" y="3342"/>
                  </a:lnTo>
                  <a:lnTo>
                    <a:pt x="90" y="3575"/>
                  </a:lnTo>
                  <a:lnTo>
                    <a:pt x="55" y="3789"/>
                  </a:lnTo>
                  <a:lnTo>
                    <a:pt x="19" y="4003"/>
                  </a:lnTo>
                  <a:lnTo>
                    <a:pt x="1" y="4236"/>
                  </a:lnTo>
                  <a:lnTo>
                    <a:pt x="1" y="4468"/>
                  </a:lnTo>
                  <a:lnTo>
                    <a:pt x="1" y="4700"/>
                  </a:lnTo>
                  <a:lnTo>
                    <a:pt x="19" y="4915"/>
                  </a:lnTo>
                  <a:lnTo>
                    <a:pt x="55" y="5147"/>
                  </a:lnTo>
                  <a:lnTo>
                    <a:pt x="90" y="5362"/>
                  </a:lnTo>
                  <a:lnTo>
                    <a:pt x="144" y="5576"/>
                  </a:lnTo>
                  <a:lnTo>
                    <a:pt x="197" y="5791"/>
                  </a:lnTo>
                  <a:lnTo>
                    <a:pt x="269" y="6005"/>
                  </a:lnTo>
                  <a:lnTo>
                    <a:pt x="358" y="6202"/>
                  </a:lnTo>
                  <a:lnTo>
                    <a:pt x="537" y="6595"/>
                  </a:lnTo>
                  <a:lnTo>
                    <a:pt x="769" y="6970"/>
                  </a:lnTo>
                  <a:lnTo>
                    <a:pt x="1020" y="7310"/>
                  </a:lnTo>
                  <a:lnTo>
                    <a:pt x="1306" y="7631"/>
                  </a:lnTo>
                  <a:lnTo>
                    <a:pt x="1627" y="7917"/>
                  </a:lnTo>
                  <a:lnTo>
                    <a:pt x="1967" y="8168"/>
                  </a:lnTo>
                  <a:lnTo>
                    <a:pt x="2342" y="8400"/>
                  </a:lnTo>
                  <a:lnTo>
                    <a:pt x="2735" y="8579"/>
                  </a:lnTo>
                  <a:lnTo>
                    <a:pt x="2932" y="8668"/>
                  </a:lnTo>
                  <a:lnTo>
                    <a:pt x="3146" y="8739"/>
                  </a:lnTo>
                  <a:lnTo>
                    <a:pt x="3361" y="8793"/>
                  </a:lnTo>
                  <a:lnTo>
                    <a:pt x="3575" y="8847"/>
                  </a:lnTo>
                  <a:lnTo>
                    <a:pt x="3790" y="8882"/>
                  </a:lnTo>
                  <a:lnTo>
                    <a:pt x="4004" y="8918"/>
                  </a:lnTo>
                  <a:lnTo>
                    <a:pt x="4236" y="8918"/>
                  </a:lnTo>
                  <a:lnTo>
                    <a:pt x="4469" y="8936"/>
                  </a:lnTo>
                  <a:lnTo>
                    <a:pt x="4701" y="8918"/>
                  </a:lnTo>
                  <a:lnTo>
                    <a:pt x="4933" y="8918"/>
                  </a:lnTo>
                  <a:lnTo>
                    <a:pt x="5148" y="8882"/>
                  </a:lnTo>
                  <a:lnTo>
                    <a:pt x="5362" y="8847"/>
                  </a:lnTo>
                  <a:lnTo>
                    <a:pt x="5577" y="8793"/>
                  </a:lnTo>
                  <a:lnTo>
                    <a:pt x="5791" y="8739"/>
                  </a:lnTo>
                  <a:lnTo>
                    <a:pt x="6006" y="8668"/>
                  </a:lnTo>
                  <a:lnTo>
                    <a:pt x="6202" y="8579"/>
                  </a:lnTo>
                  <a:lnTo>
                    <a:pt x="6596" y="8400"/>
                  </a:lnTo>
                  <a:lnTo>
                    <a:pt x="6971" y="8168"/>
                  </a:lnTo>
                  <a:lnTo>
                    <a:pt x="7310" y="7917"/>
                  </a:lnTo>
                  <a:lnTo>
                    <a:pt x="7632" y="7631"/>
                  </a:lnTo>
                  <a:lnTo>
                    <a:pt x="7918" y="7310"/>
                  </a:lnTo>
                  <a:lnTo>
                    <a:pt x="8168" y="6970"/>
                  </a:lnTo>
                  <a:lnTo>
                    <a:pt x="8401" y="6595"/>
                  </a:lnTo>
                  <a:lnTo>
                    <a:pt x="8579" y="6202"/>
                  </a:lnTo>
                  <a:lnTo>
                    <a:pt x="8669" y="6005"/>
                  </a:lnTo>
                  <a:lnTo>
                    <a:pt x="8740" y="5791"/>
                  </a:lnTo>
                  <a:lnTo>
                    <a:pt x="8794" y="5576"/>
                  </a:lnTo>
                  <a:lnTo>
                    <a:pt x="8847" y="5362"/>
                  </a:lnTo>
                  <a:lnTo>
                    <a:pt x="8883" y="5147"/>
                  </a:lnTo>
                  <a:lnTo>
                    <a:pt x="8919" y="4915"/>
                  </a:lnTo>
                  <a:lnTo>
                    <a:pt x="8937" y="4700"/>
                  </a:lnTo>
                  <a:lnTo>
                    <a:pt x="8937" y="4468"/>
                  </a:lnTo>
                  <a:lnTo>
                    <a:pt x="8937" y="4236"/>
                  </a:lnTo>
                  <a:lnTo>
                    <a:pt x="8919" y="4003"/>
                  </a:lnTo>
                  <a:lnTo>
                    <a:pt x="8883" y="3789"/>
                  </a:lnTo>
                  <a:lnTo>
                    <a:pt x="8847" y="3575"/>
                  </a:lnTo>
                  <a:lnTo>
                    <a:pt x="8794" y="3342"/>
                  </a:lnTo>
                  <a:lnTo>
                    <a:pt x="8740" y="3146"/>
                  </a:lnTo>
                  <a:lnTo>
                    <a:pt x="8669" y="2931"/>
                  </a:lnTo>
                  <a:lnTo>
                    <a:pt x="8579" y="2735"/>
                  </a:lnTo>
                  <a:lnTo>
                    <a:pt x="8401" y="2341"/>
                  </a:lnTo>
                  <a:lnTo>
                    <a:pt x="8168" y="1966"/>
                  </a:lnTo>
                  <a:lnTo>
                    <a:pt x="7918" y="1627"/>
                  </a:lnTo>
                  <a:lnTo>
                    <a:pt x="7632" y="1305"/>
                  </a:lnTo>
                  <a:lnTo>
                    <a:pt x="7310" y="1019"/>
                  </a:lnTo>
                  <a:lnTo>
                    <a:pt x="6971" y="769"/>
                  </a:lnTo>
                  <a:lnTo>
                    <a:pt x="6596" y="536"/>
                  </a:lnTo>
                  <a:lnTo>
                    <a:pt x="6202" y="358"/>
                  </a:lnTo>
                  <a:lnTo>
                    <a:pt x="6006" y="268"/>
                  </a:lnTo>
                  <a:lnTo>
                    <a:pt x="5791" y="197"/>
                  </a:lnTo>
                  <a:lnTo>
                    <a:pt x="5577" y="143"/>
                  </a:lnTo>
                  <a:lnTo>
                    <a:pt x="5362" y="90"/>
                  </a:lnTo>
                  <a:lnTo>
                    <a:pt x="5148" y="54"/>
                  </a:lnTo>
                  <a:lnTo>
                    <a:pt x="4933" y="18"/>
                  </a:lnTo>
                  <a:lnTo>
                    <a:pt x="4701" y="0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37;p21"/>
            <p:cNvSpPr/>
            <p:nvPr/>
          </p:nvSpPr>
          <p:spPr>
            <a:xfrm>
              <a:off x="6006967" y="3516436"/>
              <a:ext cx="171613" cy="171613"/>
            </a:xfrm>
            <a:custGeom>
              <a:avLst/>
              <a:gdLst/>
              <a:ahLst/>
              <a:cxnLst/>
              <a:rect l="l" t="t" r="r" b="b"/>
              <a:pathLst>
                <a:path w="8937" h="8937" extrusionOk="0">
                  <a:moveTo>
                    <a:pt x="4236" y="1"/>
                  </a:moveTo>
                  <a:lnTo>
                    <a:pt x="4004" y="18"/>
                  </a:lnTo>
                  <a:lnTo>
                    <a:pt x="3789" y="54"/>
                  </a:lnTo>
                  <a:lnTo>
                    <a:pt x="3557" y="90"/>
                  </a:lnTo>
                  <a:lnTo>
                    <a:pt x="3342" y="144"/>
                  </a:lnTo>
                  <a:lnTo>
                    <a:pt x="3128" y="197"/>
                  </a:lnTo>
                  <a:lnTo>
                    <a:pt x="2931" y="269"/>
                  </a:lnTo>
                  <a:lnTo>
                    <a:pt x="2735" y="358"/>
                  </a:lnTo>
                  <a:lnTo>
                    <a:pt x="2341" y="537"/>
                  </a:lnTo>
                  <a:lnTo>
                    <a:pt x="1966" y="769"/>
                  </a:lnTo>
                  <a:lnTo>
                    <a:pt x="1627" y="1019"/>
                  </a:lnTo>
                  <a:lnTo>
                    <a:pt x="1305" y="1305"/>
                  </a:lnTo>
                  <a:lnTo>
                    <a:pt x="1019" y="1627"/>
                  </a:lnTo>
                  <a:lnTo>
                    <a:pt x="769" y="1966"/>
                  </a:lnTo>
                  <a:lnTo>
                    <a:pt x="536" y="2342"/>
                  </a:lnTo>
                  <a:lnTo>
                    <a:pt x="358" y="2735"/>
                  </a:lnTo>
                  <a:lnTo>
                    <a:pt x="268" y="2931"/>
                  </a:lnTo>
                  <a:lnTo>
                    <a:pt x="197" y="3146"/>
                  </a:lnTo>
                  <a:lnTo>
                    <a:pt x="143" y="3343"/>
                  </a:lnTo>
                  <a:lnTo>
                    <a:pt x="90" y="3557"/>
                  </a:lnTo>
                  <a:lnTo>
                    <a:pt x="54" y="3789"/>
                  </a:lnTo>
                  <a:lnTo>
                    <a:pt x="18" y="4004"/>
                  </a:lnTo>
                  <a:lnTo>
                    <a:pt x="0" y="4236"/>
                  </a:lnTo>
                  <a:lnTo>
                    <a:pt x="0" y="4468"/>
                  </a:lnTo>
                  <a:lnTo>
                    <a:pt x="0" y="4701"/>
                  </a:lnTo>
                  <a:lnTo>
                    <a:pt x="18" y="4915"/>
                  </a:lnTo>
                  <a:lnTo>
                    <a:pt x="54" y="5148"/>
                  </a:lnTo>
                  <a:lnTo>
                    <a:pt x="90" y="5362"/>
                  </a:lnTo>
                  <a:lnTo>
                    <a:pt x="143" y="5576"/>
                  </a:lnTo>
                  <a:lnTo>
                    <a:pt x="197" y="5791"/>
                  </a:lnTo>
                  <a:lnTo>
                    <a:pt x="268" y="6005"/>
                  </a:lnTo>
                  <a:lnTo>
                    <a:pt x="358" y="6202"/>
                  </a:lnTo>
                  <a:lnTo>
                    <a:pt x="536" y="6595"/>
                  </a:lnTo>
                  <a:lnTo>
                    <a:pt x="769" y="6970"/>
                  </a:lnTo>
                  <a:lnTo>
                    <a:pt x="1019" y="7310"/>
                  </a:lnTo>
                  <a:lnTo>
                    <a:pt x="1305" y="7632"/>
                  </a:lnTo>
                  <a:lnTo>
                    <a:pt x="1627" y="7918"/>
                  </a:lnTo>
                  <a:lnTo>
                    <a:pt x="1966" y="8168"/>
                  </a:lnTo>
                  <a:lnTo>
                    <a:pt x="2341" y="8400"/>
                  </a:lnTo>
                  <a:lnTo>
                    <a:pt x="2735" y="8579"/>
                  </a:lnTo>
                  <a:lnTo>
                    <a:pt x="2931" y="8668"/>
                  </a:lnTo>
                  <a:lnTo>
                    <a:pt x="3128" y="8722"/>
                  </a:lnTo>
                  <a:lnTo>
                    <a:pt x="3342" y="8793"/>
                  </a:lnTo>
                  <a:lnTo>
                    <a:pt x="3557" y="8847"/>
                  </a:lnTo>
                  <a:lnTo>
                    <a:pt x="3789" y="8883"/>
                  </a:lnTo>
                  <a:lnTo>
                    <a:pt x="4004" y="8901"/>
                  </a:lnTo>
                  <a:lnTo>
                    <a:pt x="4236" y="8918"/>
                  </a:lnTo>
                  <a:lnTo>
                    <a:pt x="4468" y="8936"/>
                  </a:lnTo>
                  <a:lnTo>
                    <a:pt x="4701" y="8918"/>
                  </a:lnTo>
                  <a:lnTo>
                    <a:pt x="4915" y="8901"/>
                  </a:lnTo>
                  <a:lnTo>
                    <a:pt x="5147" y="8883"/>
                  </a:lnTo>
                  <a:lnTo>
                    <a:pt x="5362" y="8847"/>
                  </a:lnTo>
                  <a:lnTo>
                    <a:pt x="5576" y="8793"/>
                  </a:lnTo>
                  <a:lnTo>
                    <a:pt x="5791" y="8722"/>
                  </a:lnTo>
                  <a:lnTo>
                    <a:pt x="6005" y="8668"/>
                  </a:lnTo>
                  <a:lnTo>
                    <a:pt x="6202" y="8579"/>
                  </a:lnTo>
                  <a:lnTo>
                    <a:pt x="6595" y="8400"/>
                  </a:lnTo>
                  <a:lnTo>
                    <a:pt x="6952" y="8168"/>
                  </a:lnTo>
                  <a:lnTo>
                    <a:pt x="7310" y="7918"/>
                  </a:lnTo>
                  <a:lnTo>
                    <a:pt x="7614" y="7632"/>
                  </a:lnTo>
                  <a:lnTo>
                    <a:pt x="7917" y="7310"/>
                  </a:lnTo>
                  <a:lnTo>
                    <a:pt x="8168" y="6970"/>
                  </a:lnTo>
                  <a:lnTo>
                    <a:pt x="8382" y="6595"/>
                  </a:lnTo>
                  <a:lnTo>
                    <a:pt x="8579" y="6202"/>
                  </a:lnTo>
                  <a:lnTo>
                    <a:pt x="8650" y="6005"/>
                  </a:lnTo>
                  <a:lnTo>
                    <a:pt x="8722" y="5791"/>
                  </a:lnTo>
                  <a:lnTo>
                    <a:pt x="8793" y="5576"/>
                  </a:lnTo>
                  <a:lnTo>
                    <a:pt x="8847" y="5362"/>
                  </a:lnTo>
                  <a:lnTo>
                    <a:pt x="8882" y="5148"/>
                  </a:lnTo>
                  <a:lnTo>
                    <a:pt x="8900" y="4915"/>
                  </a:lnTo>
                  <a:lnTo>
                    <a:pt x="8918" y="4701"/>
                  </a:lnTo>
                  <a:lnTo>
                    <a:pt x="8936" y="4468"/>
                  </a:lnTo>
                  <a:lnTo>
                    <a:pt x="8918" y="4236"/>
                  </a:lnTo>
                  <a:lnTo>
                    <a:pt x="8900" y="4004"/>
                  </a:lnTo>
                  <a:lnTo>
                    <a:pt x="8882" y="3789"/>
                  </a:lnTo>
                  <a:lnTo>
                    <a:pt x="8847" y="3557"/>
                  </a:lnTo>
                  <a:lnTo>
                    <a:pt x="8793" y="3343"/>
                  </a:lnTo>
                  <a:lnTo>
                    <a:pt x="8722" y="3146"/>
                  </a:lnTo>
                  <a:lnTo>
                    <a:pt x="8650" y="2931"/>
                  </a:lnTo>
                  <a:lnTo>
                    <a:pt x="8579" y="2735"/>
                  </a:lnTo>
                  <a:lnTo>
                    <a:pt x="8382" y="2342"/>
                  </a:lnTo>
                  <a:lnTo>
                    <a:pt x="8168" y="1966"/>
                  </a:lnTo>
                  <a:lnTo>
                    <a:pt x="7917" y="1627"/>
                  </a:lnTo>
                  <a:lnTo>
                    <a:pt x="7614" y="1305"/>
                  </a:lnTo>
                  <a:lnTo>
                    <a:pt x="7310" y="1019"/>
                  </a:lnTo>
                  <a:lnTo>
                    <a:pt x="6952" y="769"/>
                  </a:lnTo>
                  <a:lnTo>
                    <a:pt x="6595" y="537"/>
                  </a:lnTo>
                  <a:lnTo>
                    <a:pt x="6202" y="358"/>
                  </a:lnTo>
                  <a:lnTo>
                    <a:pt x="6005" y="269"/>
                  </a:lnTo>
                  <a:lnTo>
                    <a:pt x="5791" y="197"/>
                  </a:lnTo>
                  <a:lnTo>
                    <a:pt x="5576" y="144"/>
                  </a:lnTo>
                  <a:lnTo>
                    <a:pt x="5362" y="90"/>
                  </a:lnTo>
                  <a:lnTo>
                    <a:pt x="5147" y="54"/>
                  </a:lnTo>
                  <a:lnTo>
                    <a:pt x="4915" y="18"/>
                  </a:lnTo>
                  <a:lnTo>
                    <a:pt x="4701" y="1"/>
                  </a:lnTo>
                  <a:close/>
                </a:path>
              </a:pathLst>
            </a:custGeom>
            <a:solidFill>
              <a:srgbClr val="7F4C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838;p21"/>
            <p:cNvSpPr/>
            <p:nvPr/>
          </p:nvSpPr>
          <p:spPr>
            <a:xfrm>
              <a:off x="6186799" y="4835283"/>
              <a:ext cx="272157" cy="135915"/>
            </a:xfrm>
            <a:custGeom>
              <a:avLst/>
              <a:gdLst/>
              <a:ahLst/>
              <a:cxnLst/>
              <a:rect l="l" t="t" r="r" b="b"/>
              <a:pathLst>
                <a:path w="14173" h="7078" extrusionOk="0">
                  <a:moveTo>
                    <a:pt x="6720" y="0"/>
                  </a:moveTo>
                  <a:lnTo>
                    <a:pt x="6362" y="36"/>
                  </a:lnTo>
                  <a:lnTo>
                    <a:pt x="6005" y="72"/>
                  </a:lnTo>
                  <a:lnTo>
                    <a:pt x="5665" y="143"/>
                  </a:lnTo>
                  <a:lnTo>
                    <a:pt x="5308" y="215"/>
                  </a:lnTo>
                  <a:lnTo>
                    <a:pt x="4986" y="322"/>
                  </a:lnTo>
                  <a:lnTo>
                    <a:pt x="4647" y="429"/>
                  </a:lnTo>
                  <a:lnTo>
                    <a:pt x="4325" y="554"/>
                  </a:lnTo>
                  <a:lnTo>
                    <a:pt x="4021" y="697"/>
                  </a:lnTo>
                  <a:lnTo>
                    <a:pt x="3717" y="858"/>
                  </a:lnTo>
                  <a:lnTo>
                    <a:pt x="3413" y="1019"/>
                  </a:lnTo>
                  <a:lnTo>
                    <a:pt x="3128" y="1197"/>
                  </a:lnTo>
                  <a:lnTo>
                    <a:pt x="2842" y="1394"/>
                  </a:lnTo>
                  <a:lnTo>
                    <a:pt x="2574" y="1608"/>
                  </a:lnTo>
                  <a:lnTo>
                    <a:pt x="2323" y="1841"/>
                  </a:lnTo>
                  <a:lnTo>
                    <a:pt x="2073" y="2073"/>
                  </a:lnTo>
                  <a:lnTo>
                    <a:pt x="1841" y="2323"/>
                  </a:lnTo>
                  <a:lnTo>
                    <a:pt x="1626" y="2574"/>
                  </a:lnTo>
                  <a:lnTo>
                    <a:pt x="1412" y="2842"/>
                  </a:lnTo>
                  <a:lnTo>
                    <a:pt x="1215" y="3110"/>
                  </a:lnTo>
                  <a:lnTo>
                    <a:pt x="1037" y="3396"/>
                  </a:lnTo>
                  <a:lnTo>
                    <a:pt x="858" y="3699"/>
                  </a:lnTo>
                  <a:lnTo>
                    <a:pt x="697" y="4003"/>
                  </a:lnTo>
                  <a:lnTo>
                    <a:pt x="554" y="4325"/>
                  </a:lnTo>
                  <a:lnTo>
                    <a:pt x="429" y="4647"/>
                  </a:lnTo>
                  <a:lnTo>
                    <a:pt x="322" y="4968"/>
                  </a:lnTo>
                  <a:lnTo>
                    <a:pt x="232" y="5308"/>
                  </a:lnTo>
                  <a:lnTo>
                    <a:pt x="143" y="5647"/>
                  </a:lnTo>
                  <a:lnTo>
                    <a:pt x="89" y="6005"/>
                  </a:lnTo>
                  <a:lnTo>
                    <a:pt x="36" y="6344"/>
                  </a:lnTo>
                  <a:lnTo>
                    <a:pt x="18" y="6720"/>
                  </a:lnTo>
                  <a:lnTo>
                    <a:pt x="0" y="7077"/>
                  </a:lnTo>
                  <a:lnTo>
                    <a:pt x="14172" y="7077"/>
                  </a:lnTo>
                  <a:lnTo>
                    <a:pt x="14154" y="6720"/>
                  </a:lnTo>
                  <a:lnTo>
                    <a:pt x="14136" y="6344"/>
                  </a:lnTo>
                  <a:lnTo>
                    <a:pt x="14083" y="6005"/>
                  </a:lnTo>
                  <a:lnTo>
                    <a:pt x="14029" y="5647"/>
                  </a:lnTo>
                  <a:lnTo>
                    <a:pt x="13940" y="5308"/>
                  </a:lnTo>
                  <a:lnTo>
                    <a:pt x="13851" y="4968"/>
                  </a:lnTo>
                  <a:lnTo>
                    <a:pt x="13743" y="4647"/>
                  </a:lnTo>
                  <a:lnTo>
                    <a:pt x="13618" y="4325"/>
                  </a:lnTo>
                  <a:lnTo>
                    <a:pt x="13475" y="4003"/>
                  </a:lnTo>
                  <a:lnTo>
                    <a:pt x="13314" y="3699"/>
                  </a:lnTo>
                  <a:lnTo>
                    <a:pt x="13136" y="3396"/>
                  </a:lnTo>
                  <a:lnTo>
                    <a:pt x="12957" y="3110"/>
                  </a:lnTo>
                  <a:lnTo>
                    <a:pt x="12760" y="2842"/>
                  </a:lnTo>
                  <a:lnTo>
                    <a:pt x="12546" y="2574"/>
                  </a:lnTo>
                  <a:lnTo>
                    <a:pt x="12331" y="2323"/>
                  </a:lnTo>
                  <a:lnTo>
                    <a:pt x="12099" y="2073"/>
                  </a:lnTo>
                  <a:lnTo>
                    <a:pt x="11849" y="1841"/>
                  </a:lnTo>
                  <a:lnTo>
                    <a:pt x="11599" y="1608"/>
                  </a:lnTo>
                  <a:lnTo>
                    <a:pt x="11331" y="1394"/>
                  </a:lnTo>
                  <a:lnTo>
                    <a:pt x="11045" y="1197"/>
                  </a:lnTo>
                  <a:lnTo>
                    <a:pt x="10759" y="1019"/>
                  </a:lnTo>
                  <a:lnTo>
                    <a:pt x="10455" y="858"/>
                  </a:lnTo>
                  <a:lnTo>
                    <a:pt x="10151" y="697"/>
                  </a:lnTo>
                  <a:lnTo>
                    <a:pt x="9847" y="554"/>
                  </a:lnTo>
                  <a:lnTo>
                    <a:pt x="9526" y="429"/>
                  </a:lnTo>
                  <a:lnTo>
                    <a:pt x="9186" y="322"/>
                  </a:lnTo>
                  <a:lnTo>
                    <a:pt x="8864" y="215"/>
                  </a:lnTo>
                  <a:lnTo>
                    <a:pt x="8507" y="143"/>
                  </a:lnTo>
                  <a:lnTo>
                    <a:pt x="8167" y="72"/>
                  </a:lnTo>
                  <a:lnTo>
                    <a:pt x="7810" y="36"/>
                  </a:lnTo>
                  <a:lnTo>
                    <a:pt x="74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839;p21"/>
            <p:cNvSpPr/>
            <p:nvPr/>
          </p:nvSpPr>
          <p:spPr>
            <a:xfrm>
              <a:off x="6186799" y="4835283"/>
              <a:ext cx="272157" cy="135915"/>
            </a:xfrm>
            <a:custGeom>
              <a:avLst/>
              <a:gdLst/>
              <a:ahLst/>
              <a:cxnLst/>
              <a:rect l="l" t="t" r="r" b="b"/>
              <a:pathLst>
                <a:path w="14173" h="7078" fill="none" extrusionOk="0">
                  <a:moveTo>
                    <a:pt x="0" y="7077"/>
                  </a:moveTo>
                  <a:lnTo>
                    <a:pt x="0" y="7077"/>
                  </a:lnTo>
                  <a:lnTo>
                    <a:pt x="18" y="6720"/>
                  </a:lnTo>
                  <a:lnTo>
                    <a:pt x="36" y="6344"/>
                  </a:lnTo>
                  <a:lnTo>
                    <a:pt x="89" y="6005"/>
                  </a:lnTo>
                  <a:lnTo>
                    <a:pt x="143" y="5647"/>
                  </a:lnTo>
                  <a:lnTo>
                    <a:pt x="232" y="5308"/>
                  </a:lnTo>
                  <a:lnTo>
                    <a:pt x="322" y="4968"/>
                  </a:lnTo>
                  <a:lnTo>
                    <a:pt x="429" y="4647"/>
                  </a:lnTo>
                  <a:lnTo>
                    <a:pt x="554" y="4325"/>
                  </a:lnTo>
                  <a:lnTo>
                    <a:pt x="697" y="4003"/>
                  </a:lnTo>
                  <a:lnTo>
                    <a:pt x="858" y="3699"/>
                  </a:lnTo>
                  <a:lnTo>
                    <a:pt x="1037" y="3396"/>
                  </a:lnTo>
                  <a:lnTo>
                    <a:pt x="1215" y="3110"/>
                  </a:lnTo>
                  <a:lnTo>
                    <a:pt x="1412" y="2842"/>
                  </a:lnTo>
                  <a:lnTo>
                    <a:pt x="1626" y="2574"/>
                  </a:lnTo>
                  <a:lnTo>
                    <a:pt x="1841" y="2323"/>
                  </a:lnTo>
                  <a:lnTo>
                    <a:pt x="2073" y="2073"/>
                  </a:lnTo>
                  <a:lnTo>
                    <a:pt x="2323" y="1841"/>
                  </a:lnTo>
                  <a:lnTo>
                    <a:pt x="2574" y="1608"/>
                  </a:lnTo>
                  <a:lnTo>
                    <a:pt x="2842" y="1394"/>
                  </a:lnTo>
                  <a:lnTo>
                    <a:pt x="3128" y="1197"/>
                  </a:lnTo>
                  <a:lnTo>
                    <a:pt x="3413" y="1019"/>
                  </a:lnTo>
                  <a:lnTo>
                    <a:pt x="3717" y="858"/>
                  </a:lnTo>
                  <a:lnTo>
                    <a:pt x="4021" y="697"/>
                  </a:lnTo>
                  <a:lnTo>
                    <a:pt x="4325" y="554"/>
                  </a:lnTo>
                  <a:lnTo>
                    <a:pt x="4647" y="429"/>
                  </a:lnTo>
                  <a:lnTo>
                    <a:pt x="4986" y="322"/>
                  </a:lnTo>
                  <a:lnTo>
                    <a:pt x="5308" y="215"/>
                  </a:lnTo>
                  <a:lnTo>
                    <a:pt x="5665" y="143"/>
                  </a:lnTo>
                  <a:lnTo>
                    <a:pt x="6005" y="72"/>
                  </a:lnTo>
                  <a:lnTo>
                    <a:pt x="6362" y="36"/>
                  </a:lnTo>
                  <a:lnTo>
                    <a:pt x="6720" y="0"/>
                  </a:lnTo>
                  <a:lnTo>
                    <a:pt x="7095" y="0"/>
                  </a:lnTo>
                  <a:lnTo>
                    <a:pt x="7095" y="0"/>
                  </a:lnTo>
                  <a:lnTo>
                    <a:pt x="7452" y="0"/>
                  </a:lnTo>
                  <a:lnTo>
                    <a:pt x="7810" y="36"/>
                  </a:lnTo>
                  <a:lnTo>
                    <a:pt x="8167" y="72"/>
                  </a:lnTo>
                  <a:lnTo>
                    <a:pt x="8507" y="143"/>
                  </a:lnTo>
                  <a:lnTo>
                    <a:pt x="8864" y="215"/>
                  </a:lnTo>
                  <a:lnTo>
                    <a:pt x="9186" y="322"/>
                  </a:lnTo>
                  <a:lnTo>
                    <a:pt x="9526" y="429"/>
                  </a:lnTo>
                  <a:lnTo>
                    <a:pt x="9847" y="554"/>
                  </a:lnTo>
                  <a:lnTo>
                    <a:pt x="10151" y="697"/>
                  </a:lnTo>
                  <a:lnTo>
                    <a:pt x="10455" y="858"/>
                  </a:lnTo>
                  <a:lnTo>
                    <a:pt x="10759" y="1019"/>
                  </a:lnTo>
                  <a:lnTo>
                    <a:pt x="11045" y="1197"/>
                  </a:lnTo>
                  <a:lnTo>
                    <a:pt x="11331" y="1394"/>
                  </a:lnTo>
                  <a:lnTo>
                    <a:pt x="11599" y="1608"/>
                  </a:lnTo>
                  <a:lnTo>
                    <a:pt x="11849" y="1841"/>
                  </a:lnTo>
                  <a:lnTo>
                    <a:pt x="12099" y="2073"/>
                  </a:lnTo>
                  <a:lnTo>
                    <a:pt x="12331" y="2323"/>
                  </a:lnTo>
                  <a:lnTo>
                    <a:pt x="12546" y="2574"/>
                  </a:lnTo>
                  <a:lnTo>
                    <a:pt x="12760" y="2842"/>
                  </a:lnTo>
                  <a:lnTo>
                    <a:pt x="12957" y="3110"/>
                  </a:lnTo>
                  <a:lnTo>
                    <a:pt x="13136" y="3396"/>
                  </a:lnTo>
                  <a:lnTo>
                    <a:pt x="13314" y="3699"/>
                  </a:lnTo>
                  <a:lnTo>
                    <a:pt x="13475" y="4003"/>
                  </a:lnTo>
                  <a:lnTo>
                    <a:pt x="13618" y="4325"/>
                  </a:lnTo>
                  <a:lnTo>
                    <a:pt x="13743" y="4647"/>
                  </a:lnTo>
                  <a:lnTo>
                    <a:pt x="13851" y="4968"/>
                  </a:lnTo>
                  <a:lnTo>
                    <a:pt x="13940" y="5308"/>
                  </a:lnTo>
                  <a:lnTo>
                    <a:pt x="14029" y="5647"/>
                  </a:lnTo>
                  <a:lnTo>
                    <a:pt x="14083" y="6005"/>
                  </a:lnTo>
                  <a:lnTo>
                    <a:pt x="14136" y="6344"/>
                  </a:lnTo>
                  <a:lnTo>
                    <a:pt x="14154" y="6720"/>
                  </a:lnTo>
                  <a:lnTo>
                    <a:pt x="14172" y="70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840;p21"/>
            <p:cNvSpPr/>
            <p:nvPr/>
          </p:nvSpPr>
          <p:spPr>
            <a:xfrm>
              <a:off x="6174086" y="4971179"/>
              <a:ext cx="297562" cy="40517"/>
            </a:xfrm>
            <a:custGeom>
              <a:avLst/>
              <a:gdLst/>
              <a:ahLst/>
              <a:cxnLst/>
              <a:rect l="l" t="t" r="r" b="b"/>
              <a:pathLst>
                <a:path w="15496" h="2110" extrusionOk="0">
                  <a:moveTo>
                    <a:pt x="948" y="0"/>
                  </a:moveTo>
                  <a:lnTo>
                    <a:pt x="841" y="18"/>
                  </a:lnTo>
                  <a:lnTo>
                    <a:pt x="644" y="90"/>
                  </a:lnTo>
                  <a:lnTo>
                    <a:pt x="465" y="179"/>
                  </a:lnTo>
                  <a:lnTo>
                    <a:pt x="305" y="304"/>
                  </a:lnTo>
                  <a:lnTo>
                    <a:pt x="179" y="465"/>
                  </a:lnTo>
                  <a:lnTo>
                    <a:pt x="72" y="644"/>
                  </a:lnTo>
                  <a:lnTo>
                    <a:pt x="19" y="840"/>
                  </a:lnTo>
                  <a:lnTo>
                    <a:pt x="1" y="947"/>
                  </a:lnTo>
                  <a:lnTo>
                    <a:pt x="1" y="1055"/>
                  </a:lnTo>
                  <a:lnTo>
                    <a:pt x="1" y="1162"/>
                  </a:lnTo>
                  <a:lnTo>
                    <a:pt x="19" y="1269"/>
                  </a:lnTo>
                  <a:lnTo>
                    <a:pt x="72" y="1466"/>
                  </a:lnTo>
                  <a:lnTo>
                    <a:pt x="179" y="1644"/>
                  </a:lnTo>
                  <a:lnTo>
                    <a:pt x="305" y="1805"/>
                  </a:lnTo>
                  <a:lnTo>
                    <a:pt x="465" y="1930"/>
                  </a:lnTo>
                  <a:lnTo>
                    <a:pt x="644" y="2020"/>
                  </a:lnTo>
                  <a:lnTo>
                    <a:pt x="841" y="2091"/>
                  </a:lnTo>
                  <a:lnTo>
                    <a:pt x="948" y="2109"/>
                  </a:lnTo>
                  <a:lnTo>
                    <a:pt x="14548" y="2109"/>
                  </a:lnTo>
                  <a:lnTo>
                    <a:pt x="14656" y="2091"/>
                  </a:lnTo>
                  <a:lnTo>
                    <a:pt x="14852" y="2020"/>
                  </a:lnTo>
                  <a:lnTo>
                    <a:pt x="15031" y="1930"/>
                  </a:lnTo>
                  <a:lnTo>
                    <a:pt x="15192" y="1805"/>
                  </a:lnTo>
                  <a:lnTo>
                    <a:pt x="15317" y="1644"/>
                  </a:lnTo>
                  <a:lnTo>
                    <a:pt x="15424" y="1466"/>
                  </a:lnTo>
                  <a:lnTo>
                    <a:pt x="15478" y="1269"/>
                  </a:lnTo>
                  <a:lnTo>
                    <a:pt x="15495" y="1162"/>
                  </a:lnTo>
                  <a:lnTo>
                    <a:pt x="15495" y="1055"/>
                  </a:lnTo>
                  <a:lnTo>
                    <a:pt x="15495" y="947"/>
                  </a:lnTo>
                  <a:lnTo>
                    <a:pt x="15478" y="840"/>
                  </a:lnTo>
                  <a:lnTo>
                    <a:pt x="15424" y="644"/>
                  </a:lnTo>
                  <a:lnTo>
                    <a:pt x="15317" y="465"/>
                  </a:lnTo>
                  <a:lnTo>
                    <a:pt x="15192" y="304"/>
                  </a:lnTo>
                  <a:lnTo>
                    <a:pt x="15031" y="179"/>
                  </a:lnTo>
                  <a:lnTo>
                    <a:pt x="14852" y="90"/>
                  </a:lnTo>
                  <a:lnTo>
                    <a:pt x="14656" y="18"/>
                  </a:lnTo>
                  <a:lnTo>
                    <a:pt x="14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841;p21"/>
            <p:cNvSpPr/>
            <p:nvPr/>
          </p:nvSpPr>
          <p:spPr>
            <a:xfrm>
              <a:off x="6605125" y="4835283"/>
              <a:ext cx="272157" cy="135915"/>
            </a:xfrm>
            <a:custGeom>
              <a:avLst/>
              <a:gdLst/>
              <a:ahLst/>
              <a:cxnLst/>
              <a:rect l="l" t="t" r="r" b="b"/>
              <a:pathLst>
                <a:path w="14173" h="7078" extrusionOk="0">
                  <a:moveTo>
                    <a:pt x="6720" y="0"/>
                  </a:moveTo>
                  <a:lnTo>
                    <a:pt x="6363" y="36"/>
                  </a:lnTo>
                  <a:lnTo>
                    <a:pt x="6005" y="72"/>
                  </a:lnTo>
                  <a:lnTo>
                    <a:pt x="5666" y="143"/>
                  </a:lnTo>
                  <a:lnTo>
                    <a:pt x="5326" y="215"/>
                  </a:lnTo>
                  <a:lnTo>
                    <a:pt x="4987" y="322"/>
                  </a:lnTo>
                  <a:lnTo>
                    <a:pt x="4647" y="429"/>
                  </a:lnTo>
                  <a:lnTo>
                    <a:pt x="4326" y="554"/>
                  </a:lnTo>
                  <a:lnTo>
                    <a:pt x="4022" y="697"/>
                  </a:lnTo>
                  <a:lnTo>
                    <a:pt x="3718" y="858"/>
                  </a:lnTo>
                  <a:lnTo>
                    <a:pt x="3414" y="1019"/>
                  </a:lnTo>
                  <a:lnTo>
                    <a:pt x="3128" y="1197"/>
                  </a:lnTo>
                  <a:lnTo>
                    <a:pt x="2860" y="1394"/>
                  </a:lnTo>
                  <a:lnTo>
                    <a:pt x="2592" y="1608"/>
                  </a:lnTo>
                  <a:lnTo>
                    <a:pt x="2324" y="1841"/>
                  </a:lnTo>
                  <a:lnTo>
                    <a:pt x="2074" y="2073"/>
                  </a:lnTo>
                  <a:lnTo>
                    <a:pt x="1841" y="2323"/>
                  </a:lnTo>
                  <a:lnTo>
                    <a:pt x="1627" y="2574"/>
                  </a:lnTo>
                  <a:lnTo>
                    <a:pt x="1412" y="2842"/>
                  </a:lnTo>
                  <a:lnTo>
                    <a:pt x="1216" y="3110"/>
                  </a:lnTo>
                  <a:lnTo>
                    <a:pt x="1037" y="3396"/>
                  </a:lnTo>
                  <a:lnTo>
                    <a:pt x="858" y="3699"/>
                  </a:lnTo>
                  <a:lnTo>
                    <a:pt x="698" y="4003"/>
                  </a:lnTo>
                  <a:lnTo>
                    <a:pt x="572" y="4325"/>
                  </a:lnTo>
                  <a:lnTo>
                    <a:pt x="429" y="4647"/>
                  </a:lnTo>
                  <a:lnTo>
                    <a:pt x="322" y="4968"/>
                  </a:lnTo>
                  <a:lnTo>
                    <a:pt x="233" y="5308"/>
                  </a:lnTo>
                  <a:lnTo>
                    <a:pt x="144" y="5647"/>
                  </a:lnTo>
                  <a:lnTo>
                    <a:pt x="90" y="6005"/>
                  </a:lnTo>
                  <a:lnTo>
                    <a:pt x="36" y="6344"/>
                  </a:lnTo>
                  <a:lnTo>
                    <a:pt x="18" y="6720"/>
                  </a:lnTo>
                  <a:lnTo>
                    <a:pt x="1" y="7077"/>
                  </a:lnTo>
                  <a:lnTo>
                    <a:pt x="14173" y="7077"/>
                  </a:lnTo>
                  <a:lnTo>
                    <a:pt x="14155" y="6720"/>
                  </a:lnTo>
                  <a:lnTo>
                    <a:pt x="14137" y="6344"/>
                  </a:lnTo>
                  <a:lnTo>
                    <a:pt x="14083" y="6005"/>
                  </a:lnTo>
                  <a:lnTo>
                    <a:pt x="14030" y="5647"/>
                  </a:lnTo>
                  <a:lnTo>
                    <a:pt x="13940" y="5308"/>
                  </a:lnTo>
                  <a:lnTo>
                    <a:pt x="13851" y="4968"/>
                  </a:lnTo>
                  <a:lnTo>
                    <a:pt x="13744" y="4647"/>
                  </a:lnTo>
                  <a:lnTo>
                    <a:pt x="13619" y="4325"/>
                  </a:lnTo>
                  <a:lnTo>
                    <a:pt x="13476" y="4003"/>
                  </a:lnTo>
                  <a:lnTo>
                    <a:pt x="13315" y="3699"/>
                  </a:lnTo>
                  <a:lnTo>
                    <a:pt x="13136" y="3396"/>
                  </a:lnTo>
                  <a:lnTo>
                    <a:pt x="12958" y="3110"/>
                  </a:lnTo>
                  <a:lnTo>
                    <a:pt x="12761" y="2842"/>
                  </a:lnTo>
                  <a:lnTo>
                    <a:pt x="12546" y="2574"/>
                  </a:lnTo>
                  <a:lnTo>
                    <a:pt x="12332" y="2323"/>
                  </a:lnTo>
                  <a:lnTo>
                    <a:pt x="12100" y="2073"/>
                  </a:lnTo>
                  <a:lnTo>
                    <a:pt x="11849" y="1841"/>
                  </a:lnTo>
                  <a:lnTo>
                    <a:pt x="11599" y="1608"/>
                  </a:lnTo>
                  <a:lnTo>
                    <a:pt x="11331" y="1394"/>
                  </a:lnTo>
                  <a:lnTo>
                    <a:pt x="11045" y="1197"/>
                  </a:lnTo>
                  <a:lnTo>
                    <a:pt x="10759" y="1019"/>
                  </a:lnTo>
                  <a:lnTo>
                    <a:pt x="10455" y="858"/>
                  </a:lnTo>
                  <a:lnTo>
                    <a:pt x="10152" y="697"/>
                  </a:lnTo>
                  <a:lnTo>
                    <a:pt x="9848" y="554"/>
                  </a:lnTo>
                  <a:lnTo>
                    <a:pt x="9526" y="429"/>
                  </a:lnTo>
                  <a:lnTo>
                    <a:pt x="9187" y="322"/>
                  </a:lnTo>
                  <a:lnTo>
                    <a:pt x="8865" y="215"/>
                  </a:lnTo>
                  <a:lnTo>
                    <a:pt x="8507" y="143"/>
                  </a:lnTo>
                  <a:lnTo>
                    <a:pt x="8168" y="72"/>
                  </a:lnTo>
                  <a:lnTo>
                    <a:pt x="7810" y="36"/>
                  </a:lnTo>
                  <a:lnTo>
                    <a:pt x="74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842;p21"/>
            <p:cNvSpPr/>
            <p:nvPr/>
          </p:nvSpPr>
          <p:spPr>
            <a:xfrm>
              <a:off x="6605125" y="4835283"/>
              <a:ext cx="272157" cy="135915"/>
            </a:xfrm>
            <a:custGeom>
              <a:avLst/>
              <a:gdLst/>
              <a:ahLst/>
              <a:cxnLst/>
              <a:rect l="l" t="t" r="r" b="b"/>
              <a:pathLst>
                <a:path w="14173" h="7078" fill="none" extrusionOk="0">
                  <a:moveTo>
                    <a:pt x="1" y="7077"/>
                  </a:moveTo>
                  <a:lnTo>
                    <a:pt x="1" y="7077"/>
                  </a:lnTo>
                  <a:lnTo>
                    <a:pt x="18" y="6720"/>
                  </a:lnTo>
                  <a:lnTo>
                    <a:pt x="36" y="6344"/>
                  </a:lnTo>
                  <a:lnTo>
                    <a:pt x="90" y="6005"/>
                  </a:lnTo>
                  <a:lnTo>
                    <a:pt x="144" y="5647"/>
                  </a:lnTo>
                  <a:lnTo>
                    <a:pt x="233" y="5308"/>
                  </a:lnTo>
                  <a:lnTo>
                    <a:pt x="322" y="4968"/>
                  </a:lnTo>
                  <a:lnTo>
                    <a:pt x="429" y="4647"/>
                  </a:lnTo>
                  <a:lnTo>
                    <a:pt x="572" y="4325"/>
                  </a:lnTo>
                  <a:lnTo>
                    <a:pt x="698" y="4003"/>
                  </a:lnTo>
                  <a:lnTo>
                    <a:pt x="858" y="3699"/>
                  </a:lnTo>
                  <a:lnTo>
                    <a:pt x="1037" y="3396"/>
                  </a:lnTo>
                  <a:lnTo>
                    <a:pt x="1216" y="3110"/>
                  </a:lnTo>
                  <a:lnTo>
                    <a:pt x="1412" y="2842"/>
                  </a:lnTo>
                  <a:lnTo>
                    <a:pt x="1627" y="2574"/>
                  </a:lnTo>
                  <a:lnTo>
                    <a:pt x="1841" y="2323"/>
                  </a:lnTo>
                  <a:lnTo>
                    <a:pt x="2074" y="2073"/>
                  </a:lnTo>
                  <a:lnTo>
                    <a:pt x="2324" y="1841"/>
                  </a:lnTo>
                  <a:lnTo>
                    <a:pt x="2592" y="1608"/>
                  </a:lnTo>
                  <a:lnTo>
                    <a:pt x="2860" y="1394"/>
                  </a:lnTo>
                  <a:lnTo>
                    <a:pt x="3128" y="1197"/>
                  </a:lnTo>
                  <a:lnTo>
                    <a:pt x="3414" y="1019"/>
                  </a:lnTo>
                  <a:lnTo>
                    <a:pt x="3718" y="858"/>
                  </a:lnTo>
                  <a:lnTo>
                    <a:pt x="4022" y="697"/>
                  </a:lnTo>
                  <a:lnTo>
                    <a:pt x="4326" y="554"/>
                  </a:lnTo>
                  <a:lnTo>
                    <a:pt x="4647" y="429"/>
                  </a:lnTo>
                  <a:lnTo>
                    <a:pt x="4987" y="322"/>
                  </a:lnTo>
                  <a:lnTo>
                    <a:pt x="5326" y="215"/>
                  </a:lnTo>
                  <a:lnTo>
                    <a:pt x="5666" y="143"/>
                  </a:lnTo>
                  <a:lnTo>
                    <a:pt x="6005" y="72"/>
                  </a:lnTo>
                  <a:lnTo>
                    <a:pt x="6363" y="36"/>
                  </a:lnTo>
                  <a:lnTo>
                    <a:pt x="6720" y="0"/>
                  </a:lnTo>
                  <a:lnTo>
                    <a:pt x="7096" y="0"/>
                  </a:lnTo>
                  <a:lnTo>
                    <a:pt x="7096" y="0"/>
                  </a:lnTo>
                  <a:lnTo>
                    <a:pt x="7453" y="0"/>
                  </a:lnTo>
                  <a:lnTo>
                    <a:pt x="7810" y="36"/>
                  </a:lnTo>
                  <a:lnTo>
                    <a:pt x="8168" y="72"/>
                  </a:lnTo>
                  <a:lnTo>
                    <a:pt x="8507" y="143"/>
                  </a:lnTo>
                  <a:lnTo>
                    <a:pt x="8865" y="215"/>
                  </a:lnTo>
                  <a:lnTo>
                    <a:pt x="9187" y="322"/>
                  </a:lnTo>
                  <a:lnTo>
                    <a:pt x="9526" y="429"/>
                  </a:lnTo>
                  <a:lnTo>
                    <a:pt x="9848" y="554"/>
                  </a:lnTo>
                  <a:lnTo>
                    <a:pt x="10152" y="697"/>
                  </a:lnTo>
                  <a:lnTo>
                    <a:pt x="10455" y="858"/>
                  </a:lnTo>
                  <a:lnTo>
                    <a:pt x="10759" y="1019"/>
                  </a:lnTo>
                  <a:lnTo>
                    <a:pt x="11045" y="1197"/>
                  </a:lnTo>
                  <a:lnTo>
                    <a:pt x="11331" y="1394"/>
                  </a:lnTo>
                  <a:lnTo>
                    <a:pt x="11599" y="1608"/>
                  </a:lnTo>
                  <a:lnTo>
                    <a:pt x="11849" y="1841"/>
                  </a:lnTo>
                  <a:lnTo>
                    <a:pt x="12100" y="2073"/>
                  </a:lnTo>
                  <a:lnTo>
                    <a:pt x="12332" y="2323"/>
                  </a:lnTo>
                  <a:lnTo>
                    <a:pt x="12546" y="2574"/>
                  </a:lnTo>
                  <a:lnTo>
                    <a:pt x="12761" y="2842"/>
                  </a:lnTo>
                  <a:lnTo>
                    <a:pt x="12958" y="3110"/>
                  </a:lnTo>
                  <a:lnTo>
                    <a:pt x="13136" y="3396"/>
                  </a:lnTo>
                  <a:lnTo>
                    <a:pt x="13315" y="3699"/>
                  </a:lnTo>
                  <a:lnTo>
                    <a:pt x="13476" y="4003"/>
                  </a:lnTo>
                  <a:lnTo>
                    <a:pt x="13619" y="4325"/>
                  </a:lnTo>
                  <a:lnTo>
                    <a:pt x="13744" y="4647"/>
                  </a:lnTo>
                  <a:lnTo>
                    <a:pt x="13851" y="4968"/>
                  </a:lnTo>
                  <a:lnTo>
                    <a:pt x="13940" y="5308"/>
                  </a:lnTo>
                  <a:lnTo>
                    <a:pt x="14030" y="5647"/>
                  </a:lnTo>
                  <a:lnTo>
                    <a:pt x="14083" y="6005"/>
                  </a:lnTo>
                  <a:lnTo>
                    <a:pt x="14137" y="6344"/>
                  </a:lnTo>
                  <a:lnTo>
                    <a:pt x="14155" y="6720"/>
                  </a:lnTo>
                  <a:lnTo>
                    <a:pt x="14173" y="70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43;p21"/>
            <p:cNvSpPr/>
            <p:nvPr/>
          </p:nvSpPr>
          <p:spPr>
            <a:xfrm>
              <a:off x="6592432" y="4971179"/>
              <a:ext cx="297562" cy="40517"/>
            </a:xfrm>
            <a:custGeom>
              <a:avLst/>
              <a:gdLst/>
              <a:ahLst/>
              <a:cxnLst/>
              <a:rect l="l" t="t" r="r" b="b"/>
              <a:pathLst>
                <a:path w="15496" h="2110" extrusionOk="0">
                  <a:moveTo>
                    <a:pt x="948" y="0"/>
                  </a:moveTo>
                  <a:lnTo>
                    <a:pt x="840" y="18"/>
                  </a:lnTo>
                  <a:lnTo>
                    <a:pt x="644" y="90"/>
                  </a:lnTo>
                  <a:lnTo>
                    <a:pt x="465" y="179"/>
                  </a:lnTo>
                  <a:lnTo>
                    <a:pt x="304" y="304"/>
                  </a:lnTo>
                  <a:lnTo>
                    <a:pt x="179" y="465"/>
                  </a:lnTo>
                  <a:lnTo>
                    <a:pt x="72" y="644"/>
                  </a:lnTo>
                  <a:lnTo>
                    <a:pt x="18" y="840"/>
                  </a:lnTo>
                  <a:lnTo>
                    <a:pt x="0" y="947"/>
                  </a:lnTo>
                  <a:lnTo>
                    <a:pt x="0" y="1055"/>
                  </a:lnTo>
                  <a:lnTo>
                    <a:pt x="0" y="1162"/>
                  </a:lnTo>
                  <a:lnTo>
                    <a:pt x="18" y="1269"/>
                  </a:lnTo>
                  <a:lnTo>
                    <a:pt x="72" y="1466"/>
                  </a:lnTo>
                  <a:lnTo>
                    <a:pt x="179" y="1644"/>
                  </a:lnTo>
                  <a:lnTo>
                    <a:pt x="304" y="1805"/>
                  </a:lnTo>
                  <a:lnTo>
                    <a:pt x="465" y="1930"/>
                  </a:lnTo>
                  <a:lnTo>
                    <a:pt x="644" y="2020"/>
                  </a:lnTo>
                  <a:lnTo>
                    <a:pt x="840" y="2091"/>
                  </a:lnTo>
                  <a:lnTo>
                    <a:pt x="948" y="2109"/>
                  </a:lnTo>
                  <a:lnTo>
                    <a:pt x="14548" y="2109"/>
                  </a:lnTo>
                  <a:lnTo>
                    <a:pt x="14655" y="2091"/>
                  </a:lnTo>
                  <a:lnTo>
                    <a:pt x="14852" y="2020"/>
                  </a:lnTo>
                  <a:lnTo>
                    <a:pt x="15030" y="1930"/>
                  </a:lnTo>
                  <a:lnTo>
                    <a:pt x="15191" y="1805"/>
                  </a:lnTo>
                  <a:lnTo>
                    <a:pt x="15316" y="1644"/>
                  </a:lnTo>
                  <a:lnTo>
                    <a:pt x="15424" y="1466"/>
                  </a:lnTo>
                  <a:lnTo>
                    <a:pt x="15477" y="1269"/>
                  </a:lnTo>
                  <a:lnTo>
                    <a:pt x="15495" y="1162"/>
                  </a:lnTo>
                  <a:lnTo>
                    <a:pt x="15495" y="1055"/>
                  </a:lnTo>
                  <a:lnTo>
                    <a:pt x="15495" y="947"/>
                  </a:lnTo>
                  <a:lnTo>
                    <a:pt x="15477" y="840"/>
                  </a:lnTo>
                  <a:lnTo>
                    <a:pt x="15424" y="644"/>
                  </a:lnTo>
                  <a:lnTo>
                    <a:pt x="15316" y="465"/>
                  </a:lnTo>
                  <a:lnTo>
                    <a:pt x="15191" y="304"/>
                  </a:lnTo>
                  <a:lnTo>
                    <a:pt x="15030" y="179"/>
                  </a:lnTo>
                  <a:lnTo>
                    <a:pt x="14852" y="90"/>
                  </a:lnTo>
                  <a:lnTo>
                    <a:pt x="14655" y="18"/>
                  </a:lnTo>
                  <a:lnTo>
                    <a:pt x="14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44;p21"/>
            <p:cNvSpPr/>
            <p:nvPr/>
          </p:nvSpPr>
          <p:spPr>
            <a:xfrm>
              <a:off x="6972680" y="3966351"/>
              <a:ext cx="114985" cy="114985"/>
            </a:xfrm>
            <a:custGeom>
              <a:avLst/>
              <a:gdLst/>
              <a:ahLst/>
              <a:cxnLst/>
              <a:rect l="l" t="t" r="r" b="b"/>
              <a:pathLst>
                <a:path w="5988" h="5988" extrusionOk="0">
                  <a:moveTo>
                    <a:pt x="2985" y="0"/>
                  </a:moveTo>
                  <a:lnTo>
                    <a:pt x="2681" y="18"/>
                  </a:lnTo>
                  <a:lnTo>
                    <a:pt x="2395" y="72"/>
                  </a:lnTo>
                  <a:lnTo>
                    <a:pt x="2109" y="143"/>
                  </a:lnTo>
                  <a:lnTo>
                    <a:pt x="1823" y="250"/>
                  </a:lnTo>
                  <a:lnTo>
                    <a:pt x="1573" y="375"/>
                  </a:lnTo>
                  <a:lnTo>
                    <a:pt x="1323" y="518"/>
                  </a:lnTo>
                  <a:lnTo>
                    <a:pt x="1090" y="697"/>
                  </a:lnTo>
                  <a:lnTo>
                    <a:pt x="876" y="876"/>
                  </a:lnTo>
                  <a:lnTo>
                    <a:pt x="679" y="1090"/>
                  </a:lnTo>
                  <a:lnTo>
                    <a:pt x="518" y="1323"/>
                  </a:lnTo>
                  <a:lnTo>
                    <a:pt x="358" y="1573"/>
                  </a:lnTo>
                  <a:lnTo>
                    <a:pt x="232" y="1841"/>
                  </a:lnTo>
                  <a:lnTo>
                    <a:pt x="143" y="2109"/>
                  </a:lnTo>
                  <a:lnTo>
                    <a:pt x="72" y="2395"/>
                  </a:lnTo>
                  <a:lnTo>
                    <a:pt x="18" y="2699"/>
                  </a:lnTo>
                  <a:lnTo>
                    <a:pt x="0" y="3003"/>
                  </a:lnTo>
                  <a:lnTo>
                    <a:pt x="18" y="3306"/>
                  </a:lnTo>
                  <a:lnTo>
                    <a:pt x="72" y="3592"/>
                  </a:lnTo>
                  <a:lnTo>
                    <a:pt x="143" y="3878"/>
                  </a:lnTo>
                  <a:lnTo>
                    <a:pt x="232" y="4164"/>
                  </a:lnTo>
                  <a:lnTo>
                    <a:pt x="358" y="4414"/>
                  </a:lnTo>
                  <a:lnTo>
                    <a:pt x="518" y="4665"/>
                  </a:lnTo>
                  <a:lnTo>
                    <a:pt x="679" y="4897"/>
                  </a:lnTo>
                  <a:lnTo>
                    <a:pt x="876" y="5111"/>
                  </a:lnTo>
                  <a:lnTo>
                    <a:pt x="1090" y="5290"/>
                  </a:lnTo>
                  <a:lnTo>
                    <a:pt x="1323" y="5469"/>
                  </a:lnTo>
                  <a:lnTo>
                    <a:pt x="1573" y="5630"/>
                  </a:lnTo>
                  <a:lnTo>
                    <a:pt x="1823" y="5755"/>
                  </a:lnTo>
                  <a:lnTo>
                    <a:pt x="2109" y="5844"/>
                  </a:lnTo>
                  <a:lnTo>
                    <a:pt x="2395" y="5916"/>
                  </a:lnTo>
                  <a:lnTo>
                    <a:pt x="2681" y="5969"/>
                  </a:lnTo>
                  <a:lnTo>
                    <a:pt x="2985" y="5987"/>
                  </a:lnTo>
                  <a:lnTo>
                    <a:pt x="3289" y="5969"/>
                  </a:lnTo>
                  <a:lnTo>
                    <a:pt x="3592" y="5916"/>
                  </a:lnTo>
                  <a:lnTo>
                    <a:pt x="3878" y="5844"/>
                  </a:lnTo>
                  <a:lnTo>
                    <a:pt x="4146" y="5755"/>
                  </a:lnTo>
                  <a:lnTo>
                    <a:pt x="4414" y="5630"/>
                  </a:lnTo>
                  <a:lnTo>
                    <a:pt x="4665" y="5469"/>
                  </a:lnTo>
                  <a:lnTo>
                    <a:pt x="4897" y="5290"/>
                  </a:lnTo>
                  <a:lnTo>
                    <a:pt x="5094" y="5111"/>
                  </a:lnTo>
                  <a:lnTo>
                    <a:pt x="5290" y="4897"/>
                  </a:lnTo>
                  <a:lnTo>
                    <a:pt x="5469" y="4665"/>
                  </a:lnTo>
                  <a:lnTo>
                    <a:pt x="5612" y="4414"/>
                  </a:lnTo>
                  <a:lnTo>
                    <a:pt x="5737" y="4164"/>
                  </a:lnTo>
                  <a:lnTo>
                    <a:pt x="5844" y="3878"/>
                  </a:lnTo>
                  <a:lnTo>
                    <a:pt x="5916" y="3592"/>
                  </a:lnTo>
                  <a:lnTo>
                    <a:pt x="5969" y="3306"/>
                  </a:lnTo>
                  <a:lnTo>
                    <a:pt x="5987" y="3003"/>
                  </a:lnTo>
                  <a:lnTo>
                    <a:pt x="5969" y="2699"/>
                  </a:lnTo>
                  <a:lnTo>
                    <a:pt x="5916" y="2395"/>
                  </a:lnTo>
                  <a:lnTo>
                    <a:pt x="5844" y="2109"/>
                  </a:lnTo>
                  <a:lnTo>
                    <a:pt x="5737" y="1841"/>
                  </a:lnTo>
                  <a:lnTo>
                    <a:pt x="5612" y="1573"/>
                  </a:lnTo>
                  <a:lnTo>
                    <a:pt x="5469" y="1323"/>
                  </a:lnTo>
                  <a:lnTo>
                    <a:pt x="5290" y="1090"/>
                  </a:lnTo>
                  <a:lnTo>
                    <a:pt x="5094" y="876"/>
                  </a:lnTo>
                  <a:lnTo>
                    <a:pt x="4897" y="697"/>
                  </a:lnTo>
                  <a:lnTo>
                    <a:pt x="4665" y="518"/>
                  </a:lnTo>
                  <a:lnTo>
                    <a:pt x="4414" y="375"/>
                  </a:lnTo>
                  <a:lnTo>
                    <a:pt x="4146" y="250"/>
                  </a:lnTo>
                  <a:lnTo>
                    <a:pt x="3878" y="143"/>
                  </a:lnTo>
                  <a:lnTo>
                    <a:pt x="3592" y="72"/>
                  </a:lnTo>
                  <a:lnTo>
                    <a:pt x="3289" y="18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" name="Google Shape;860;p22"/>
          <p:cNvGrpSpPr/>
          <p:nvPr/>
        </p:nvGrpSpPr>
        <p:grpSpPr>
          <a:xfrm>
            <a:off x="109727" y="810289"/>
            <a:ext cx="8770926" cy="3805604"/>
            <a:chOff x="295491" y="1010749"/>
            <a:chExt cx="8429978" cy="3498718"/>
          </a:xfrm>
        </p:grpSpPr>
        <p:sp>
          <p:nvSpPr>
            <p:cNvPr id="862" name="Google Shape;862;p22"/>
            <p:cNvSpPr/>
            <p:nvPr/>
          </p:nvSpPr>
          <p:spPr>
            <a:xfrm>
              <a:off x="309553" y="1010749"/>
              <a:ext cx="2134800" cy="1065000"/>
            </a:xfrm>
            <a:prstGeom prst="roundRect">
              <a:avLst>
                <a:gd name="adj" fmla="val 16667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6590669" y="2335211"/>
              <a:ext cx="2134800" cy="1065000"/>
            </a:xfrm>
            <a:prstGeom prst="roundRect">
              <a:avLst>
                <a:gd name="adj" fmla="val 16667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330646" y="2227608"/>
              <a:ext cx="2134800" cy="106500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295491" y="3444467"/>
              <a:ext cx="2134800" cy="1065000"/>
            </a:xfrm>
            <a:prstGeom prst="roundRect">
              <a:avLst>
                <a:gd name="adj" fmla="val 16667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1" name="Google Shape;871;p22"/>
          <p:cNvSpPr/>
          <p:nvPr/>
        </p:nvSpPr>
        <p:spPr>
          <a:xfrm>
            <a:off x="4235250" y="1765250"/>
            <a:ext cx="673500" cy="673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22"/>
          <p:cNvSpPr txBox="1">
            <a:spLocks noGrp="1"/>
          </p:cNvSpPr>
          <p:nvPr>
            <p:ph type="title"/>
          </p:nvPr>
        </p:nvSpPr>
        <p:spPr>
          <a:xfrm>
            <a:off x="0" y="309062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Machine Learning model </a:t>
            </a:r>
            <a:endParaRPr/>
          </a:p>
        </p:txBody>
      </p:sp>
      <p:grpSp>
        <p:nvGrpSpPr>
          <p:cNvPr id="876" name="Google Shape;876;p22"/>
          <p:cNvGrpSpPr/>
          <p:nvPr/>
        </p:nvGrpSpPr>
        <p:grpSpPr>
          <a:xfrm>
            <a:off x="4390310" y="1927632"/>
            <a:ext cx="363380" cy="348778"/>
            <a:chOff x="2140225" y="2318650"/>
            <a:chExt cx="307975" cy="295600"/>
          </a:xfrm>
        </p:grpSpPr>
        <p:sp>
          <p:nvSpPr>
            <p:cNvPr id="877" name="Google Shape;877;p22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2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879;p22"/>
          <p:cNvGrpSpPr/>
          <p:nvPr/>
        </p:nvGrpSpPr>
        <p:grpSpPr>
          <a:xfrm>
            <a:off x="530900" y="1088375"/>
            <a:ext cx="2061000" cy="824600"/>
            <a:chOff x="457200" y="1078225"/>
            <a:chExt cx="2061000" cy="824600"/>
          </a:xfrm>
        </p:grpSpPr>
        <p:sp>
          <p:nvSpPr>
            <p:cNvPr id="880" name="Google Shape;880;p22"/>
            <p:cNvSpPr txBox="1"/>
            <p:nvPr/>
          </p:nvSpPr>
          <p:spPr>
            <a:xfrm>
              <a:off x="457200" y="1078225"/>
              <a:ext cx="19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Base Model 1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81" name="Google Shape;881;p22"/>
            <p:cNvSpPr txBox="1"/>
            <p:nvPr/>
          </p:nvSpPr>
          <p:spPr>
            <a:xfrm>
              <a:off x="457200" y="1419825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KNN classifier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85" name="Google Shape;885;p22"/>
          <p:cNvGrpSpPr/>
          <p:nvPr/>
        </p:nvGrpSpPr>
        <p:grpSpPr>
          <a:xfrm>
            <a:off x="530900" y="2399388"/>
            <a:ext cx="2061000" cy="824600"/>
            <a:chOff x="457200" y="2492850"/>
            <a:chExt cx="2061000" cy="824600"/>
          </a:xfrm>
        </p:grpSpPr>
        <p:sp>
          <p:nvSpPr>
            <p:cNvPr id="886" name="Google Shape;886;p22"/>
            <p:cNvSpPr txBox="1"/>
            <p:nvPr/>
          </p:nvSpPr>
          <p:spPr>
            <a:xfrm>
              <a:off x="457200" y="2492850"/>
              <a:ext cx="19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Base Model 2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87" name="Google Shape;887;p22"/>
            <p:cNvSpPr txBox="1"/>
            <p:nvPr/>
          </p:nvSpPr>
          <p:spPr>
            <a:xfrm>
              <a:off x="457200" y="283445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RandomForest Classifier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88" name="Google Shape;888;p22"/>
          <p:cNvGrpSpPr/>
          <p:nvPr/>
        </p:nvGrpSpPr>
        <p:grpSpPr>
          <a:xfrm>
            <a:off x="6720349" y="2465226"/>
            <a:ext cx="2061000" cy="824600"/>
            <a:chOff x="6625800" y="2492850"/>
            <a:chExt cx="2061000" cy="824600"/>
          </a:xfrm>
        </p:grpSpPr>
        <p:sp>
          <p:nvSpPr>
            <p:cNvPr id="889" name="Google Shape;889;p22"/>
            <p:cNvSpPr txBox="1"/>
            <p:nvPr/>
          </p:nvSpPr>
          <p:spPr>
            <a:xfrm>
              <a:off x="6730200" y="2492850"/>
              <a:ext cx="19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Meta Classifier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0" name="Google Shape;890;p22"/>
            <p:cNvSpPr txBox="1"/>
            <p:nvPr/>
          </p:nvSpPr>
          <p:spPr>
            <a:xfrm>
              <a:off x="6625800" y="2834450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Logistic Regression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91" name="Google Shape;891;p22"/>
          <p:cNvGrpSpPr/>
          <p:nvPr/>
        </p:nvGrpSpPr>
        <p:grpSpPr>
          <a:xfrm>
            <a:off x="390223" y="3616616"/>
            <a:ext cx="2061000" cy="824600"/>
            <a:chOff x="457200" y="3907475"/>
            <a:chExt cx="2061000" cy="824600"/>
          </a:xfrm>
        </p:grpSpPr>
        <p:sp>
          <p:nvSpPr>
            <p:cNvPr id="892" name="Google Shape;892;p22"/>
            <p:cNvSpPr txBox="1"/>
            <p:nvPr/>
          </p:nvSpPr>
          <p:spPr>
            <a:xfrm>
              <a:off x="457200" y="3907475"/>
              <a:ext cx="195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Base Model 3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3" name="Google Shape;893;p22"/>
            <p:cNvSpPr txBox="1"/>
            <p:nvPr/>
          </p:nvSpPr>
          <p:spPr>
            <a:xfrm>
              <a:off x="457200" y="4249075"/>
              <a:ext cx="20610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GaussianNB classifier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96589" y="1251005"/>
            <a:ext cx="3655855" cy="23736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2" name="Google Shape;875;p22"/>
          <p:cNvSpPr txBox="1">
            <a:spLocks/>
          </p:cNvSpPr>
          <p:nvPr/>
        </p:nvSpPr>
        <p:spPr>
          <a:xfrm>
            <a:off x="-180442" y="724809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tabLst/>
              <a:defRPr/>
            </a:pPr>
            <a:r>
              <a:rPr lang="en-IN" sz="28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Stacking</a:t>
            </a:r>
            <a:r>
              <a:rPr kumimoji="0" lang="en-I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endParaRPr kumimoji="0" lang="en-IN" sz="2800" b="1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057753" y="3840346"/>
            <a:ext cx="5778475" cy="12153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532" name="Google Shape;3550;p67"/>
          <p:cNvGrpSpPr/>
          <p:nvPr/>
        </p:nvGrpSpPr>
        <p:grpSpPr>
          <a:xfrm>
            <a:off x="6182574" y="245976"/>
            <a:ext cx="2412875" cy="1624000"/>
            <a:chOff x="1119750" y="326275"/>
            <a:chExt cx="2412875" cy="1624000"/>
          </a:xfrm>
        </p:grpSpPr>
        <p:sp>
          <p:nvSpPr>
            <p:cNvPr id="533" name="Google Shape;3551;p67"/>
            <p:cNvSpPr/>
            <p:nvPr/>
          </p:nvSpPr>
          <p:spPr>
            <a:xfrm>
              <a:off x="1378975" y="1176825"/>
              <a:ext cx="1969025" cy="752650"/>
            </a:xfrm>
            <a:custGeom>
              <a:avLst/>
              <a:gdLst/>
              <a:ahLst/>
              <a:cxnLst/>
              <a:rect l="l" t="t" r="r" b="b"/>
              <a:pathLst>
                <a:path w="78761" h="30106" extrusionOk="0">
                  <a:moveTo>
                    <a:pt x="28644" y="1"/>
                  </a:moveTo>
                  <a:cubicBezTo>
                    <a:pt x="27509" y="1"/>
                    <a:pt x="26372" y="116"/>
                    <a:pt x="25255" y="346"/>
                  </a:cubicBezTo>
                  <a:cubicBezTo>
                    <a:pt x="22363" y="933"/>
                    <a:pt x="20624" y="1774"/>
                    <a:pt x="18792" y="4090"/>
                  </a:cubicBezTo>
                  <a:cubicBezTo>
                    <a:pt x="16614" y="6855"/>
                    <a:pt x="13434" y="8883"/>
                    <a:pt x="9943" y="9378"/>
                  </a:cubicBezTo>
                  <a:cubicBezTo>
                    <a:pt x="7616" y="9689"/>
                    <a:pt x="5139" y="9805"/>
                    <a:pt x="3123" y="11199"/>
                  </a:cubicBezTo>
                  <a:cubicBezTo>
                    <a:pt x="2051" y="11936"/>
                    <a:pt x="1406" y="13434"/>
                    <a:pt x="991" y="14644"/>
                  </a:cubicBezTo>
                  <a:cubicBezTo>
                    <a:pt x="1" y="17524"/>
                    <a:pt x="554" y="21153"/>
                    <a:pt x="2547" y="23550"/>
                  </a:cubicBezTo>
                  <a:cubicBezTo>
                    <a:pt x="4966" y="26441"/>
                    <a:pt x="8238" y="27006"/>
                    <a:pt x="11821" y="27294"/>
                  </a:cubicBezTo>
                  <a:cubicBezTo>
                    <a:pt x="12182" y="27323"/>
                    <a:pt x="12544" y="27335"/>
                    <a:pt x="12907" y="27335"/>
                  </a:cubicBezTo>
                  <a:cubicBezTo>
                    <a:pt x="16219" y="27335"/>
                    <a:pt x="19599" y="26263"/>
                    <a:pt x="22948" y="26263"/>
                  </a:cubicBezTo>
                  <a:cubicBezTo>
                    <a:pt x="23084" y="26263"/>
                    <a:pt x="23219" y="26265"/>
                    <a:pt x="23354" y="26269"/>
                  </a:cubicBezTo>
                  <a:cubicBezTo>
                    <a:pt x="28815" y="26395"/>
                    <a:pt x="34046" y="28423"/>
                    <a:pt x="39415" y="29402"/>
                  </a:cubicBezTo>
                  <a:cubicBezTo>
                    <a:pt x="42079" y="29885"/>
                    <a:pt x="44769" y="30105"/>
                    <a:pt x="47464" y="30105"/>
                  </a:cubicBezTo>
                  <a:cubicBezTo>
                    <a:pt x="54734" y="30105"/>
                    <a:pt x="62038" y="28504"/>
                    <a:pt x="68956" y="26142"/>
                  </a:cubicBezTo>
                  <a:cubicBezTo>
                    <a:pt x="72331" y="24990"/>
                    <a:pt x="76007" y="22985"/>
                    <a:pt x="77620" y="20001"/>
                  </a:cubicBezTo>
                  <a:cubicBezTo>
                    <a:pt x="78484" y="18400"/>
                    <a:pt x="78760" y="16533"/>
                    <a:pt x="78081" y="14356"/>
                  </a:cubicBezTo>
                  <a:cubicBezTo>
                    <a:pt x="77735" y="13250"/>
                    <a:pt x="77021" y="12236"/>
                    <a:pt x="76018" y="11625"/>
                  </a:cubicBezTo>
                  <a:cubicBezTo>
                    <a:pt x="73875" y="10312"/>
                    <a:pt x="71571" y="10738"/>
                    <a:pt x="69301" y="9954"/>
                  </a:cubicBezTo>
                  <a:cubicBezTo>
                    <a:pt x="65442" y="8595"/>
                    <a:pt x="63690" y="3871"/>
                    <a:pt x="59877" y="2500"/>
                  </a:cubicBezTo>
                  <a:cubicBezTo>
                    <a:pt x="57462" y="1630"/>
                    <a:pt x="54832" y="1151"/>
                    <a:pt x="52219" y="1151"/>
                  </a:cubicBezTo>
                  <a:cubicBezTo>
                    <a:pt x="50643" y="1151"/>
                    <a:pt x="49073" y="1325"/>
                    <a:pt x="47561" y="1694"/>
                  </a:cubicBezTo>
                  <a:cubicBezTo>
                    <a:pt x="45398" y="2224"/>
                    <a:pt x="43226" y="3068"/>
                    <a:pt x="41015" y="3068"/>
                  </a:cubicBezTo>
                  <a:cubicBezTo>
                    <a:pt x="40682" y="3068"/>
                    <a:pt x="40349" y="3049"/>
                    <a:pt x="40014" y="3007"/>
                  </a:cubicBezTo>
                  <a:cubicBezTo>
                    <a:pt x="37975" y="2765"/>
                    <a:pt x="36131" y="1671"/>
                    <a:pt x="34184" y="968"/>
                  </a:cubicBezTo>
                  <a:cubicBezTo>
                    <a:pt x="32414" y="320"/>
                    <a:pt x="30532" y="1"/>
                    <a:pt x="28644" y="1"/>
                  </a:cubicBezTo>
                  <a:close/>
                </a:path>
              </a:pathLst>
            </a:custGeom>
            <a:solidFill>
              <a:srgbClr val="6FA0A4">
                <a:alpha val="34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3552;p67"/>
            <p:cNvSpPr/>
            <p:nvPr/>
          </p:nvSpPr>
          <p:spPr>
            <a:xfrm>
              <a:off x="2336975" y="922850"/>
              <a:ext cx="132525" cy="57825"/>
            </a:xfrm>
            <a:custGeom>
              <a:avLst/>
              <a:gdLst/>
              <a:ahLst/>
              <a:cxnLst/>
              <a:rect l="l" t="t" r="r" b="b"/>
              <a:pathLst>
                <a:path w="5301" h="2313" extrusionOk="0">
                  <a:moveTo>
                    <a:pt x="2522" y="1"/>
                  </a:moveTo>
                  <a:cubicBezTo>
                    <a:pt x="2134" y="1"/>
                    <a:pt x="1736" y="126"/>
                    <a:pt x="1348" y="239"/>
                  </a:cubicBezTo>
                  <a:cubicBezTo>
                    <a:pt x="1268" y="262"/>
                    <a:pt x="934" y="274"/>
                    <a:pt x="934" y="412"/>
                  </a:cubicBezTo>
                  <a:cubicBezTo>
                    <a:pt x="934" y="504"/>
                    <a:pt x="1118" y="562"/>
                    <a:pt x="1210" y="585"/>
                  </a:cubicBezTo>
                  <a:cubicBezTo>
                    <a:pt x="1237" y="587"/>
                    <a:pt x="1264" y="589"/>
                    <a:pt x="1292" y="589"/>
                  </a:cubicBezTo>
                  <a:cubicBezTo>
                    <a:pt x="1497" y="589"/>
                    <a:pt x="1707" y="516"/>
                    <a:pt x="1890" y="435"/>
                  </a:cubicBezTo>
                  <a:lnTo>
                    <a:pt x="1890" y="435"/>
                  </a:lnTo>
                  <a:cubicBezTo>
                    <a:pt x="1671" y="642"/>
                    <a:pt x="1383" y="723"/>
                    <a:pt x="1107" y="746"/>
                  </a:cubicBezTo>
                  <a:cubicBezTo>
                    <a:pt x="818" y="781"/>
                    <a:pt x="530" y="735"/>
                    <a:pt x="254" y="815"/>
                  </a:cubicBezTo>
                  <a:cubicBezTo>
                    <a:pt x="116" y="850"/>
                    <a:pt x="139" y="1000"/>
                    <a:pt x="242" y="1069"/>
                  </a:cubicBezTo>
                  <a:cubicBezTo>
                    <a:pt x="298" y="1110"/>
                    <a:pt x="382" y="1118"/>
                    <a:pt x="466" y="1118"/>
                  </a:cubicBezTo>
                  <a:cubicBezTo>
                    <a:pt x="521" y="1118"/>
                    <a:pt x="577" y="1115"/>
                    <a:pt x="623" y="1115"/>
                  </a:cubicBezTo>
                  <a:cubicBezTo>
                    <a:pt x="772" y="1115"/>
                    <a:pt x="934" y="1103"/>
                    <a:pt x="1095" y="1069"/>
                  </a:cubicBezTo>
                  <a:cubicBezTo>
                    <a:pt x="1222" y="1046"/>
                    <a:pt x="1429" y="1023"/>
                    <a:pt x="1544" y="953"/>
                  </a:cubicBezTo>
                  <a:lnTo>
                    <a:pt x="1544" y="953"/>
                  </a:lnTo>
                  <a:cubicBezTo>
                    <a:pt x="1291" y="1115"/>
                    <a:pt x="1003" y="1218"/>
                    <a:pt x="715" y="1253"/>
                  </a:cubicBezTo>
                  <a:cubicBezTo>
                    <a:pt x="577" y="1288"/>
                    <a:pt x="415" y="1299"/>
                    <a:pt x="277" y="1311"/>
                  </a:cubicBezTo>
                  <a:cubicBezTo>
                    <a:pt x="185" y="1322"/>
                    <a:pt x="0" y="1311"/>
                    <a:pt x="12" y="1460"/>
                  </a:cubicBezTo>
                  <a:cubicBezTo>
                    <a:pt x="12" y="1507"/>
                    <a:pt x="47" y="1530"/>
                    <a:pt x="70" y="1541"/>
                  </a:cubicBezTo>
                  <a:cubicBezTo>
                    <a:pt x="162" y="1610"/>
                    <a:pt x="289" y="1610"/>
                    <a:pt x="404" y="1610"/>
                  </a:cubicBezTo>
                  <a:cubicBezTo>
                    <a:pt x="715" y="1610"/>
                    <a:pt x="1049" y="1610"/>
                    <a:pt x="1372" y="1530"/>
                  </a:cubicBezTo>
                  <a:lnTo>
                    <a:pt x="1372" y="1530"/>
                  </a:lnTo>
                  <a:cubicBezTo>
                    <a:pt x="1083" y="1702"/>
                    <a:pt x="761" y="1818"/>
                    <a:pt x="450" y="1944"/>
                  </a:cubicBezTo>
                  <a:cubicBezTo>
                    <a:pt x="392" y="1979"/>
                    <a:pt x="277" y="2025"/>
                    <a:pt x="300" y="2106"/>
                  </a:cubicBezTo>
                  <a:cubicBezTo>
                    <a:pt x="312" y="2152"/>
                    <a:pt x="404" y="2175"/>
                    <a:pt x="450" y="2186"/>
                  </a:cubicBezTo>
                  <a:cubicBezTo>
                    <a:pt x="488" y="2201"/>
                    <a:pt x="531" y="2207"/>
                    <a:pt x="575" y="2207"/>
                  </a:cubicBezTo>
                  <a:cubicBezTo>
                    <a:pt x="636" y="2207"/>
                    <a:pt x="701" y="2195"/>
                    <a:pt x="761" y="2175"/>
                  </a:cubicBezTo>
                  <a:cubicBezTo>
                    <a:pt x="911" y="2129"/>
                    <a:pt x="1049" y="2106"/>
                    <a:pt x="1199" y="2048"/>
                  </a:cubicBezTo>
                  <a:cubicBezTo>
                    <a:pt x="1325" y="2002"/>
                    <a:pt x="1452" y="1967"/>
                    <a:pt x="1602" y="1933"/>
                  </a:cubicBezTo>
                  <a:cubicBezTo>
                    <a:pt x="1648" y="1926"/>
                    <a:pt x="1695" y="1922"/>
                    <a:pt x="1741" y="1922"/>
                  </a:cubicBezTo>
                  <a:cubicBezTo>
                    <a:pt x="1994" y="1922"/>
                    <a:pt x="2244" y="2020"/>
                    <a:pt x="2478" y="2117"/>
                  </a:cubicBezTo>
                  <a:cubicBezTo>
                    <a:pt x="2835" y="2267"/>
                    <a:pt x="3157" y="2313"/>
                    <a:pt x="3538" y="2313"/>
                  </a:cubicBezTo>
                  <a:cubicBezTo>
                    <a:pt x="4137" y="2313"/>
                    <a:pt x="4724" y="2278"/>
                    <a:pt x="5300" y="2221"/>
                  </a:cubicBezTo>
                  <a:lnTo>
                    <a:pt x="3342" y="251"/>
                  </a:lnTo>
                  <a:cubicBezTo>
                    <a:pt x="3080" y="67"/>
                    <a:pt x="2804" y="1"/>
                    <a:pt x="2522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3553;p67"/>
            <p:cNvSpPr/>
            <p:nvPr/>
          </p:nvSpPr>
          <p:spPr>
            <a:xfrm>
              <a:off x="2346775" y="1296050"/>
              <a:ext cx="125600" cy="70900"/>
            </a:xfrm>
            <a:custGeom>
              <a:avLst/>
              <a:gdLst/>
              <a:ahLst/>
              <a:cxnLst/>
              <a:rect l="l" t="t" r="r" b="b"/>
              <a:pathLst>
                <a:path w="5024" h="2836" extrusionOk="0">
                  <a:moveTo>
                    <a:pt x="2777" y="1"/>
                  </a:moveTo>
                  <a:lnTo>
                    <a:pt x="2109" y="1418"/>
                  </a:lnTo>
                  <a:cubicBezTo>
                    <a:pt x="2109" y="1418"/>
                    <a:pt x="1415" y="1066"/>
                    <a:pt x="780" y="1066"/>
                  </a:cubicBezTo>
                  <a:cubicBezTo>
                    <a:pt x="481" y="1066"/>
                    <a:pt x="195" y="1144"/>
                    <a:pt x="0" y="1372"/>
                  </a:cubicBezTo>
                  <a:lnTo>
                    <a:pt x="4125" y="2835"/>
                  </a:lnTo>
                  <a:lnTo>
                    <a:pt x="5023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3554;p67"/>
            <p:cNvSpPr/>
            <p:nvPr/>
          </p:nvSpPr>
          <p:spPr>
            <a:xfrm>
              <a:off x="2347050" y="1322875"/>
              <a:ext cx="109475" cy="44350"/>
            </a:xfrm>
            <a:custGeom>
              <a:avLst/>
              <a:gdLst/>
              <a:ahLst/>
              <a:cxnLst/>
              <a:rect l="l" t="t" r="r" b="b"/>
              <a:pathLst>
                <a:path w="4379" h="1774" extrusionOk="0">
                  <a:moveTo>
                    <a:pt x="792" y="0"/>
                  </a:moveTo>
                  <a:cubicBezTo>
                    <a:pt x="488" y="0"/>
                    <a:pt x="196" y="81"/>
                    <a:pt x="1" y="322"/>
                  </a:cubicBezTo>
                  <a:lnTo>
                    <a:pt x="4137" y="1774"/>
                  </a:lnTo>
                  <a:lnTo>
                    <a:pt x="4379" y="979"/>
                  </a:lnTo>
                  <a:lnTo>
                    <a:pt x="2132" y="287"/>
                  </a:lnTo>
                  <a:lnTo>
                    <a:pt x="2098" y="345"/>
                  </a:lnTo>
                  <a:cubicBezTo>
                    <a:pt x="2098" y="345"/>
                    <a:pt x="1418" y="0"/>
                    <a:pt x="792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3555;p67"/>
            <p:cNvSpPr/>
            <p:nvPr/>
          </p:nvSpPr>
          <p:spPr>
            <a:xfrm>
              <a:off x="2388525" y="1326300"/>
              <a:ext cx="119000" cy="73200"/>
            </a:xfrm>
            <a:custGeom>
              <a:avLst/>
              <a:gdLst/>
              <a:ahLst/>
              <a:cxnLst/>
              <a:rect l="l" t="t" r="r" b="b"/>
              <a:pathLst>
                <a:path w="4760" h="2928" extrusionOk="0">
                  <a:moveTo>
                    <a:pt x="4759" y="1"/>
                  </a:moveTo>
                  <a:lnTo>
                    <a:pt x="2547" y="323"/>
                  </a:lnTo>
                  <a:lnTo>
                    <a:pt x="2098" y="1821"/>
                  </a:lnTo>
                  <a:cubicBezTo>
                    <a:pt x="2098" y="1821"/>
                    <a:pt x="1578" y="1645"/>
                    <a:pt x="1039" y="1645"/>
                  </a:cubicBezTo>
                  <a:cubicBezTo>
                    <a:pt x="632" y="1645"/>
                    <a:pt x="214" y="1745"/>
                    <a:pt x="1" y="2097"/>
                  </a:cubicBezTo>
                  <a:lnTo>
                    <a:pt x="4298" y="2927"/>
                  </a:lnTo>
                  <a:lnTo>
                    <a:pt x="4759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3556;p67"/>
            <p:cNvSpPr/>
            <p:nvPr/>
          </p:nvSpPr>
          <p:spPr>
            <a:xfrm>
              <a:off x="2388525" y="1367600"/>
              <a:ext cx="110925" cy="32475"/>
            </a:xfrm>
            <a:custGeom>
              <a:avLst/>
              <a:gdLst/>
              <a:ahLst/>
              <a:cxnLst/>
              <a:rect l="l" t="t" r="r" b="b"/>
              <a:pathLst>
                <a:path w="4437" h="1299" extrusionOk="0">
                  <a:moveTo>
                    <a:pt x="1054" y="0"/>
                  </a:moveTo>
                  <a:cubicBezTo>
                    <a:pt x="642" y="0"/>
                    <a:pt x="217" y="101"/>
                    <a:pt x="1" y="457"/>
                  </a:cubicBezTo>
                  <a:lnTo>
                    <a:pt x="4298" y="1298"/>
                  </a:lnTo>
                  <a:lnTo>
                    <a:pt x="4436" y="480"/>
                  </a:lnTo>
                  <a:cubicBezTo>
                    <a:pt x="3665" y="342"/>
                    <a:pt x="2893" y="227"/>
                    <a:pt x="2109" y="111"/>
                  </a:cubicBezTo>
                  <a:lnTo>
                    <a:pt x="2098" y="169"/>
                  </a:lnTo>
                  <a:cubicBezTo>
                    <a:pt x="2098" y="169"/>
                    <a:pt x="1587" y="0"/>
                    <a:pt x="1054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3557;p67"/>
            <p:cNvSpPr/>
            <p:nvPr/>
          </p:nvSpPr>
          <p:spPr>
            <a:xfrm>
              <a:off x="2397450" y="988175"/>
              <a:ext cx="215200" cy="325200"/>
            </a:xfrm>
            <a:custGeom>
              <a:avLst/>
              <a:gdLst/>
              <a:ahLst/>
              <a:cxnLst/>
              <a:rect l="l" t="t" r="r" b="b"/>
              <a:pathLst>
                <a:path w="8608" h="13008" extrusionOk="0">
                  <a:moveTo>
                    <a:pt x="8607" y="460"/>
                  </a:moveTo>
                  <a:lnTo>
                    <a:pt x="8607" y="461"/>
                  </a:lnTo>
                  <a:lnTo>
                    <a:pt x="8607" y="461"/>
                  </a:lnTo>
                  <a:cubicBezTo>
                    <a:pt x="8607" y="461"/>
                    <a:pt x="8607" y="461"/>
                    <a:pt x="8607" y="460"/>
                  </a:cubicBezTo>
                  <a:close/>
                  <a:moveTo>
                    <a:pt x="6535" y="0"/>
                  </a:moveTo>
                  <a:cubicBezTo>
                    <a:pt x="6340" y="0"/>
                    <a:pt x="6139" y="14"/>
                    <a:pt x="5934" y="46"/>
                  </a:cubicBezTo>
                  <a:cubicBezTo>
                    <a:pt x="4517" y="253"/>
                    <a:pt x="1257" y="1336"/>
                    <a:pt x="450" y="3133"/>
                  </a:cubicBezTo>
                  <a:cubicBezTo>
                    <a:pt x="1" y="4136"/>
                    <a:pt x="370" y="11521"/>
                    <a:pt x="473" y="13007"/>
                  </a:cubicBezTo>
                  <a:lnTo>
                    <a:pt x="2812" y="13007"/>
                  </a:lnTo>
                  <a:lnTo>
                    <a:pt x="5877" y="2073"/>
                  </a:lnTo>
                  <a:lnTo>
                    <a:pt x="8607" y="461"/>
                  </a:lnTo>
                  <a:lnTo>
                    <a:pt x="8607" y="461"/>
                  </a:lnTo>
                  <a:cubicBezTo>
                    <a:pt x="8607" y="461"/>
                    <a:pt x="8607" y="461"/>
                    <a:pt x="8607" y="461"/>
                  </a:cubicBezTo>
                  <a:cubicBezTo>
                    <a:pt x="8588" y="461"/>
                    <a:pt x="7670" y="0"/>
                    <a:pt x="6535" y="0"/>
                  </a:cubicBezTo>
                  <a:close/>
                </a:path>
              </a:pathLst>
            </a:custGeom>
            <a:solidFill>
              <a:srgbClr val="455E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3558;p67"/>
            <p:cNvSpPr/>
            <p:nvPr/>
          </p:nvSpPr>
          <p:spPr>
            <a:xfrm>
              <a:off x="2569425" y="1207050"/>
              <a:ext cx="200775" cy="104875"/>
            </a:xfrm>
            <a:custGeom>
              <a:avLst/>
              <a:gdLst/>
              <a:ahLst/>
              <a:cxnLst/>
              <a:rect l="l" t="t" r="r" b="b"/>
              <a:pathLst>
                <a:path w="8031" h="4195" extrusionOk="0">
                  <a:moveTo>
                    <a:pt x="208" y="1"/>
                  </a:moveTo>
                  <a:lnTo>
                    <a:pt x="0" y="416"/>
                  </a:lnTo>
                  <a:lnTo>
                    <a:pt x="7823" y="4195"/>
                  </a:lnTo>
                  <a:lnTo>
                    <a:pt x="8031" y="3757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62A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3559;p67"/>
            <p:cNvSpPr/>
            <p:nvPr/>
          </p:nvSpPr>
          <p:spPr>
            <a:xfrm>
              <a:off x="2551275" y="1207050"/>
              <a:ext cx="202500" cy="104875"/>
            </a:xfrm>
            <a:custGeom>
              <a:avLst/>
              <a:gdLst/>
              <a:ahLst/>
              <a:cxnLst/>
              <a:rect l="l" t="t" r="r" b="b"/>
              <a:pathLst>
                <a:path w="8100" h="4195" extrusionOk="0">
                  <a:moveTo>
                    <a:pt x="7892" y="1"/>
                  </a:moveTo>
                  <a:lnTo>
                    <a:pt x="0" y="3757"/>
                  </a:lnTo>
                  <a:lnTo>
                    <a:pt x="208" y="4195"/>
                  </a:lnTo>
                  <a:lnTo>
                    <a:pt x="8100" y="416"/>
                  </a:lnTo>
                  <a:lnTo>
                    <a:pt x="7892" y="1"/>
                  </a:lnTo>
                  <a:close/>
                </a:path>
              </a:pathLst>
            </a:custGeom>
            <a:solidFill>
              <a:srgbClr val="62A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3560;p67"/>
            <p:cNvSpPr/>
            <p:nvPr/>
          </p:nvSpPr>
          <p:spPr>
            <a:xfrm>
              <a:off x="2527650" y="1132450"/>
              <a:ext cx="60225" cy="281000"/>
            </a:xfrm>
            <a:custGeom>
              <a:avLst/>
              <a:gdLst/>
              <a:ahLst/>
              <a:cxnLst/>
              <a:rect l="l" t="t" r="r" b="b"/>
              <a:pathLst>
                <a:path w="2409" h="11240" extrusionOk="0">
                  <a:moveTo>
                    <a:pt x="1717" y="1"/>
                  </a:moveTo>
                  <a:lnTo>
                    <a:pt x="35" y="10831"/>
                  </a:lnTo>
                  <a:cubicBezTo>
                    <a:pt x="1" y="11038"/>
                    <a:pt x="139" y="11211"/>
                    <a:pt x="323" y="11234"/>
                  </a:cubicBezTo>
                  <a:cubicBezTo>
                    <a:pt x="343" y="11238"/>
                    <a:pt x="364" y="11239"/>
                    <a:pt x="383" y="11239"/>
                  </a:cubicBezTo>
                  <a:cubicBezTo>
                    <a:pt x="553" y="11239"/>
                    <a:pt x="695" y="11110"/>
                    <a:pt x="726" y="10934"/>
                  </a:cubicBezTo>
                  <a:lnTo>
                    <a:pt x="2409" y="10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3561;p67"/>
            <p:cNvSpPr/>
            <p:nvPr/>
          </p:nvSpPr>
          <p:spPr>
            <a:xfrm>
              <a:off x="2735025" y="1132450"/>
              <a:ext cx="60225" cy="281000"/>
            </a:xfrm>
            <a:custGeom>
              <a:avLst/>
              <a:gdLst/>
              <a:ahLst/>
              <a:cxnLst/>
              <a:rect l="l" t="t" r="r" b="b"/>
              <a:pathLst>
                <a:path w="2409" h="11240" extrusionOk="0">
                  <a:moveTo>
                    <a:pt x="692" y="1"/>
                  </a:moveTo>
                  <a:lnTo>
                    <a:pt x="1" y="104"/>
                  </a:lnTo>
                  <a:lnTo>
                    <a:pt x="1695" y="10934"/>
                  </a:lnTo>
                  <a:cubicBezTo>
                    <a:pt x="1726" y="11110"/>
                    <a:pt x="1868" y="11239"/>
                    <a:pt x="2038" y="11239"/>
                  </a:cubicBezTo>
                  <a:cubicBezTo>
                    <a:pt x="2057" y="11239"/>
                    <a:pt x="2078" y="11238"/>
                    <a:pt x="2098" y="11234"/>
                  </a:cubicBezTo>
                  <a:cubicBezTo>
                    <a:pt x="2282" y="11211"/>
                    <a:pt x="2409" y="11038"/>
                    <a:pt x="2386" y="10831"/>
                  </a:cubicBezTo>
                  <a:lnTo>
                    <a:pt x="692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3562;p67"/>
            <p:cNvSpPr/>
            <p:nvPr/>
          </p:nvSpPr>
          <p:spPr>
            <a:xfrm>
              <a:off x="2559900" y="795750"/>
              <a:ext cx="224125" cy="335000"/>
            </a:xfrm>
            <a:custGeom>
              <a:avLst/>
              <a:gdLst/>
              <a:ahLst/>
              <a:cxnLst/>
              <a:rect l="l" t="t" r="r" b="b"/>
              <a:pathLst>
                <a:path w="8965" h="13400" extrusionOk="0">
                  <a:moveTo>
                    <a:pt x="1" y="0"/>
                  </a:moveTo>
                  <a:lnTo>
                    <a:pt x="1" y="13400"/>
                  </a:lnTo>
                  <a:lnTo>
                    <a:pt x="8435" y="13400"/>
                  </a:lnTo>
                  <a:lnTo>
                    <a:pt x="8907" y="2339"/>
                  </a:lnTo>
                  <a:cubicBezTo>
                    <a:pt x="8965" y="1072"/>
                    <a:pt x="7962" y="0"/>
                    <a:pt x="6683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3563;p67"/>
            <p:cNvSpPr/>
            <p:nvPr/>
          </p:nvSpPr>
          <p:spPr>
            <a:xfrm>
              <a:off x="2489950" y="627225"/>
              <a:ext cx="258650" cy="287175"/>
            </a:xfrm>
            <a:custGeom>
              <a:avLst/>
              <a:gdLst/>
              <a:ahLst/>
              <a:cxnLst/>
              <a:rect l="l" t="t" r="r" b="b"/>
              <a:pathLst>
                <a:path w="10346" h="11487" extrusionOk="0">
                  <a:moveTo>
                    <a:pt x="5583" y="1"/>
                  </a:moveTo>
                  <a:cubicBezTo>
                    <a:pt x="5311" y="1"/>
                    <a:pt x="5043" y="23"/>
                    <a:pt x="4792" y="59"/>
                  </a:cubicBezTo>
                  <a:cubicBezTo>
                    <a:pt x="4020" y="163"/>
                    <a:pt x="3225" y="543"/>
                    <a:pt x="2799" y="1188"/>
                  </a:cubicBezTo>
                  <a:cubicBezTo>
                    <a:pt x="2522" y="1591"/>
                    <a:pt x="2407" y="2075"/>
                    <a:pt x="2361" y="2571"/>
                  </a:cubicBezTo>
                  <a:cubicBezTo>
                    <a:pt x="2315" y="3170"/>
                    <a:pt x="2488" y="4091"/>
                    <a:pt x="2050" y="4610"/>
                  </a:cubicBezTo>
                  <a:cubicBezTo>
                    <a:pt x="1877" y="4817"/>
                    <a:pt x="1601" y="4909"/>
                    <a:pt x="1370" y="5048"/>
                  </a:cubicBezTo>
                  <a:cubicBezTo>
                    <a:pt x="875" y="5336"/>
                    <a:pt x="506" y="5820"/>
                    <a:pt x="391" y="6384"/>
                  </a:cubicBezTo>
                  <a:cubicBezTo>
                    <a:pt x="276" y="6949"/>
                    <a:pt x="391" y="7548"/>
                    <a:pt x="725" y="8009"/>
                  </a:cubicBezTo>
                  <a:cubicBezTo>
                    <a:pt x="794" y="8112"/>
                    <a:pt x="875" y="8228"/>
                    <a:pt x="863" y="8343"/>
                  </a:cubicBezTo>
                  <a:cubicBezTo>
                    <a:pt x="863" y="8435"/>
                    <a:pt x="806" y="8516"/>
                    <a:pt x="748" y="8585"/>
                  </a:cubicBezTo>
                  <a:cubicBezTo>
                    <a:pt x="460" y="8965"/>
                    <a:pt x="172" y="9368"/>
                    <a:pt x="103" y="9841"/>
                  </a:cubicBezTo>
                  <a:cubicBezTo>
                    <a:pt x="1" y="10568"/>
                    <a:pt x="600" y="11487"/>
                    <a:pt x="1358" y="11487"/>
                  </a:cubicBezTo>
                  <a:cubicBezTo>
                    <a:pt x="1452" y="11487"/>
                    <a:pt x="1549" y="11473"/>
                    <a:pt x="1647" y="11442"/>
                  </a:cubicBezTo>
                  <a:lnTo>
                    <a:pt x="8675" y="11258"/>
                  </a:lnTo>
                  <a:cubicBezTo>
                    <a:pt x="8710" y="11259"/>
                    <a:pt x="8745" y="11259"/>
                    <a:pt x="8780" y="11259"/>
                  </a:cubicBezTo>
                  <a:cubicBezTo>
                    <a:pt x="9126" y="11259"/>
                    <a:pt x="9476" y="11203"/>
                    <a:pt x="9769" y="11004"/>
                  </a:cubicBezTo>
                  <a:cubicBezTo>
                    <a:pt x="10138" y="10751"/>
                    <a:pt x="10345" y="10278"/>
                    <a:pt x="10345" y="9817"/>
                  </a:cubicBezTo>
                  <a:cubicBezTo>
                    <a:pt x="10345" y="9357"/>
                    <a:pt x="10150" y="8907"/>
                    <a:pt x="9908" y="8527"/>
                  </a:cubicBezTo>
                  <a:cubicBezTo>
                    <a:pt x="9769" y="8320"/>
                    <a:pt x="9597" y="8112"/>
                    <a:pt x="9562" y="7859"/>
                  </a:cubicBezTo>
                  <a:cubicBezTo>
                    <a:pt x="9516" y="7479"/>
                    <a:pt x="9769" y="7145"/>
                    <a:pt x="9942" y="6822"/>
                  </a:cubicBezTo>
                  <a:cubicBezTo>
                    <a:pt x="10207" y="6223"/>
                    <a:pt x="10184" y="5451"/>
                    <a:pt x="9677" y="5036"/>
                  </a:cubicBezTo>
                  <a:cubicBezTo>
                    <a:pt x="9481" y="4863"/>
                    <a:pt x="9205" y="4760"/>
                    <a:pt x="9032" y="4541"/>
                  </a:cubicBezTo>
                  <a:cubicBezTo>
                    <a:pt x="8871" y="4333"/>
                    <a:pt x="8848" y="4068"/>
                    <a:pt x="8825" y="3803"/>
                  </a:cubicBezTo>
                  <a:cubicBezTo>
                    <a:pt x="8802" y="2939"/>
                    <a:pt x="9147" y="1557"/>
                    <a:pt x="8283" y="1027"/>
                  </a:cubicBezTo>
                  <a:cubicBezTo>
                    <a:pt x="8064" y="900"/>
                    <a:pt x="7811" y="831"/>
                    <a:pt x="7546" y="773"/>
                  </a:cubicBezTo>
                  <a:cubicBezTo>
                    <a:pt x="7557" y="623"/>
                    <a:pt x="7419" y="508"/>
                    <a:pt x="7292" y="428"/>
                  </a:cubicBezTo>
                  <a:cubicBezTo>
                    <a:pt x="6800" y="110"/>
                    <a:pt x="6183" y="1"/>
                    <a:pt x="5583" y="1"/>
                  </a:cubicBezTo>
                  <a:close/>
                </a:path>
              </a:pathLst>
            </a:custGeom>
            <a:solidFill>
              <a:srgbClr val="E3D6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3564;p67"/>
            <p:cNvSpPr/>
            <p:nvPr/>
          </p:nvSpPr>
          <p:spPr>
            <a:xfrm>
              <a:off x="2383875" y="805600"/>
              <a:ext cx="367900" cy="214250"/>
            </a:xfrm>
            <a:custGeom>
              <a:avLst/>
              <a:gdLst/>
              <a:ahLst/>
              <a:cxnLst/>
              <a:rect l="l" t="t" r="r" b="b"/>
              <a:pathLst>
                <a:path w="14716" h="8570" extrusionOk="0">
                  <a:moveTo>
                    <a:pt x="8222" y="1"/>
                  </a:moveTo>
                  <a:cubicBezTo>
                    <a:pt x="7631" y="1"/>
                    <a:pt x="6940" y="154"/>
                    <a:pt x="6524" y="758"/>
                  </a:cubicBezTo>
                  <a:cubicBezTo>
                    <a:pt x="5671" y="1980"/>
                    <a:pt x="5452" y="3570"/>
                    <a:pt x="4911" y="3789"/>
                  </a:cubicBezTo>
                  <a:cubicBezTo>
                    <a:pt x="4358" y="3996"/>
                    <a:pt x="440" y="3351"/>
                    <a:pt x="198" y="5505"/>
                  </a:cubicBezTo>
                  <a:cubicBezTo>
                    <a:pt x="0" y="7247"/>
                    <a:pt x="1494" y="7629"/>
                    <a:pt x="2211" y="7629"/>
                  </a:cubicBezTo>
                  <a:cubicBezTo>
                    <a:pt x="2329" y="7629"/>
                    <a:pt x="2426" y="7618"/>
                    <a:pt x="2491" y="7602"/>
                  </a:cubicBezTo>
                  <a:cubicBezTo>
                    <a:pt x="2952" y="7487"/>
                    <a:pt x="5129" y="7717"/>
                    <a:pt x="6708" y="5425"/>
                  </a:cubicBezTo>
                  <a:lnTo>
                    <a:pt x="6708" y="5425"/>
                  </a:lnTo>
                  <a:cubicBezTo>
                    <a:pt x="6708" y="5425"/>
                    <a:pt x="6316" y="6796"/>
                    <a:pt x="6535" y="8570"/>
                  </a:cubicBezTo>
                  <a:lnTo>
                    <a:pt x="12250" y="7879"/>
                  </a:lnTo>
                  <a:lnTo>
                    <a:pt x="12399" y="5920"/>
                  </a:lnTo>
                  <a:lnTo>
                    <a:pt x="14715" y="4353"/>
                  </a:lnTo>
                  <a:cubicBezTo>
                    <a:pt x="14715" y="4353"/>
                    <a:pt x="14047" y="1012"/>
                    <a:pt x="12353" y="655"/>
                  </a:cubicBezTo>
                  <a:cubicBezTo>
                    <a:pt x="10648" y="298"/>
                    <a:pt x="9346" y="56"/>
                    <a:pt x="9346" y="56"/>
                  </a:cubicBezTo>
                  <a:lnTo>
                    <a:pt x="9323" y="159"/>
                  </a:lnTo>
                  <a:cubicBezTo>
                    <a:pt x="9323" y="159"/>
                    <a:pt x="8824" y="1"/>
                    <a:pt x="8222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3565;p67"/>
            <p:cNvSpPr/>
            <p:nvPr/>
          </p:nvSpPr>
          <p:spPr>
            <a:xfrm>
              <a:off x="2602250" y="806400"/>
              <a:ext cx="52750" cy="33450"/>
            </a:xfrm>
            <a:custGeom>
              <a:avLst/>
              <a:gdLst/>
              <a:ahLst/>
              <a:cxnLst/>
              <a:rect l="l" t="t" r="r" b="b"/>
              <a:pathLst>
                <a:path w="2110" h="1338" extrusionOk="0">
                  <a:moveTo>
                    <a:pt x="588" y="1"/>
                  </a:moveTo>
                  <a:lnTo>
                    <a:pt x="588" y="139"/>
                  </a:lnTo>
                  <a:cubicBezTo>
                    <a:pt x="588" y="139"/>
                    <a:pt x="346" y="70"/>
                    <a:pt x="1" y="24"/>
                  </a:cubicBezTo>
                  <a:lnTo>
                    <a:pt x="1" y="289"/>
                  </a:lnTo>
                  <a:cubicBezTo>
                    <a:pt x="1" y="865"/>
                    <a:pt x="473" y="1337"/>
                    <a:pt x="1049" y="1337"/>
                  </a:cubicBezTo>
                  <a:cubicBezTo>
                    <a:pt x="1625" y="1337"/>
                    <a:pt x="2086" y="876"/>
                    <a:pt x="2109" y="312"/>
                  </a:cubicBezTo>
                  <a:cubicBezTo>
                    <a:pt x="1199" y="116"/>
                    <a:pt x="588" y="1"/>
                    <a:pt x="588" y="1"/>
                  </a:cubicBezTo>
                  <a:close/>
                </a:path>
              </a:pathLst>
            </a:custGeom>
            <a:solidFill>
              <a:srgbClr val="569B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3566;p67"/>
            <p:cNvSpPr/>
            <p:nvPr/>
          </p:nvSpPr>
          <p:spPr>
            <a:xfrm>
              <a:off x="2609450" y="779900"/>
              <a:ext cx="38625" cy="50150"/>
            </a:xfrm>
            <a:custGeom>
              <a:avLst/>
              <a:gdLst/>
              <a:ahLst/>
              <a:cxnLst/>
              <a:rect l="l" t="t" r="r" b="b"/>
              <a:pathLst>
                <a:path w="1545" h="2006" extrusionOk="0">
                  <a:moveTo>
                    <a:pt x="1" y="1"/>
                  </a:moveTo>
                  <a:lnTo>
                    <a:pt x="1" y="1245"/>
                  </a:lnTo>
                  <a:cubicBezTo>
                    <a:pt x="1" y="1660"/>
                    <a:pt x="346" y="2005"/>
                    <a:pt x="761" y="2005"/>
                  </a:cubicBezTo>
                  <a:cubicBezTo>
                    <a:pt x="1199" y="2005"/>
                    <a:pt x="1544" y="1660"/>
                    <a:pt x="1544" y="1245"/>
                  </a:cubicBezTo>
                  <a:lnTo>
                    <a:pt x="1544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3567;p67"/>
            <p:cNvSpPr/>
            <p:nvPr/>
          </p:nvSpPr>
          <p:spPr>
            <a:xfrm>
              <a:off x="2733025" y="802950"/>
              <a:ext cx="50725" cy="326950"/>
            </a:xfrm>
            <a:custGeom>
              <a:avLst/>
              <a:gdLst/>
              <a:ahLst/>
              <a:cxnLst/>
              <a:rect l="l" t="t" r="r" b="b"/>
              <a:pathLst>
                <a:path w="2029" h="13078" extrusionOk="0">
                  <a:moveTo>
                    <a:pt x="864" y="0"/>
                  </a:moveTo>
                  <a:cubicBezTo>
                    <a:pt x="749" y="93"/>
                    <a:pt x="645" y="196"/>
                    <a:pt x="565" y="323"/>
                  </a:cubicBezTo>
                  <a:cubicBezTo>
                    <a:pt x="357" y="669"/>
                    <a:pt x="311" y="1083"/>
                    <a:pt x="288" y="1487"/>
                  </a:cubicBezTo>
                  <a:cubicBezTo>
                    <a:pt x="46" y="4713"/>
                    <a:pt x="23" y="7939"/>
                    <a:pt x="0" y="11165"/>
                  </a:cubicBezTo>
                  <a:cubicBezTo>
                    <a:pt x="0" y="11787"/>
                    <a:pt x="0" y="12420"/>
                    <a:pt x="162" y="13008"/>
                  </a:cubicBezTo>
                  <a:cubicBezTo>
                    <a:pt x="162" y="13031"/>
                    <a:pt x="173" y="13054"/>
                    <a:pt x="185" y="13077"/>
                  </a:cubicBezTo>
                  <a:lnTo>
                    <a:pt x="1510" y="13077"/>
                  </a:lnTo>
                  <a:lnTo>
                    <a:pt x="1982" y="2017"/>
                  </a:lnTo>
                  <a:cubicBezTo>
                    <a:pt x="2028" y="1187"/>
                    <a:pt x="1567" y="404"/>
                    <a:pt x="864" y="0"/>
                  </a:cubicBezTo>
                  <a:close/>
                </a:path>
              </a:pathLst>
            </a:custGeom>
            <a:solidFill>
              <a:srgbClr val="E2B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3568;p67"/>
            <p:cNvSpPr/>
            <p:nvPr/>
          </p:nvSpPr>
          <p:spPr>
            <a:xfrm>
              <a:off x="2538875" y="826275"/>
              <a:ext cx="24800" cy="107475"/>
            </a:xfrm>
            <a:custGeom>
              <a:avLst/>
              <a:gdLst/>
              <a:ahLst/>
              <a:cxnLst/>
              <a:rect l="l" t="t" r="r" b="b"/>
              <a:pathLst>
                <a:path w="992" h="4299" extrusionOk="0">
                  <a:moveTo>
                    <a:pt x="992" y="1"/>
                  </a:moveTo>
                  <a:lnTo>
                    <a:pt x="992" y="1"/>
                  </a:lnTo>
                  <a:cubicBezTo>
                    <a:pt x="980" y="1"/>
                    <a:pt x="957" y="266"/>
                    <a:pt x="842" y="657"/>
                  </a:cubicBezTo>
                  <a:cubicBezTo>
                    <a:pt x="784" y="853"/>
                    <a:pt x="681" y="1072"/>
                    <a:pt x="554" y="1314"/>
                  </a:cubicBezTo>
                  <a:cubicBezTo>
                    <a:pt x="416" y="1556"/>
                    <a:pt x="243" y="1809"/>
                    <a:pt x="128" y="2109"/>
                  </a:cubicBezTo>
                  <a:cubicBezTo>
                    <a:pt x="12" y="2409"/>
                    <a:pt x="1" y="2731"/>
                    <a:pt x="47" y="2996"/>
                  </a:cubicBezTo>
                  <a:cubicBezTo>
                    <a:pt x="93" y="3273"/>
                    <a:pt x="174" y="3515"/>
                    <a:pt x="266" y="3710"/>
                  </a:cubicBezTo>
                  <a:cubicBezTo>
                    <a:pt x="347" y="3895"/>
                    <a:pt x="450" y="4033"/>
                    <a:pt x="519" y="4125"/>
                  </a:cubicBezTo>
                  <a:cubicBezTo>
                    <a:pt x="577" y="4252"/>
                    <a:pt x="623" y="4298"/>
                    <a:pt x="635" y="4298"/>
                  </a:cubicBezTo>
                  <a:cubicBezTo>
                    <a:pt x="646" y="4286"/>
                    <a:pt x="473" y="4079"/>
                    <a:pt x="324" y="3710"/>
                  </a:cubicBezTo>
                  <a:cubicBezTo>
                    <a:pt x="231" y="3526"/>
                    <a:pt x="162" y="3296"/>
                    <a:pt x="116" y="3019"/>
                  </a:cubicBezTo>
                  <a:cubicBezTo>
                    <a:pt x="93" y="2754"/>
                    <a:pt x="93" y="2455"/>
                    <a:pt x="208" y="2155"/>
                  </a:cubicBezTo>
                  <a:cubicBezTo>
                    <a:pt x="324" y="1867"/>
                    <a:pt x="473" y="1602"/>
                    <a:pt x="612" y="1360"/>
                  </a:cubicBezTo>
                  <a:cubicBezTo>
                    <a:pt x="738" y="1118"/>
                    <a:pt x="819" y="888"/>
                    <a:pt x="877" y="680"/>
                  </a:cubicBezTo>
                  <a:cubicBezTo>
                    <a:pt x="934" y="484"/>
                    <a:pt x="969" y="312"/>
                    <a:pt x="980" y="196"/>
                  </a:cubicBezTo>
                  <a:cubicBezTo>
                    <a:pt x="992" y="81"/>
                    <a:pt x="992" y="1"/>
                    <a:pt x="992" y="1"/>
                  </a:cubicBezTo>
                  <a:close/>
                </a:path>
              </a:pathLst>
            </a:custGeom>
            <a:solidFill>
              <a:srgbClr val="569B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3569;p67"/>
            <p:cNvSpPr/>
            <p:nvPr/>
          </p:nvSpPr>
          <p:spPr>
            <a:xfrm>
              <a:off x="2550700" y="836650"/>
              <a:ext cx="3475" cy="24800"/>
            </a:xfrm>
            <a:custGeom>
              <a:avLst/>
              <a:gdLst/>
              <a:ahLst/>
              <a:cxnLst/>
              <a:rect l="l" t="t" r="r" b="b"/>
              <a:pathLst>
                <a:path w="139" h="992" extrusionOk="0">
                  <a:moveTo>
                    <a:pt x="58" y="0"/>
                  </a:moveTo>
                  <a:cubicBezTo>
                    <a:pt x="35" y="0"/>
                    <a:pt x="58" y="231"/>
                    <a:pt x="58" y="484"/>
                  </a:cubicBezTo>
                  <a:cubicBezTo>
                    <a:pt x="35" y="772"/>
                    <a:pt x="0" y="991"/>
                    <a:pt x="35" y="991"/>
                  </a:cubicBezTo>
                  <a:cubicBezTo>
                    <a:pt x="46" y="991"/>
                    <a:pt x="116" y="772"/>
                    <a:pt x="139" y="496"/>
                  </a:cubicBezTo>
                  <a:cubicBezTo>
                    <a:pt x="139" y="208"/>
                    <a:pt x="81" y="0"/>
                    <a:pt x="58" y="0"/>
                  </a:cubicBezTo>
                  <a:close/>
                </a:path>
              </a:pathLst>
            </a:custGeom>
            <a:solidFill>
              <a:srgbClr val="569B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3570;p67"/>
            <p:cNvSpPr/>
            <p:nvPr/>
          </p:nvSpPr>
          <p:spPr>
            <a:xfrm>
              <a:off x="2408700" y="1300375"/>
              <a:ext cx="62525" cy="2050"/>
            </a:xfrm>
            <a:custGeom>
              <a:avLst/>
              <a:gdLst/>
              <a:ahLst/>
              <a:cxnLst/>
              <a:rect l="l" t="t" r="r" b="b"/>
              <a:pathLst>
                <a:path w="2501" h="82" extrusionOk="0">
                  <a:moveTo>
                    <a:pt x="1003" y="1"/>
                  </a:moveTo>
                  <a:cubicBezTo>
                    <a:pt x="645" y="1"/>
                    <a:pt x="300" y="12"/>
                    <a:pt x="0" y="12"/>
                  </a:cubicBezTo>
                  <a:lnTo>
                    <a:pt x="0" y="81"/>
                  </a:lnTo>
                  <a:lnTo>
                    <a:pt x="1003" y="81"/>
                  </a:lnTo>
                  <a:cubicBezTo>
                    <a:pt x="1567" y="81"/>
                    <a:pt x="2086" y="81"/>
                    <a:pt x="2489" y="70"/>
                  </a:cubicBezTo>
                  <a:lnTo>
                    <a:pt x="2500" y="12"/>
                  </a:lnTo>
                  <a:cubicBezTo>
                    <a:pt x="2097" y="12"/>
                    <a:pt x="1579" y="1"/>
                    <a:pt x="1003" y="1"/>
                  </a:cubicBezTo>
                  <a:close/>
                </a:path>
              </a:pathLst>
            </a:custGeom>
            <a:solidFill>
              <a:srgbClr val="62A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3571;p67"/>
            <p:cNvSpPr/>
            <p:nvPr/>
          </p:nvSpPr>
          <p:spPr>
            <a:xfrm>
              <a:off x="2428850" y="989300"/>
              <a:ext cx="312550" cy="359500"/>
            </a:xfrm>
            <a:custGeom>
              <a:avLst/>
              <a:gdLst/>
              <a:ahLst/>
              <a:cxnLst/>
              <a:rect l="l" t="t" r="r" b="b"/>
              <a:pathLst>
                <a:path w="12502" h="14380" extrusionOk="0">
                  <a:moveTo>
                    <a:pt x="10451" y="1"/>
                  </a:moveTo>
                  <a:cubicBezTo>
                    <a:pt x="10451" y="1"/>
                    <a:pt x="2455" y="657"/>
                    <a:pt x="1671" y="3641"/>
                  </a:cubicBezTo>
                  <a:cubicBezTo>
                    <a:pt x="876" y="6625"/>
                    <a:pt x="93" y="13308"/>
                    <a:pt x="1" y="14057"/>
                  </a:cubicBezTo>
                  <a:lnTo>
                    <a:pt x="3526" y="14379"/>
                  </a:lnTo>
                  <a:lnTo>
                    <a:pt x="4125" y="5427"/>
                  </a:lnTo>
                  <a:cubicBezTo>
                    <a:pt x="4148" y="5146"/>
                    <a:pt x="4390" y="4920"/>
                    <a:pt x="4669" y="4920"/>
                  </a:cubicBezTo>
                  <a:cubicBezTo>
                    <a:pt x="4676" y="4920"/>
                    <a:pt x="4683" y="4920"/>
                    <a:pt x="4690" y="4920"/>
                  </a:cubicBezTo>
                  <a:cubicBezTo>
                    <a:pt x="5174" y="4943"/>
                    <a:pt x="5944" y="4970"/>
                    <a:pt x="6789" y="4970"/>
                  </a:cubicBezTo>
                  <a:cubicBezTo>
                    <a:pt x="8537" y="4970"/>
                    <a:pt x="10606" y="4853"/>
                    <a:pt x="11142" y="4333"/>
                  </a:cubicBezTo>
                  <a:cubicBezTo>
                    <a:pt x="12501" y="2996"/>
                    <a:pt x="10451" y="1"/>
                    <a:pt x="10451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3572;p67"/>
            <p:cNvSpPr/>
            <p:nvPr/>
          </p:nvSpPr>
          <p:spPr>
            <a:xfrm>
              <a:off x="2568850" y="664400"/>
              <a:ext cx="148650" cy="125025"/>
            </a:xfrm>
            <a:custGeom>
              <a:avLst/>
              <a:gdLst/>
              <a:ahLst/>
              <a:cxnLst/>
              <a:rect l="l" t="t" r="r" b="b"/>
              <a:pathLst>
                <a:path w="5946" h="5001" extrusionOk="0">
                  <a:moveTo>
                    <a:pt x="2650" y="1"/>
                  </a:moveTo>
                  <a:cubicBezTo>
                    <a:pt x="2454" y="104"/>
                    <a:pt x="2258" y="185"/>
                    <a:pt x="2039" y="277"/>
                  </a:cubicBezTo>
                  <a:cubicBezTo>
                    <a:pt x="1468" y="497"/>
                    <a:pt x="917" y="609"/>
                    <a:pt x="457" y="609"/>
                  </a:cubicBezTo>
                  <a:cubicBezTo>
                    <a:pt x="314" y="609"/>
                    <a:pt x="181" y="598"/>
                    <a:pt x="58" y="577"/>
                  </a:cubicBezTo>
                  <a:cubicBezTo>
                    <a:pt x="23" y="726"/>
                    <a:pt x="0" y="876"/>
                    <a:pt x="0" y="1049"/>
                  </a:cubicBezTo>
                  <a:lnTo>
                    <a:pt x="0" y="3388"/>
                  </a:lnTo>
                  <a:cubicBezTo>
                    <a:pt x="0" y="4275"/>
                    <a:pt x="714" y="5001"/>
                    <a:pt x="1613" y="5001"/>
                  </a:cubicBezTo>
                  <a:lnTo>
                    <a:pt x="2592" y="5001"/>
                  </a:lnTo>
                  <a:cubicBezTo>
                    <a:pt x="3399" y="5001"/>
                    <a:pt x="4102" y="4540"/>
                    <a:pt x="4447" y="3872"/>
                  </a:cubicBezTo>
                  <a:cubicBezTo>
                    <a:pt x="4537" y="3909"/>
                    <a:pt x="4633" y="3927"/>
                    <a:pt x="4730" y="3927"/>
                  </a:cubicBezTo>
                  <a:cubicBezTo>
                    <a:pt x="5080" y="3927"/>
                    <a:pt x="5452" y="3693"/>
                    <a:pt x="5669" y="3296"/>
                  </a:cubicBezTo>
                  <a:cubicBezTo>
                    <a:pt x="5945" y="2766"/>
                    <a:pt x="5818" y="2167"/>
                    <a:pt x="5381" y="1936"/>
                  </a:cubicBezTo>
                  <a:cubicBezTo>
                    <a:pt x="5264" y="1868"/>
                    <a:pt x="5140" y="1841"/>
                    <a:pt x="5007" y="1841"/>
                  </a:cubicBezTo>
                  <a:cubicBezTo>
                    <a:pt x="4982" y="1841"/>
                    <a:pt x="4957" y="1842"/>
                    <a:pt x="4931" y="1844"/>
                  </a:cubicBezTo>
                  <a:cubicBezTo>
                    <a:pt x="4920" y="1846"/>
                    <a:pt x="4908" y="1847"/>
                    <a:pt x="4897" y="1847"/>
                  </a:cubicBezTo>
                  <a:cubicBezTo>
                    <a:pt x="4840" y="1847"/>
                    <a:pt x="4785" y="1823"/>
                    <a:pt x="4747" y="1775"/>
                  </a:cubicBezTo>
                  <a:cubicBezTo>
                    <a:pt x="4629" y="1823"/>
                    <a:pt x="4503" y="1846"/>
                    <a:pt x="4375" y="1846"/>
                  </a:cubicBezTo>
                  <a:cubicBezTo>
                    <a:pt x="3828" y="1846"/>
                    <a:pt x="3226" y="1426"/>
                    <a:pt x="2880" y="726"/>
                  </a:cubicBezTo>
                  <a:cubicBezTo>
                    <a:pt x="2765" y="473"/>
                    <a:pt x="2673" y="231"/>
                    <a:pt x="2650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3573;p67"/>
            <p:cNvSpPr/>
            <p:nvPr/>
          </p:nvSpPr>
          <p:spPr>
            <a:xfrm>
              <a:off x="2597350" y="736400"/>
              <a:ext cx="34600" cy="17325"/>
            </a:xfrm>
            <a:custGeom>
              <a:avLst/>
              <a:gdLst/>
              <a:ahLst/>
              <a:cxnLst/>
              <a:rect l="l" t="t" r="r" b="b"/>
              <a:pathLst>
                <a:path w="1384" h="693" extrusionOk="0">
                  <a:moveTo>
                    <a:pt x="1" y="1"/>
                  </a:moveTo>
                  <a:cubicBezTo>
                    <a:pt x="1" y="381"/>
                    <a:pt x="312" y="692"/>
                    <a:pt x="692" y="692"/>
                  </a:cubicBezTo>
                  <a:cubicBezTo>
                    <a:pt x="1061" y="692"/>
                    <a:pt x="1383" y="393"/>
                    <a:pt x="1383" y="1"/>
                  </a:cubicBezTo>
                  <a:close/>
                </a:path>
              </a:pathLst>
            </a:custGeom>
            <a:solidFill>
              <a:srgbClr val="FF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3574;p67"/>
            <p:cNvSpPr/>
            <p:nvPr/>
          </p:nvSpPr>
          <p:spPr>
            <a:xfrm>
              <a:off x="2680025" y="720275"/>
              <a:ext cx="23925" cy="36600"/>
            </a:xfrm>
            <a:custGeom>
              <a:avLst/>
              <a:gdLst/>
              <a:ahLst/>
              <a:cxnLst/>
              <a:rect l="l" t="t" r="r" b="b"/>
              <a:pathLst>
                <a:path w="957" h="1464" extrusionOk="0">
                  <a:moveTo>
                    <a:pt x="864" y="1"/>
                  </a:moveTo>
                  <a:cubicBezTo>
                    <a:pt x="818" y="1"/>
                    <a:pt x="738" y="1"/>
                    <a:pt x="646" y="24"/>
                  </a:cubicBezTo>
                  <a:cubicBezTo>
                    <a:pt x="565" y="58"/>
                    <a:pt x="461" y="104"/>
                    <a:pt x="381" y="185"/>
                  </a:cubicBezTo>
                  <a:cubicBezTo>
                    <a:pt x="288" y="266"/>
                    <a:pt x="208" y="369"/>
                    <a:pt x="150" y="496"/>
                  </a:cubicBezTo>
                  <a:cubicBezTo>
                    <a:pt x="35" y="750"/>
                    <a:pt x="0" y="1003"/>
                    <a:pt x="12" y="1176"/>
                  </a:cubicBezTo>
                  <a:cubicBezTo>
                    <a:pt x="12" y="1349"/>
                    <a:pt x="46" y="1464"/>
                    <a:pt x="58" y="1464"/>
                  </a:cubicBezTo>
                  <a:cubicBezTo>
                    <a:pt x="69" y="1464"/>
                    <a:pt x="58" y="1349"/>
                    <a:pt x="69" y="1187"/>
                  </a:cubicBezTo>
                  <a:cubicBezTo>
                    <a:pt x="93" y="1015"/>
                    <a:pt x="116" y="784"/>
                    <a:pt x="231" y="542"/>
                  </a:cubicBezTo>
                  <a:cubicBezTo>
                    <a:pt x="288" y="427"/>
                    <a:pt x="358" y="323"/>
                    <a:pt x="438" y="254"/>
                  </a:cubicBezTo>
                  <a:cubicBezTo>
                    <a:pt x="507" y="185"/>
                    <a:pt x="611" y="127"/>
                    <a:pt x="680" y="93"/>
                  </a:cubicBezTo>
                  <a:cubicBezTo>
                    <a:pt x="841" y="24"/>
                    <a:pt x="957" y="24"/>
                    <a:pt x="934" y="12"/>
                  </a:cubicBezTo>
                  <a:cubicBezTo>
                    <a:pt x="934" y="12"/>
                    <a:pt x="911" y="1"/>
                    <a:pt x="864" y="1"/>
                  </a:cubicBezTo>
                  <a:close/>
                </a:path>
              </a:pathLst>
            </a:custGeom>
            <a:solidFill>
              <a:srgbClr val="C65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3575;p67"/>
            <p:cNvSpPr/>
            <p:nvPr/>
          </p:nvSpPr>
          <p:spPr>
            <a:xfrm>
              <a:off x="2686075" y="729500"/>
              <a:ext cx="8650" cy="17875"/>
            </a:xfrm>
            <a:custGeom>
              <a:avLst/>
              <a:gdLst/>
              <a:ahLst/>
              <a:cxnLst/>
              <a:rect l="l" t="t" r="r" b="b"/>
              <a:pathLst>
                <a:path w="346" h="715" extrusionOk="0">
                  <a:moveTo>
                    <a:pt x="0" y="0"/>
                  </a:moveTo>
                  <a:cubicBezTo>
                    <a:pt x="0" y="23"/>
                    <a:pt x="46" y="35"/>
                    <a:pt x="92" y="93"/>
                  </a:cubicBezTo>
                  <a:cubicBezTo>
                    <a:pt x="150" y="139"/>
                    <a:pt x="208" y="219"/>
                    <a:pt x="231" y="323"/>
                  </a:cubicBezTo>
                  <a:cubicBezTo>
                    <a:pt x="265" y="415"/>
                    <a:pt x="254" y="519"/>
                    <a:pt x="219" y="576"/>
                  </a:cubicBezTo>
                  <a:cubicBezTo>
                    <a:pt x="208" y="657"/>
                    <a:pt x="196" y="692"/>
                    <a:pt x="196" y="715"/>
                  </a:cubicBezTo>
                  <a:cubicBezTo>
                    <a:pt x="208" y="715"/>
                    <a:pt x="242" y="692"/>
                    <a:pt x="277" y="623"/>
                  </a:cubicBezTo>
                  <a:cubicBezTo>
                    <a:pt x="323" y="553"/>
                    <a:pt x="346" y="438"/>
                    <a:pt x="323" y="311"/>
                  </a:cubicBezTo>
                  <a:cubicBezTo>
                    <a:pt x="288" y="173"/>
                    <a:pt x="208" y="93"/>
                    <a:pt x="139" y="46"/>
                  </a:cubicBezTo>
                  <a:cubicBezTo>
                    <a:pt x="58" y="0"/>
                    <a:pt x="23" y="0"/>
                    <a:pt x="0" y="0"/>
                  </a:cubicBezTo>
                  <a:close/>
                </a:path>
              </a:pathLst>
            </a:custGeom>
            <a:solidFill>
              <a:srgbClr val="C65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3576;p67"/>
            <p:cNvSpPr/>
            <p:nvPr/>
          </p:nvSpPr>
          <p:spPr>
            <a:xfrm>
              <a:off x="2570000" y="638200"/>
              <a:ext cx="117525" cy="72600"/>
            </a:xfrm>
            <a:custGeom>
              <a:avLst/>
              <a:gdLst/>
              <a:ahLst/>
              <a:cxnLst/>
              <a:rect l="l" t="t" r="r" b="b"/>
              <a:pathLst>
                <a:path w="4701" h="2904" extrusionOk="0">
                  <a:moveTo>
                    <a:pt x="2039" y="0"/>
                  </a:moveTo>
                  <a:cubicBezTo>
                    <a:pt x="1049" y="0"/>
                    <a:pt x="196" y="703"/>
                    <a:pt x="0" y="1636"/>
                  </a:cubicBezTo>
                  <a:cubicBezTo>
                    <a:pt x="117" y="1654"/>
                    <a:pt x="243" y="1663"/>
                    <a:pt x="376" y="1663"/>
                  </a:cubicBezTo>
                  <a:cubicBezTo>
                    <a:pt x="846" y="1663"/>
                    <a:pt x="1407" y="1552"/>
                    <a:pt x="1982" y="1337"/>
                  </a:cubicBezTo>
                  <a:cubicBezTo>
                    <a:pt x="2201" y="1256"/>
                    <a:pt x="2397" y="1164"/>
                    <a:pt x="2593" y="1060"/>
                  </a:cubicBezTo>
                  <a:cubicBezTo>
                    <a:pt x="2616" y="1314"/>
                    <a:pt x="2708" y="1556"/>
                    <a:pt x="2823" y="1786"/>
                  </a:cubicBezTo>
                  <a:cubicBezTo>
                    <a:pt x="3165" y="2471"/>
                    <a:pt x="3776" y="2903"/>
                    <a:pt x="4319" y="2903"/>
                  </a:cubicBezTo>
                  <a:cubicBezTo>
                    <a:pt x="4452" y="2903"/>
                    <a:pt x="4581" y="2877"/>
                    <a:pt x="4701" y="2823"/>
                  </a:cubicBezTo>
                  <a:cubicBezTo>
                    <a:pt x="4666" y="2777"/>
                    <a:pt x="4643" y="2731"/>
                    <a:pt x="4643" y="2673"/>
                  </a:cubicBezTo>
                  <a:lnTo>
                    <a:pt x="4643" y="2097"/>
                  </a:lnTo>
                  <a:cubicBezTo>
                    <a:pt x="4643" y="933"/>
                    <a:pt x="3710" y="0"/>
                    <a:pt x="2546" y="0"/>
                  </a:cubicBezTo>
                  <a:close/>
                </a:path>
              </a:pathLst>
            </a:custGeom>
            <a:solidFill>
              <a:srgbClr val="E3D6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3577;p67"/>
            <p:cNvSpPr/>
            <p:nvPr/>
          </p:nvSpPr>
          <p:spPr>
            <a:xfrm>
              <a:off x="2560500" y="851050"/>
              <a:ext cx="56175" cy="18175"/>
            </a:xfrm>
            <a:custGeom>
              <a:avLst/>
              <a:gdLst/>
              <a:ahLst/>
              <a:cxnLst/>
              <a:rect l="l" t="t" r="r" b="b"/>
              <a:pathLst>
                <a:path w="2247" h="727" extrusionOk="0">
                  <a:moveTo>
                    <a:pt x="207" y="0"/>
                  </a:moveTo>
                  <a:cubicBezTo>
                    <a:pt x="92" y="0"/>
                    <a:pt x="0" y="81"/>
                    <a:pt x="0" y="196"/>
                  </a:cubicBezTo>
                  <a:lnTo>
                    <a:pt x="0" y="726"/>
                  </a:lnTo>
                  <a:lnTo>
                    <a:pt x="2247" y="726"/>
                  </a:lnTo>
                  <a:lnTo>
                    <a:pt x="2247" y="196"/>
                  </a:lnTo>
                  <a:cubicBezTo>
                    <a:pt x="2247" y="81"/>
                    <a:pt x="2166" y="0"/>
                    <a:pt x="2051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3578;p67"/>
            <p:cNvSpPr/>
            <p:nvPr/>
          </p:nvSpPr>
          <p:spPr>
            <a:xfrm>
              <a:off x="2525350" y="863150"/>
              <a:ext cx="127050" cy="165350"/>
            </a:xfrm>
            <a:custGeom>
              <a:avLst/>
              <a:gdLst/>
              <a:ahLst/>
              <a:cxnLst/>
              <a:rect l="l" t="t" r="r" b="b"/>
              <a:pathLst>
                <a:path w="5082" h="6614" extrusionOk="0">
                  <a:moveTo>
                    <a:pt x="369" y="0"/>
                  </a:moveTo>
                  <a:cubicBezTo>
                    <a:pt x="173" y="0"/>
                    <a:pt x="0" y="173"/>
                    <a:pt x="0" y="380"/>
                  </a:cubicBezTo>
                  <a:lnTo>
                    <a:pt x="0" y="6233"/>
                  </a:lnTo>
                  <a:cubicBezTo>
                    <a:pt x="0" y="6441"/>
                    <a:pt x="173" y="6614"/>
                    <a:pt x="369" y="6614"/>
                  </a:cubicBezTo>
                  <a:lnTo>
                    <a:pt x="4701" y="6614"/>
                  </a:lnTo>
                  <a:cubicBezTo>
                    <a:pt x="4908" y="6614"/>
                    <a:pt x="5081" y="6452"/>
                    <a:pt x="5081" y="6233"/>
                  </a:cubicBezTo>
                  <a:lnTo>
                    <a:pt x="5081" y="380"/>
                  </a:lnTo>
                  <a:cubicBezTo>
                    <a:pt x="5081" y="173"/>
                    <a:pt x="4908" y="0"/>
                    <a:pt x="4701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3579;p67"/>
            <p:cNvSpPr/>
            <p:nvPr/>
          </p:nvSpPr>
          <p:spPr>
            <a:xfrm>
              <a:off x="2525350" y="863150"/>
              <a:ext cx="127050" cy="165350"/>
            </a:xfrm>
            <a:custGeom>
              <a:avLst/>
              <a:gdLst/>
              <a:ahLst/>
              <a:cxnLst/>
              <a:rect l="l" t="t" r="r" b="b"/>
              <a:pathLst>
                <a:path w="5082" h="6614" extrusionOk="0">
                  <a:moveTo>
                    <a:pt x="369" y="0"/>
                  </a:moveTo>
                  <a:cubicBezTo>
                    <a:pt x="173" y="0"/>
                    <a:pt x="0" y="173"/>
                    <a:pt x="0" y="380"/>
                  </a:cubicBezTo>
                  <a:lnTo>
                    <a:pt x="0" y="6233"/>
                  </a:lnTo>
                  <a:cubicBezTo>
                    <a:pt x="0" y="6441"/>
                    <a:pt x="173" y="6614"/>
                    <a:pt x="369" y="6614"/>
                  </a:cubicBezTo>
                  <a:lnTo>
                    <a:pt x="4701" y="6614"/>
                  </a:lnTo>
                  <a:cubicBezTo>
                    <a:pt x="4908" y="6614"/>
                    <a:pt x="5081" y="6441"/>
                    <a:pt x="5081" y="6233"/>
                  </a:cubicBezTo>
                  <a:lnTo>
                    <a:pt x="5081" y="4862"/>
                  </a:lnTo>
                  <a:cubicBezTo>
                    <a:pt x="4839" y="4851"/>
                    <a:pt x="4609" y="4839"/>
                    <a:pt x="4355" y="4839"/>
                  </a:cubicBezTo>
                  <a:cubicBezTo>
                    <a:pt x="3837" y="4828"/>
                    <a:pt x="3296" y="4839"/>
                    <a:pt x="2800" y="4620"/>
                  </a:cubicBezTo>
                  <a:cubicBezTo>
                    <a:pt x="2040" y="4286"/>
                    <a:pt x="1613" y="3468"/>
                    <a:pt x="1394" y="2662"/>
                  </a:cubicBezTo>
                  <a:cubicBezTo>
                    <a:pt x="1176" y="1855"/>
                    <a:pt x="1118" y="1014"/>
                    <a:pt x="830" y="242"/>
                  </a:cubicBezTo>
                  <a:cubicBezTo>
                    <a:pt x="807" y="162"/>
                    <a:pt x="761" y="92"/>
                    <a:pt x="726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3580;p67"/>
            <p:cNvSpPr/>
            <p:nvPr/>
          </p:nvSpPr>
          <p:spPr>
            <a:xfrm>
              <a:off x="2430575" y="1326600"/>
              <a:ext cx="87025" cy="10375"/>
            </a:xfrm>
            <a:custGeom>
              <a:avLst/>
              <a:gdLst/>
              <a:ahLst/>
              <a:cxnLst/>
              <a:rect l="l" t="t" r="r" b="b"/>
              <a:pathLst>
                <a:path w="3481" h="415" extrusionOk="0">
                  <a:moveTo>
                    <a:pt x="1" y="0"/>
                  </a:moveTo>
                  <a:lnTo>
                    <a:pt x="1" y="58"/>
                  </a:lnTo>
                  <a:cubicBezTo>
                    <a:pt x="508" y="115"/>
                    <a:pt x="1222" y="184"/>
                    <a:pt x="2029" y="277"/>
                  </a:cubicBezTo>
                  <a:cubicBezTo>
                    <a:pt x="2559" y="323"/>
                    <a:pt x="3066" y="369"/>
                    <a:pt x="3480" y="415"/>
                  </a:cubicBezTo>
                  <a:lnTo>
                    <a:pt x="3480" y="346"/>
                  </a:lnTo>
                  <a:cubicBezTo>
                    <a:pt x="3066" y="300"/>
                    <a:pt x="2559" y="242"/>
                    <a:pt x="2029" y="196"/>
                  </a:cubicBezTo>
                  <a:cubicBezTo>
                    <a:pt x="1222" y="104"/>
                    <a:pt x="508" y="46"/>
                    <a:pt x="1" y="0"/>
                  </a:cubicBezTo>
                  <a:close/>
                </a:path>
              </a:pathLst>
            </a:custGeom>
            <a:solidFill>
              <a:srgbClr val="62A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3581;p67"/>
            <p:cNvSpPr/>
            <p:nvPr/>
          </p:nvSpPr>
          <p:spPr>
            <a:xfrm>
              <a:off x="2497125" y="997500"/>
              <a:ext cx="123575" cy="53475"/>
            </a:xfrm>
            <a:custGeom>
              <a:avLst/>
              <a:gdLst/>
              <a:ahLst/>
              <a:cxnLst/>
              <a:rect l="l" t="t" r="r" b="b"/>
              <a:pathLst>
                <a:path w="4943" h="2139" extrusionOk="0">
                  <a:moveTo>
                    <a:pt x="2022" y="0"/>
                  </a:moveTo>
                  <a:cubicBezTo>
                    <a:pt x="1882" y="0"/>
                    <a:pt x="1740" y="8"/>
                    <a:pt x="1590" y="18"/>
                  </a:cubicBezTo>
                  <a:cubicBezTo>
                    <a:pt x="1210" y="30"/>
                    <a:pt x="818" y="53"/>
                    <a:pt x="450" y="76"/>
                  </a:cubicBezTo>
                  <a:cubicBezTo>
                    <a:pt x="415" y="76"/>
                    <a:pt x="381" y="87"/>
                    <a:pt x="357" y="99"/>
                  </a:cubicBezTo>
                  <a:cubicBezTo>
                    <a:pt x="346" y="145"/>
                    <a:pt x="392" y="168"/>
                    <a:pt x="438" y="203"/>
                  </a:cubicBezTo>
                  <a:cubicBezTo>
                    <a:pt x="795" y="341"/>
                    <a:pt x="1199" y="375"/>
                    <a:pt x="1602" y="398"/>
                  </a:cubicBezTo>
                  <a:cubicBezTo>
                    <a:pt x="1302" y="502"/>
                    <a:pt x="980" y="548"/>
                    <a:pt x="669" y="548"/>
                  </a:cubicBezTo>
                  <a:cubicBezTo>
                    <a:pt x="586" y="548"/>
                    <a:pt x="499" y="536"/>
                    <a:pt x="412" y="536"/>
                  </a:cubicBezTo>
                  <a:cubicBezTo>
                    <a:pt x="355" y="536"/>
                    <a:pt x="298" y="541"/>
                    <a:pt x="242" y="560"/>
                  </a:cubicBezTo>
                  <a:cubicBezTo>
                    <a:pt x="208" y="571"/>
                    <a:pt x="162" y="571"/>
                    <a:pt x="150" y="617"/>
                  </a:cubicBezTo>
                  <a:cubicBezTo>
                    <a:pt x="46" y="836"/>
                    <a:pt x="1429" y="859"/>
                    <a:pt x="1567" y="859"/>
                  </a:cubicBezTo>
                  <a:cubicBezTo>
                    <a:pt x="1141" y="1078"/>
                    <a:pt x="646" y="998"/>
                    <a:pt x="173" y="1055"/>
                  </a:cubicBezTo>
                  <a:cubicBezTo>
                    <a:pt x="0" y="1078"/>
                    <a:pt x="69" y="1216"/>
                    <a:pt x="185" y="1286"/>
                  </a:cubicBezTo>
                  <a:cubicBezTo>
                    <a:pt x="334" y="1343"/>
                    <a:pt x="507" y="1355"/>
                    <a:pt x="669" y="1355"/>
                  </a:cubicBezTo>
                  <a:cubicBezTo>
                    <a:pt x="696" y="1356"/>
                    <a:pt x="724" y="1356"/>
                    <a:pt x="751" y="1356"/>
                  </a:cubicBezTo>
                  <a:cubicBezTo>
                    <a:pt x="1031" y="1356"/>
                    <a:pt x="1296" y="1307"/>
                    <a:pt x="1590" y="1286"/>
                  </a:cubicBezTo>
                  <a:lnTo>
                    <a:pt x="1590" y="1286"/>
                  </a:lnTo>
                  <a:cubicBezTo>
                    <a:pt x="1222" y="1505"/>
                    <a:pt x="738" y="1378"/>
                    <a:pt x="334" y="1528"/>
                  </a:cubicBezTo>
                  <a:cubicBezTo>
                    <a:pt x="323" y="1528"/>
                    <a:pt x="323" y="1539"/>
                    <a:pt x="300" y="1539"/>
                  </a:cubicBezTo>
                  <a:cubicBezTo>
                    <a:pt x="288" y="1562"/>
                    <a:pt x="300" y="1597"/>
                    <a:pt x="323" y="1608"/>
                  </a:cubicBezTo>
                  <a:cubicBezTo>
                    <a:pt x="438" y="1723"/>
                    <a:pt x="588" y="1735"/>
                    <a:pt x="738" y="1758"/>
                  </a:cubicBezTo>
                  <a:cubicBezTo>
                    <a:pt x="1026" y="1758"/>
                    <a:pt x="1314" y="1735"/>
                    <a:pt x="1602" y="1700"/>
                  </a:cubicBezTo>
                  <a:lnTo>
                    <a:pt x="1602" y="1700"/>
                  </a:lnTo>
                  <a:cubicBezTo>
                    <a:pt x="1417" y="1885"/>
                    <a:pt x="1072" y="1816"/>
                    <a:pt x="853" y="2000"/>
                  </a:cubicBezTo>
                  <a:cubicBezTo>
                    <a:pt x="841" y="2011"/>
                    <a:pt x="841" y="2011"/>
                    <a:pt x="841" y="2023"/>
                  </a:cubicBezTo>
                  <a:cubicBezTo>
                    <a:pt x="825" y="2087"/>
                    <a:pt x="991" y="2104"/>
                    <a:pt x="1183" y="2104"/>
                  </a:cubicBezTo>
                  <a:cubicBezTo>
                    <a:pt x="1407" y="2104"/>
                    <a:pt x="1667" y="2081"/>
                    <a:pt x="1717" y="2081"/>
                  </a:cubicBezTo>
                  <a:cubicBezTo>
                    <a:pt x="2164" y="2096"/>
                    <a:pt x="2611" y="2139"/>
                    <a:pt x="3058" y="2139"/>
                  </a:cubicBezTo>
                  <a:cubicBezTo>
                    <a:pt x="3268" y="2139"/>
                    <a:pt x="3478" y="2129"/>
                    <a:pt x="3687" y="2104"/>
                  </a:cubicBezTo>
                  <a:cubicBezTo>
                    <a:pt x="3929" y="2069"/>
                    <a:pt x="4183" y="2023"/>
                    <a:pt x="4413" y="1908"/>
                  </a:cubicBezTo>
                  <a:cubicBezTo>
                    <a:pt x="4643" y="1816"/>
                    <a:pt x="4828" y="1643"/>
                    <a:pt x="4943" y="1424"/>
                  </a:cubicBezTo>
                  <a:lnTo>
                    <a:pt x="3687" y="203"/>
                  </a:lnTo>
                  <a:cubicBezTo>
                    <a:pt x="3629" y="210"/>
                    <a:pt x="3570" y="213"/>
                    <a:pt x="3512" y="213"/>
                  </a:cubicBezTo>
                  <a:cubicBezTo>
                    <a:pt x="3199" y="213"/>
                    <a:pt x="2882" y="121"/>
                    <a:pt x="2581" y="53"/>
                  </a:cubicBezTo>
                  <a:cubicBezTo>
                    <a:pt x="2386" y="14"/>
                    <a:pt x="2205" y="0"/>
                    <a:pt x="2022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3582;p67"/>
            <p:cNvSpPr/>
            <p:nvPr/>
          </p:nvSpPr>
          <p:spPr>
            <a:xfrm>
              <a:off x="2547250" y="829175"/>
              <a:ext cx="220350" cy="234050"/>
            </a:xfrm>
            <a:custGeom>
              <a:avLst/>
              <a:gdLst/>
              <a:ahLst/>
              <a:cxnLst/>
              <a:rect l="l" t="t" r="r" b="b"/>
              <a:pathLst>
                <a:path w="8814" h="9362" extrusionOk="0">
                  <a:moveTo>
                    <a:pt x="6080" y="1"/>
                  </a:moveTo>
                  <a:cubicBezTo>
                    <a:pt x="5642" y="1"/>
                    <a:pt x="5222" y="309"/>
                    <a:pt x="5000" y="795"/>
                  </a:cubicBezTo>
                  <a:cubicBezTo>
                    <a:pt x="4793" y="1244"/>
                    <a:pt x="4781" y="1763"/>
                    <a:pt x="4885" y="2235"/>
                  </a:cubicBezTo>
                  <a:cubicBezTo>
                    <a:pt x="5000" y="2811"/>
                    <a:pt x="5980" y="5507"/>
                    <a:pt x="5265" y="5783"/>
                  </a:cubicBezTo>
                  <a:cubicBezTo>
                    <a:pt x="5128" y="5834"/>
                    <a:pt x="4983" y="5848"/>
                    <a:pt x="4836" y="5848"/>
                  </a:cubicBezTo>
                  <a:cubicBezTo>
                    <a:pt x="4653" y="5848"/>
                    <a:pt x="4467" y="5826"/>
                    <a:pt x="4287" y="5826"/>
                  </a:cubicBezTo>
                  <a:cubicBezTo>
                    <a:pt x="4248" y="5826"/>
                    <a:pt x="4209" y="5827"/>
                    <a:pt x="4171" y="5830"/>
                  </a:cubicBezTo>
                  <a:cubicBezTo>
                    <a:pt x="3526" y="5841"/>
                    <a:pt x="2857" y="5864"/>
                    <a:pt x="2212" y="5910"/>
                  </a:cubicBezTo>
                  <a:cubicBezTo>
                    <a:pt x="1809" y="5945"/>
                    <a:pt x="1394" y="5979"/>
                    <a:pt x="1014" y="6118"/>
                  </a:cubicBezTo>
                  <a:cubicBezTo>
                    <a:pt x="184" y="6406"/>
                    <a:pt x="0" y="7592"/>
                    <a:pt x="242" y="8330"/>
                  </a:cubicBezTo>
                  <a:cubicBezTo>
                    <a:pt x="346" y="8652"/>
                    <a:pt x="553" y="8917"/>
                    <a:pt x="841" y="9090"/>
                  </a:cubicBezTo>
                  <a:cubicBezTo>
                    <a:pt x="1188" y="9273"/>
                    <a:pt x="1666" y="9361"/>
                    <a:pt x="2085" y="9361"/>
                  </a:cubicBezTo>
                  <a:cubicBezTo>
                    <a:pt x="2194" y="9361"/>
                    <a:pt x="2299" y="9355"/>
                    <a:pt x="2396" y="9344"/>
                  </a:cubicBezTo>
                  <a:cubicBezTo>
                    <a:pt x="2938" y="9263"/>
                    <a:pt x="3491" y="9251"/>
                    <a:pt x="4032" y="9182"/>
                  </a:cubicBezTo>
                  <a:cubicBezTo>
                    <a:pt x="5265" y="9009"/>
                    <a:pt x="6636" y="8779"/>
                    <a:pt x="7662" y="7996"/>
                  </a:cubicBezTo>
                  <a:cubicBezTo>
                    <a:pt x="8157" y="7627"/>
                    <a:pt x="8618" y="7062"/>
                    <a:pt x="8699" y="6417"/>
                  </a:cubicBezTo>
                  <a:cubicBezTo>
                    <a:pt x="8814" y="5369"/>
                    <a:pt x="8503" y="4113"/>
                    <a:pt x="8123" y="3134"/>
                  </a:cubicBezTo>
                  <a:cubicBezTo>
                    <a:pt x="7742" y="2200"/>
                    <a:pt x="7558" y="1129"/>
                    <a:pt x="6867" y="380"/>
                  </a:cubicBezTo>
                  <a:cubicBezTo>
                    <a:pt x="6626" y="117"/>
                    <a:pt x="6350" y="1"/>
                    <a:pt x="6080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3583;p67"/>
            <p:cNvSpPr/>
            <p:nvPr/>
          </p:nvSpPr>
          <p:spPr>
            <a:xfrm>
              <a:off x="2614925" y="827425"/>
              <a:ext cx="87600" cy="148950"/>
            </a:xfrm>
            <a:custGeom>
              <a:avLst/>
              <a:gdLst/>
              <a:ahLst/>
              <a:cxnLst/>
              <a:rect l="l" t="t" r="r" b="b"/>
              <a:pathLst>
                <a:path w="3504" h="5958" extrusionOk="0">
                  <a:moveTo>
                    <a:pt x="3411" y="1"/>
                  </a:moveTo>
                  <a:cubicBezTo>
                    <a:pt x="3353" y="12"/>
                    <a:pt x="3273" y="35"/>
                    <a:pt x="3157" y="58"/>
                  </a:cubicBezTo>
                  <a:cubicBezTo>
                    <a:pt x="3042" y="93"/>
                    <a:pt x="2904" y="150"/>
                    <a:pt x="2766" y="254"/>
                  </a:cubicBezTo>
                  <a:cubicBezTo>
                    <a:pt x="2639" y="346"/>
                    <a:pt x="2489" y="485"/>
                    <a:pt x="2374" y="669"/>
                  </a:cubicBezTo>
                  <a:cubicBezTo>
                    <a:pt x="2259" y="842"/>
                    <a:pt x="2178" y="1061"/>
                    <a:pt x="2132" y="1303"/>
                  </a:cubicBezTo>
                  <a:cubicBezTo>
                    <a:pt x="2086" y="1545"/>
                    <a:pt x="2086" y="1809"/>
                    <a:pt x="2120" y="2074"/>
                  </a:cubicBezTo>
                  <a:cubicBezTo>
                    <a:pt x="2190" y="2628"/>
                    <a:pt x="2420" y="3204"/>
                    <a:pt x="2593" y="3791"/>
                  </a:cubicBezTo>
                  <a:cubicBezTo>
                    <a:pt x="2673" y="4091"/>
                    <a:pt x="2731" y="4402"/>
                    <a:pt x="2777" y="4690"/>
                  </a:cubicBezTo>
                  <a:cubicBezTo>
                    <a:pt x="2812" y="4978"/>
                    <a:pt x="2812" y="5277"/>
                    <a:pt x="2673" y="5496"/>
                  </a:cubicBezTo>
                  <a:cubicBezTo>
                    <a:pt x="2604" y="5612"/>
                    <a:pt x="2501" y="5681"/>
                    <a:pt x="2385" y="5727"/>
                  </a:cubicBezTo>
                  <a:cubicBezTo>
                    <a:pt x="2270" y="5761"/>
                    <a:pt x="2155" y="5784"/>
                    <a:pt x="2028" y="5784"/>
                  </a:cubicBezTo>
                  <a:cubicBezTo>
                    <a:pt x="1798" y="5796"/>
                    <a:pt x="1567" y="5807"/>
                    <a:pt x="1349" y="5807"/>
                  </a:cubicBezTo>
                  <a:cubicBezTo>
                    <a:pt x="1026" y="5819"/>
                    <a:pt x="692" y="5853"/>
                    <a:pt x="369" y="5865"/>
                  </a:cubicBezTo>
                  <a:cubicBezTo>
                    <a:pt x="289" y="5865"/>
                    <a:pt x="196" y="5877"/>
                    <a:pt x="116" y="5877"/>
                  </a:cubicBezTo>
                  <a:cubicBezTo>
                    <a:pt x="24" y="5934"/>
                    <a:pt x="1" y="5957"/>
                    <a:pt x="1" y="5957"/>
                  </a:cubicBezTo>
                  <a:lnTo>
                    <a:pt x="358" y="5957"/>
                  </a:lnTo>
                  <a:cubicBezTo>
                    <a:pt x="680" y="5934"/>
                    <a:pt x="1003" y="5934"/>
                    <a:pt x="1337" y="5923"/>
                  </a:cubicBezTo>
                  <a:cubicBezTo>
                    <a:pt x="1556" y="5911"/>
                    <a:pt x="1786" y="5911"/>
                    <a:pt x="2017" y="5900"/>
                  </a:cubicBezTo>
                  <a:cubicBezTo>
                    <a:pt x="2132" y="5900"/>
                    <a:pt x="2270" y="5877"/>
                    <a:pt x="2409" y="5842"/>
                  </a:cubicBezTo>
                  <a:cubicBezTo>
                    <a:pt x="2535" y="5796"/>
                    <a:pt x="2650" y="5704"/>
                    <a:pt x="2731" y="5577"/>
                  </a:cubicBezTo>
                  <a:cubicBezTo>
                    <a:pt x="2881" y="5324"/>
                    <a:pt x="2881" y="5012"/>
                    <a:pt x="2846" y="4713"/>
                  </a:cubicBezTo>
                  <a:cubicBezTo>
                    <a:pt x="2812" y="4413"/>
                    <a:pt x="2754" y="4114"/>
                    <a:pt x="2662" y="3803"/>
                  </a:cubicBezTo>
                  <a:cubicBezTo>
                    <a:pt x="2489" y="3204"/>
                    <a:pt x="2259" y="2639"/>
                    <a:pt x="2190" y="2098"/>
                  </a:cubicBezTo>
                  <a:cubicBezTo>
                    <a:pt x="2144" y="1821"/>
                    <a:pt x="2144" y="1556"/>
                    <a:pt x="2190" y="1326"/>
                  </a:cubicBezTo>
                  <a:cubicBezTo>
                    <a:pt x="2236" y="1095"/>
                    <a:pt x="2316" y="888"/>
                    <a:pt x="2420" y="703"/>
                  </a:cubicBezTo>
                  <a:cubicBezTo>
                    <a:pt x="2639" y="358"/>
                    <a:pt x="2938" y="185"/>
                    <a:pt x="3157" y="104"/>
                  </a:cubicBezTo>
                  <a:cubicBezTo>
                    <a:pt x="3365" y="35"/>
                    <a:pt x="3503" y="12"/>
                    <a:pt x="3503" y="1"/>
                  </a:cubicBezTo>
                  <a:close/>
                </a:path>
              </a:pathLst>
            </a:custGeom>
            <a:solidFill>
              <a:srgbClr val="569B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3584;p67"/>
            <p:cNvSpPr/>
            <p:nvPr/>
          </p:nvSpPr>
          <p:spPr>
            <a:xfrm>
              <a:off x="2579500" y="842700"/>
              <a:ext cx="188100" cy="219850"/>
            </a:xfrm>
            <a:custGeom>
              <a:avLst/>
              <a:gdLst/>
              <a:ahLst/>
              <a:cxnLst/>
              <a:rect l="l" t="t" r="r" b="b"/>
              <a:pathLst>
                <a:path w="7524" h="8794" extrusionOk="0">
                  <a:moveTo>
                    <a:pt x="5738" y="0"/>
                  </a:moveTo>
                  <a:lnTo>
                    <a:pt x="5738" y="0"/>
                  </a:lnTo>
                  <a:cubicBezTo>
                    <a:pt x="5703" y="369"/>
                    <a:pt x="5807" y="761"/>
                    <a:pt x="5922" y="1118"/>
                  </a:cubicBezTo>
                  <a:lnTo>
                    <a:pt x="6395" y="2639"/>
                  </a:lnTo>
                  <a:cubicBezTo>
                    <a:pt x="6614" y="3353"/>
                    <a:pt x="6844" y="4079"/>
                    <a:pt x="6844" y="4816"/>
                  </a:cubicBezTo>
                  <a:cubicBezTo>
                    <a:pt x="6844" y="5565"/>
                    <a:pt x="6568" y="6349"/>
                    <a:pt x="5980" y="6809"/>
                  </a:cubicBezTo>
                  <a:cubicBezTo>
                    <a:pt x="5381" y="7270"/>
                    <a:pt x="4540" y="7316"/>
                    <a:pt x="3779" y="7374"/>
                  </a:cubicBezTo>
                  <a:cubicBezTo>
                    <a:pt x="2570" y="7455"/>
                    <a:pt x="1302" y="7662"/>
                    <a:pt x="312" y="8365"/>
                  </a:cubicBezTo>
                  <a:cubicBezTo>
                    <a:pt x="185" y="8457"/>
                    <a:pt x="58" y="8572"/>
                    <a:pt x="0" y="8699"/>
                  </a:cubicBezTo>
                  <a:cubicBezTo>
                    <a:pt x="243" y="8765"/>
                    <a:pt x="501" y="8794"/>
                    <a:pt x="742" y="8794"/>
                  </a:cubicBezTo>
                  <a:cubicBezTo>
                    <a:pt x="878" y="8794"/>
                    <a:pt x="1009" y="8785"/>
                    <a:pt x="1130" y="8768"/>
                  </a:cubicBezTo>
                  <a:cubicBezTo>
                    <a:pt x="1659" y="8699"/>
                    <a:pt x="2224" y="8687"/>
                    <a:pt x="2754" y="8607"/>
                  </a:cubicBezTo>
                  <a:cubicBezTo>
                    <a:pt x="3975" y="8457"/>
                    <a:pt x="5335" y="8203"/>
                    <a:pt x="6372" y="7443"/>
                  </a:cubicBezTo>
                  <a:cubicBezTo>
                    <a:pt x="6879" y="7074"/>
                    <a:pt x="7340" y="6510"/>
                    <a:pt x="7409" y="5865"/>
                  </a:cubicBezTo>
                  <a:cubicBezTo>
                    <a:pt x="7524" y="4805"/>
                    <a:pt x="7224" y="3560"/>
                    <a:pt x="6833" y="2581"/>
                  </a:cubicBezTo>
                  <a:cubicBezTo>
                    <a:pt x="6487" y="1728"/>
                    <a:pt x="6314" y="749"/>
                    <a:pt x="5738" y="0"/>
                  </a:cubicBezTo>
                  <a:close/>
                </a:path>
              </a:pathLst>
            </a:custGeom>
            <a:solidFill>
              <a:srgbClr val="62A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3585;p67"/>
            <p:cNvSpPr/>
            <p:nvPr/>
          </p:nvSpPr>
          <p:spPr>
            <a:xfrm>
              <a:off x="2522475" y="1107675"/>
              <a:ext cx="259250" cy="56200"/>
            </a:xfrm>
            <a:custGeom>
              <a:avLst/>
              <a:gdLst/>
              <a:ahLst/>
              <a:cxnLst/>
              <a:rect l="l" t="t" r="r" b="b"/>
              <a:pathLst>
                <a:path w="10370" h="2248" extrusionOk="0">
                  <a:moveTo>
                    <a:pt x="1475" y="1"/>
                  </a:moveTo>
                  <a:cubicBezTo>
                    <a:pt x="657" y="1"/>
                    <a:pt x="0" y="658"/>
                    <a:pt x="0" y="1487"/>
                  </a:cubicBezTo>
                  <a:lnTo>
                    <a:pt x="0" y="1775"/>
                  </a:lnTo>
                  <a:cubicBezTo>
                    <a:pt x="0" y="2029"/>
                    <a:pt x="208" y="2248"/>
                    <a:pt x="473" y="2248"/>
                  </a:cubicBezTo>
                  <a:lnTo>
                    <a:pt x="9885" y="2248"/>
                  </a:lnTo>
                  <a:cubicBezTo>
                    <a:pt x="10150" y="2248"/>
                    <a:pt x="10369" y="2029"/>
                    <a:pt x="10369" y="1775"/>
                  </a:cubicBezTo>
                  <a:lnTo>
                    <a:pt x="10369" y="1487"/>
                  </a:lnTo>
                  <a:cubicBezTo>
                    <a:pt x="10369" y="658"/>
                    <a:pt x="9701" y="1"/>
                    <a:pt x="8883" y="1"/>
                  </a:cubicBezTo>
                  <a:close/>
                </a:path>
              </a:pathLst>
            </a:custGeom>
            <a:solidFill>
              <a:srgbClr val="E2A5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3586;p67"/>
            <p:cNvSpPr/>
            <p:nvPr/>
          </p:nvSpPr>
          <p:spPr>
            <a:xfrm>
              <a:off x="3013000" y="832700"/>
              <a:ext cx="519625" cy="482975"/>
            </a:xfrm>
            <a:custGeom>
              <a:avLst/>
              <a:gdLst/>
              <a:ahLst/>
              <a:cxnLst/>
              <a:rect l="l" t="t" r="r" b="b"/>
              <a:pathLst>
                <a:path w="20785" h="19319" extrusionOk="0">
                  <a:moveTo>
                    <a:pt x="9823" y="1"/>
                  </a:moveTo>
                  <a:cubicBezTo>
                    <a:pt x="7892" y="1"/>
                    <a:pt x="5941" y="392"/>
                    <a:pt x="4217" y="1276"/>
                  </a:cubicBezTo>
                  <a:cubicBezTo>
                    <a:pt x="2408" y="2209"/>
                    <a:pt x="1313" y="3868"/>
                    <a:pt x="691" y="5815"/>
                  </a:cubicBezTo>
                  <a:cubicBezTo>
                    <a:pt x="0" y="8027"/>
                    <a:pt x="207" y="10712"/>
                    <a:pt x="1890" y="12313"/>
                  </a:cubicBezTo>
                  <a:cubicBezTo>
                    <a:pt x="2915" y="13281"/>
                    <a:pt x="4321" y="13719"/>
                    <a:pt x="5680" y="14099"/>
                  </a:cubicBezTo>
                  <a:cubicBezTo>
                    <a:pt x="7040" y="14468"/>
                    <a:pt x="8457" y="14802"/>
                    <a:pt x="9597" y="15655"/>
                  </a:cubicBezTo>
                  <a:cubicBezTo>
                    <a:pt x="10726" y="16484"/>
                    <a:pt x="11521" y="17970"/>
                    <a:pt x="11118" y="19318"/>
                  </a:cubicBezTo>
                  <a:cubicBezTo>
                    <a:pt x="13019" y="18304"/>
                    <a:pt x="14759" y="17221"/>
                    <a:pt x="16452" y="15885"/>
                  </a:cubicBezTo>
                  <a:cubicBezTo>
                    <a:pt x="16476" y="15839"/>
                    <a:pt x="16522" y="15804"/>
                    <a:pt x="16568" y="15781"/>
                  </a:cubicBezTo>
                  <a:cubicBezTo>
                    <a:pt x="17950" y="14698"/>
                    <a:pt x="19114" y="13846"/>
                    <a:pt x="19794" y="12083"/>
                  </a:cubicBezTo>
                  <a:cubicBezTo>
                    <a:pt x="20784" y="9456"/>
                    <a:pt x="20646" y="6380"/>
                    <a:pt x="19102" y="4029"/>
                  </a:cubicBezTo>
                  <a:cubicBezTo>
                    <a:pt x="17247" y="1195"/>
                    <a:pt x="13515" y="112"/>
                    <a:pt x="10300" y="9"/>
                  </a:cubicBezTo>
                  <a:cubicBezTo>
                    <a:pt x="10141" y="3"/>
                    <a:pt x="9982" y="1"/>
                    <a:pt x="9823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3587;p67"/>
            <p:cNvSpPr/>
            <p:nvPr/>
          </p:nvSpPr>
          <p:spPr>
            <a:xfrm>
              <a:off x="2919375" y="733125"/>
              <a:ext cx="323775" cy="335725"/>
            </a:xfrm>
            <a:custGeom>
              <a:avLst/>
              <a:gdLst/>
              <a:ahLst/>
              <a:cxnLst/>
              <a:rect l="l" t="t" r="r" b="b"/>
              <a:pathLst>
                <a:path w="12951" h="13429" extrusionOk="0">
                  <a:moveTo>
                    <a:pt x="6607" y="1"/>
                  </a:moveTo>
                  <a:cubicBezTo>
                    <a:pt x="5749" y="1"/>
                    <a:pt x="4883" y="111"/>
                    <a:pt x="4079" y="339"/>
                  </a:cubicBezTo>
                  <a:cubicBezTo>
                    <a:pt x="2224" y="858"/>
                    <a:pt x="565" y="2309"/>
                    <a:pt x="150" y="4199"/>
                  </a:cubicBezTo>
                  <a:cubicBezTo>
                    <a:pt x="58" y="4614"/>
                    <a:pt x="35" y="5063"/>
                    <a:pt x="35" y="5489"/>
                  </a:cubicBezTo>
                  <a:cubicBezTo>
                    <a:pt x="1" y="7506"/>
                    <a:pt x="461" y="9625"/>
                    <a:pt x="1844" y="11089"/>
                  </a:cubicBezTo>
                  <a:cubicBezTo>
                    <a:pt x="2731" y="12033"/>
                    <a:pt x="3918" y="12621"/>
                    <a:pt x="5162" y="12955"/>
                  </a:cubicBezTo>
                  <a:cubicBezTo>
                    <a:pt x="6395" y="13278"/>
                    <a:pt x="7685" y="13370"/>
                    <a:pt x="8964" y="13416"/>
                  </a:cubicBezTo>
                  <a:cubicBezTo>
                    <a:pt x="9254" y="13424"/>
                    <a:pt x="9545" y="13429"/>
                    <a:pt x="9836" y="13429"/>
                  </a:cubicBezTo>
                  <a:cubicBezTo>
                    <a:pt x="10871" y="13429"/>
                    <a:pt x="11903" y="13361"/>
                    <a:pt x="12893" y="13082"/>
                  </a:cubicBezTo>
                  <a:cubicBezTo>
                    <a:pt x="12029" y="12621"/>
                    <a:pt x="11614" y="11584"/>
                    <a:pt x="11614" y="10605"/>
                  </a:cubicBezTo>
                  <a:cubicBezTo>
                    <a:pt x="11603" y="9625"/>
                    <a:pt x="11948" y="8692"/>
                    <a:pt x="12271" y="7771"/>
                  </a:cubicBezTo>
                  <a:cubicBezTo>
                    <a:pt x="12616" y="6849"/>
                    <a:pt x="12951" y="5904"/>
                    <a:pt x="12951" y="4925"/>
                  </a:cubicBezTo>
                  <a:cubicBezTo>
                    <a:pt x="12951" y="2448"/>
                    <a:pt x="10808" y="650"/>
                    <a:pt x="8526" y="190"/>
                  </a:cubicBezTo>
                  <a:cubicBezTo>
                    <a:pt x="7913" y="65"/>
                    <a:pt x="7262" y="1"/>
                    <a:pt x="6607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3588;p67"/>
            <p:cNvSpPr/>
            <p:nvPr/>
          </p:nvSpPr>
          <p:spPr>
            <a:xfrm>
              <a:off x="2919950" y="748225"/>
              <a:ext cx="322050" cy="320625"/>
            </a:xfrm>
            <a:custGeom>
              <a:avLst/>
              <a:gdLst/>
              <a:ahLst/>
              <a:cxnLst/>
              <a:rect l="l" t="t" r="r" b="b"/>
              <a:pathLst>
                <a:path w="12882" h="12825" extrusionOk="0">
                  <a:moveTo>
                    <a:pt x="3284" y="0"/>
                  </a:moveTo>
                  <a:lnTo>
                    <a:pt x="3284" y="0"/>
                  </a:lnTo>
                  <a:cubicBezTo>
                    <a:pt x="1752" y="669"/>
                    <a:pt x="485" y="1959"/>
                    <a:pt x="139" y="3595"/>
                  </a:cubicBezTo>
                  <a:cubicBezTo>
                    <a:pt x="58" y="4021"/>
                    <a:pt x="24" y="4459"/>
                    <a:pt x="24" y="4885"/>
                  </a:cubicBezTo>
                  <a:cubicBezTo>
                    <a:pt x="1" y="6902"/>
                    <a:pt x="461" y="9021"/>
                    <a:pt x="1844" y="10485"/>
                  </a:cubicBezTo>
                  <a:cubicBezTo>
                    <a:pt x="2720" y="11429"/>
                    <a:pt x="3918" y="12017"/>
                    <a:pt x="5151" y="12351"/>
                  </a:cubicBezTo>
                  <a:cubicBezTo>
                    <a:pt x="6395" y="12674"/>
                    <a:pt x="7674" y="12766"/>
                    <a:pt x="8953" y="12812"/>
                  </a:cubicBezTo>
                  <a:cubicBezTo>
                    <a:pt x="9243" y="12820"/>
                    <a:pt x="9534" y="12825"/>
                    <a:pt x="9824" y="12825"/>
                  </a:cubicBezTo>
                  <a:cubicBezTo>
                    <a:pt x="10860" y="12825"/>
                    <a:pt x="11892" y="12757"/>
                    <a:pt x="12881" y="12478"/>
                  </a:cubicBezTo>
                  <a:cubicBezTo>
                    <a:pt x="12040" y="11994"/>
                    <a:pt x="11614" y="10969"/>
                    <a:pt x="11603" y="10001"/>
                  </a:cubicBezTo>
                  <a:cubicBezTo>
                    <a:pt x="11603" y="9275"/>
                    <a:pt x="11787" y="8572"/>
                    <a:pt x="12017" y="7892"/>
                  </a:cubicBezTo>
                  <a:cubicBezTo>
                    <a:pt x="11879" y="7858"/>
                    <a:pt x="11729" y="7823"/>
                    <a:pt x="11603" y="7800"/>
                  </a:cubicBezTo>
                  <a:cubicBezTo>
                    <a:pt x="10715" y="7627"/>
                    <a:pt x="9805" y="7524"/>
                    <a:pt x="8884" y="7478"/>
                  </a:cubicBezTo>
                  <a:cubicBezTo>
                    <a:pt x="7282" y="7420"/>
                    <a:pt x="5531" y="7535"/>
                    <a:pt x="4298" y="6498"/>
                  </a:cubicBezTo>
                  <a:cubicBezTo>
                    <a:pt x="3146" y="5531"/>
                    <a:pt x="2904" y="3848"/>
                    <a:pt x="2973" y="2351"/>
                  </a:cubicBezTo>
                  <a:cubicBezTo>
                    <a:pt x="3008" y="1556"/>
                    <a:pt x="3123" y="784"/>
                    <a:pt x="3284" y="0"/>
                  </a:cubicBezTo>
                  <a:close/>
                </a:path>
              </a:pathLst>
            </a:custGeom>
            <a:solidFill>
              <a:srgbClr val="3A3939">
                <a:alpha val="22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3589;p67"/>
            <p:cNvSpPr/>
            <p:nvPr/>
          </p:nvSpPr>
          <p:spPr>
            <a:xfrm>
              <a:off x="3034025" y="878125"/>
              <a:ext cx="498300" cy="438700"/>
            </a:xfrm>
            <a:custGeom>
              <a:avLst/>
              <a:gdLst/>
              <a:ahLst/>
              <a:cxnLst/>
              <a:rect l="l" t="t" r="r" b="b"/>
              <a:pathLst>
                <a:path w="19932" h="17548" extrusionOk="0">
                  <a:moveTo>
                    <a:pt x="15946" y="0"/>
                  </a:moveTo>
                  <a:cubicBezTo>
                    <a:pt x="15519" y="346"/>
                    <a:pt x="15151" y="749"/>
                    <a:pt x="14874" y="1233"/>
                  </a:cubicBezTo>
                  <a:cubicBezTo>
                    <a:pt x="14425" y="1994"/>
                    <a:pt x="14194" y="2858"/>
                    <a:pt x="13987" y="3722"/>
                  </a:cubicBezTo>
                  <a:cubicBezTo>
                    <a:pt x="13710" y="4770"/>
                    <a:pt x="13445" y="5807"/>
                    <a:pt x="13180" y="6856"/>
                  </a:cubicBezTo>
                  <a:cubicBezTo>
                    <a:pt x="12777" y="8422"/>
                    <a:pt x="12224" y="10174"/>
                    <a:pt x="10773" y="10865"/>
                  </a:cubicBezTo>
                  <a:cubicBezTo>
                    <a:pt x="10231" y="11130"/>
                    <a:pt x="9632" y="11199"/>
                    <a:pt x="9056" y="11245"/>
                  </a:cubicBezTo>
                  <a:cubicBezTo>
                    <a:pt x="8762" y="11263"/>
                    <a:pt x="8468" y="11272"/>
                    <a:pt x="8175" y="11272"/>
                  </a:cubicBezTo>
                  <a:cubicBezTo>
                    <a:pt x="6174" y="11272"/>
                    <a:pt x="4180" y="10862"/>
                    <a:pt x="2362" y="10059"/>
                  </a:cubicBezTo>
                  <a:cubicBezTo>
                    <a:pt x="1578" y="9713"/>
                    <a:pt x="807" y="9310"/>
                    <a:pt x="0" y="9010"/>
                  </a:cubicBezTo>
                  <a:lnTo>
                    <a:pt x="0" y="9010"/>
                  </a:lnTo>
                  <a:cubicBezTo>
                    <a:pt x="242" y="9586"/>
                    <a:pt x="599" y="10105"/>
                    <a:pt x="1060" y="10531"/>
                  </a:cubicBezTo>
                  <a:cubicBezTo>
                    <a:pt x="2085" y="11510"/>
                    <a:pt x="3491" y="11948"/>
                    <a:pt x="4851" y="12317"/>
                  </a:cubicBezTo>
                  <a:cubicBezTo>
                    <a:pt x="6222" y="12697"/>
                    <a:pt x="7627" y="13020"/>
                    <a:pt x="8768" y="13872"/>
                  </a:cubicBezTo>
                  <a:cubicBezTo>
                    <a:pt x="9908" y="14713"/>
                    <a:pt x="10692" y="16199"/>
                    <a:pt x="10289" y="17547"/>
                  </a:cubicBezTo>
                  <a:cubicBezTo>
                    <a:pt x="12167" y="16487"/>
                    <a:pt x="13906" y="15393"/>
                    <a:pt x="15600" y="14056"/>
                  </a:cubicBezTo>
                  <a:cubicBezTo>
                    <a:pt x="15635" y="14033"/>
                    <a:pt x="15669" y="14010"/>
                    <a:pt x="15715" y="13976"/>
                  </a:cubicBezTo>
                  <a:cubicBezTo>
                    <a:pt x="17098" y="12893"/>
                    <a:pt x="18261" y="12040"/>
                    <a:pt x="18941" y="10277"/>
                  </a:cubicBezTo>
                  <a:cubicBezTo>
                    <a:pt x="19932" y="7651"/>
                    <a:pt x="19782" y="4574"/>
                    <a:pt x="18250" y="2224"/>
                  </a:cubicBezTo>
                  <a:cubicBezTo>
                    <a:pt x="17651" y="1314"/>
                    <a:pt x="16844" y="576"/>
                    <a:pt x="15946" y="0"/>
                  </a:cubicBezTo>
                  <a:close/>
                </a:path>
              </a:pathLst>
            </a:custGeom>
            <a:solidFill>
              <a:srgbClr val="3A3939">
                <a:alpha val="22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3590;p67"/>
            <p:cNvSpPr/>
            <p:nvPr/>
          </p:nvSpPr>
          <p:spPr>
            <a:xfrm>
              <a:off x="1862875" y="819650"/>
              <a:ext cx="263850" cy="335300"/>
            </a:xfrm>
            <a:custGeom>
              <a:avLst/>
              <a:gdLst/>
              <a:ahLst/>
              <a:cxnLst/>
              <a:rect l="l" t="t" r="r" b="b"/>
              <a:pathLst>
                <a:path w="10554" h="13412" extrusionOk="0">
                  <a:moveTo>
                    <a:pt x="2282" y="1"/>
                  </a:moveTo>
                  <a:cubicBezTo>
                    <a:pt x="1003" y="1"/>
                    <a:pt x="0" y="1061"/>
                    <a:pt x="58" y="2328"/>
                  </a:cubicBezTo>
                  <a:lnTo>
                    <a:pt x="519" y="13411"/>
                  </a:lnTo>
                  <a:lnTo>
                    <a:pt x="8952" y="13411"/>
                  </a:lnTo>
                  <a:lnTo>
                    <a:pt x="10381" y="2466"/>
                  </a:lnTo>
                  <a:cubicBezTo>
                    <a:pt x="10554" y="1164"/>
                    <a:pt x="9529" y="1"/>
                    <a:pt x="8215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3591;p67"/>
            <p:cNvSpPr/>
            <p:nvPr/>
          </p:nvSpPr>
          <p:spPr>
            <a:xfrm>
              <a:off x="1862875" y="827150"/>
              <a:ext cx="50725" cy="326925"/>
            </a:xfrm>
            <a:custGeom>
              <a:avLst/>
              <a:gdLst/>
              <a:ahLst/>
              <a:cxnLst/>
              <a:rect l="l" t="t" r="r" b="b"/>
              <a:pathLst>
                <a:path w="2029" h="13077" extrusionOk="0">
                  <a:moveTo>
                    <a:pt x="1164" y="0"/>
                  </a:moveTo>
                  <a:cubicBezTo>
                    <a:pt x="461" y="403"/>
                    <a:pt x="0" y="1187"/>
                    <a:pt x="35" y="2016"/>
                  </a:cubicBezTo>
                  <a:lnTo>
                    <a:pt x="519" y="13077"/>
                  </a:lnTo>
                  <a:lnTo>
                    <a:pt x="1844" y="13077"/>
                  </a:lnTo>
                  <a:cubicBezTo>
                    <a:pt x="1855" y="13054"/>
                    <a:pt x="1867" y="13031"/>
                    <a:pt x="1867" y="13008"/>
                  </a:cubicBezTo>
                  <a:cubicBezTo>
                    <a:pt x="2028" y="12409"/>
                    <a:pt x="2028" y="11775"/>
                    <a:pt x="2028" y="11164"/>
                  </a:cubicBezTo>
                  <a:cubicBezTo>
                    <a:pt x="1994" y="7938"/>
                    <a:pt x="1982" y="4712"/>
                    <a:pt x="1740" y="1486"/>
                  </a:cubicBezTo>
                  <a:cubicBezTo>
                    <a:pt x="1706" y="1083"/>
                    <a:pt x="1671" y="668"/>
                    <a:pt x="1464" y="323"/>
                  </a:cubicBezTo>
                  <a:cubicBezTo>
                    <a:pt x="1383" y="184"/>
                    <a:pt x="1279" y="92"/>
                    <a:pt x="116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3592;p67"/>
            <p:cNvSpPr/>
            <p:nvPr/>
          </p:nvSpPr>
          <p:spPr>
            <a:xfrm>
              <a:off x="2129300" y="834625"/>
              <a:ext cx="160175" cy="129075"/>
            </a:xfrm>
            <a:custGeom>
              <a:avLst/>
              <a:gdLst/>
              <a:ahLst/>
              <a:cxnLst/>
              <a:rect l="l" t="t" r="r" b="b"/>
              <a:pathLst>
                <a:path w="6407" h="5163" extrusionOk="0">
                  <a:moveTo>
                    <a:pt x="4586" y="1"/>
                  </a:moveTo>
                  <a:lnTo>
                    <a:pt x="2224" y="2397"/>
                  </a:lnTo>
                  <a:lnTo>
                    <a:pt x="1279" y="1948"/>
                  </a:lnTo>
                  <a:lnTo>
                    <a:pt x="1" y="4298"/>
                  </a:lnTo>
                  <a:cubicBezTo>
                    <a:pt x="1" y="4298"/>
                    <a:pt x="1604" y="5162"/>
                    <a:pt x="2913" y="5162"/>
                  </a:cubicBezTo>
                  <a:cubicBezTo>
                    <a:pt x="2921" y="5162"/>
                    <a:pt x="2930" y="5162"/>
                    <a:pt x="2939" y="5162"/>
                  </a:cubicBezTo>
                  <a:cubicBezTo>
                    <a:pt x="4229" y="5139"/>
                    <a:pt x="6406" y="796"/>
                    <a:pt x="6406" y="796"/>
                  </a:cubicBezTo>
                  <a:lnTo>
                    <a:pt x="4586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3593;p67"/>
            <p:cNvSpPr/>
            <p:nvPr/>
          </p:nvSpPr>
          <p:spPr>
            <a:xfrm>
              <a:off x="2129300" y="883600"/>
              <a:ext cx="144325" cy="79525"/>
            </a:xfrm>
            <a:custGeom>
              <a:avLst/>
              <a:gdLst/>
              <a:ahLst/>
              <a:cxnLst/>
              <a:rect l="l" t="t" r="r" b="b"/>
              <a:pathLst>
                <a:path w="5773" h="3181" extrusionOk="0">
                  <a:moveTo>
                    <a:pt x="5773" y="0"/>
                  </a:moveTo>
                  <a:lnTo>
                    <a:pt x="5773" y="0"/>
                  </a:lnTo>
                  <a:cubicBezTo>
                    <a:pt x="5277" y="576"/>
                    <a:pt x="4793" y="1187"/>
                    <a:pt x="4148" y="1556"/>
                  </a:cubicBezTo>
                  <a:cubicBezTo>
                    <a:pt x="3646" y="1848"/>
                    <a:pt x="3071" y="1999"/>
                    <a:pt x="2499" y="1999"/>
                  </a:cubicBezTo>
                  <a:cubicBezTo>
                    <a:pt x="2191" y="1999"/>
                    <a:pt x="1884" y="1955"/>
                    <a:pt x="1591" y="1867"/>
                  </a:cubicBezTo>
                  <a:cubicBezTo>
                    <a:pt x="1222" y="1740"/>
                    <a:pt x="876" y="1556"/>
                    <a:pt x="554" y="1314"/>
                  </a:cubicBezTo>
                  <a:lnTo>
                    <a:pt x="1" y="2316"/>
                  </a:lnTo>
                  <a:cubicBezTo>
                    <a:pt x="1" y="2316"/>
                    <a:pt x="1584" y="3181"/>
                    <a:pt x="2888" y="3181"/>
                  </a:cubicBezTo>
                  <a:cubicBezTo>
                    <a:pt x="2905" y="3181"/>
                    <a:pt x="2922" y="3180"/>
                    <a:pt x="2939" y="3180"/>
                  </a:cubicBezTo>
                  <a:cubicBezTo>
                    <a:pt x="3803" y="3180"/>
                    <a:pt x="5035" y="1291"/>
                    <a:pt x="5773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3594;p67"/>
            <p:cNvSpPr/>
            <p:nvPr/>
          </p:nvSpPr>
          <p:spPr>
            <a:xfrm>
              <a:off x="2108575" y="1303550"/>
              <a:ext cx="102275" cy="109475"/>
            </a:xfrm>
            <a:custGeom>
              <a:avLst/>
              <a:gdLst/>
              <a:ahLst/>
              <a:cxnLst/>
              <a:rect l="l" t="t" r="r" b="b"/>
              <a:pathLst>
                <a:path w="4091" h="4379" extrusionOk="0">
                  <a:moveTo>
                    <a:pt x="1233" y="0"/>
                  </a:moveTo>
                  <a:lnTo>
                    <a:pt x="0" y="2708"/>
                  </a:lnTo>
                  <a:lnTo>
                    <a:pt x="4067" y="4379"/>
                  </a:lnTo>
                  <a:cubicBezTo>
                    <a:pt x="4090" y="3411"/>
                    <a:pt x="2466" y="2996"/>
                    <a:pt x="2466" y="2996"/>
                  </a:cubicBezTo>
                  <a:lnTo>
                    <a:pt x="2915" y="1498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3595;p67"/>
            <p:cNvSpPr/>
            <p:nvPr/>
          </p:nvSpPr>
          <p:spPr>
            <a:xfrm>
              <a:off x="2108275" y="1352800"/>
              <a:ext cx="102575" cy="60800"/>
            </a:xfrm>
            <a:custGeom>
              <a:avLst/>
              <a:gdLst/>
              <a:ahLst/>
              <a:cxnLst/>
              <a:rect l="l" t="t" r="r" b="b"/>
              <a:pathLst>
                <a:path w="4103" h="2432" extrusionOk="0">
                  <a:moveTo>
                    <a:pt x="346" y="1"/>
                  </a:moveTo>
                  <a:lnTo>
                    <a:pt x="1" y="761"/>
                  </a:lnTo>
                  <a:lnTo>
                    <a:pt x="4068" y="2432"/>
                  </a:lnTo>
                  <a:cubicBezTo>
                    <a:pt x="4102" y="1452"/>
                    <a:pt x="2466" y="1037"/>
                    <a:pt x="2466" y="1037"/>
                  </a:cubicBezTo>
                  <a:lnTo>
                    <a:pt x="2478" y="980"/>
                  </a:lnTo>
                  <a:cubicBezTo>
                    <a:pt x="1775" y="646"/>
                    <a:pt x="1049" y="335"/>
                    <a:pt x="346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3596;p67"/>
            <p:cNvSpPr/>
            <p:nvPr/>
          </p:nvSpPr>
          <p:spPr>
            <a:xfrm>
              <a:off x="2220900" y="1345900"/>
              <a:ext cx="128200" cy="73450"/>
            </a:xfrm>
            <a:custGeom>
              <a:avLst/>
              <a:gdLst/>
              <a:ahLst/>
              <a:cxnLst/>
              <a:rect l="l" t="t" r="r" b="b"/>
              <a:pathLst>
                <a:path w="5128" h="2938" extrusionOk="0">
                  <a:moveTo>
                    <a:pt x="2247" y="0"/>
                  </a:moveTo>
                  <a:lnTo>
                    <a:pt x="0" y="173"/>
                  </a:lnTo>
                  <a:lnTo>
                    <a:pt x="1118" y="2938"/>
                  </a:lnTo>
                  <a:lnTo>
                    <a:pt x="5127" y="1175"/>
                  </a:lnTo>
                  <a:cubicBezTo>
                    <a:pt x="4944" y="985"/>
                    <a:pt x="4699" y="917"/>
                    <a:pt x="4441" y="917"/>
                  </a:cubicBezTo>
                  <a:cubicBezTo>
                    <a:pt x="3778" y="917"/>
                    <a:pt x="3030" y="1371"/>
                    <a:pt x="3030" y="1371"/>
                  </a:cubicBezTo>
                  <a:lnTo>
                    <a:pt x="2247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3597;p67"/>
            <p:cNvSpPr/>
            <p:nvPr/>
          </p:nvSpPr>
          <p:spPr>
            <a:xfrm>
              <a:off x="1899175" y="1231250"/>
              <a:ext cx="198750" cy="95950"/>
            </a:xfrm>
            <a:custGeom>
              <a:avLst/>
              <a:gdLst/>
              <a:ahLst/>
              <a:cxnLst/>
              <a:rect l="l" t="t" r="r" b="b"/>
              <a:pathLst>
                <a:path w="7950" h="3838" extrusionOk="0">
                  <a:moveTo>
                    <a:pt x="7742" y="1"/>
                  </a:moveTo>
                  <a:lnTo>
                    <a:pt x="0" y="3457"/>
                  </a:lnTo>
                  <a:lnTo>
                    <a:pt x="196" y="3837"/>
                  </a:lnTo>
                  <a:lnTo>
                    <a:pt x="7950" y="381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69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3598;p67"/>
            <p:cNvSpPr/>
            <p:nvPr/>
          </p:nvSpPr>
          <p:spPr>
            <a:xfrm>
              <a:off x="1869200" y="944075"/>
              <a:ext cx="170250" cy="112525"/>
            </a:xfrm>
            <a:custGeom>
              <a:avLst/>
              <a:gdLst/>
              <a:ahLst/>
              <a:cxnLst/>
              <a:rect l="l" t="t" r="r" b="b"/>
              <a:pathLst>
                <a:path w="6810" h="4501" extrusionOk="0">
                  <a:moveTo>
                    <a:pt x="1084" y="1"/>
                  </a:moveTo>
                  <a:cubicBezTo>
                    <a:pt x="1084" y="1"/>
                    <a:pt x="1" y="2155"/>
                    <a:pt x="128" y="3158"/>
                  </a:cubicBezTo>
                  <a:cubicBezTo>
                    <a:pt x="241" y="3973"/>
                    <a:pt x="2183" y="4500"/>
                    <a:pt x="4755" y="4500"/>
                  </a:cubicBezTo>
                  <a:cubicBezTo>
                    <a:pt x="5307" y="4500"/>
                    <a:pt x="5889" y="4476"/>
                    <a:pt x="6487" y="4425"/>
                  </a:cubicBezTo>
                  <a:cubicBezTo>
                    <a:pt x="6626" y="3780"/>
                    <a:pt x="6718" y="3135"/>
                    <a:pt x="6810" y="2501"/>
                  </a:cubicBezTo>
                  <a:lnTo>
                    <a:pt x="3273" y="1787"/>
                  </a:lnTo>
                  <a:lnTo>
                    <a:pt x="3768" y="335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3599;p67"/>
            <p:cNvSpPr/>
            <p:nvPr/>
          </p:nvSpPr>
          <p:spPr>
            <a:xfrm>
              <a:off x="1912700" y="1231250"/>
              <a:ext cx="198775" cy="95950"/>
            </a:xfrm>
            <a:custGeom>
              <a:avLst/>
              <a:gdLst/>
              <a:ahLst/>
              <a:cxnLst/>
              <a:rect l="l" t="t" r="r" b="b"/>
              <a:pathLst>
                <a:path w="7951" h="3838" extrusionOk="0">
                  <a:moveTo>
                    <a:pt x="208" y="1"/>
                  </a:moveTo>
                  <a:lnTo>
                    <a:pt x="1" y="381"/>
                  </a:lnTo>
                  <a:lnTo>
                    <a:pt x="7754" y="3837"/>
                  </a:lnTo>
                  <a:lnTo>
                    <a:pt x="7950" y="3457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69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3600;p67"/>
            <p:cNvSpPr/>
            <p:nvPr/>
          </p:nvSpPr>
          <p:spPr>
            <a:xfrm>
              <a:off x="2068825" y="1020375"/>
              <a:ext cx="226700" cy="332450"/>
            </a:xfrm>
            <a:custGeom>
              <a:avLst/>
              <a:gdLst/>
              <a:ahLst/>
              <a:cxnLst/>
              <a:rect l="l" t="t" r="r" b="b"/>
              <a:pathLst>
                <a:path w="9068" h="13298" extrusionOk="0">
                  <a:moveTo>
                    <a:pt x="3436" y="0"/>
                  </a:moveTo>
                  <a:cubicBezTo>
                    <a:pt x="1877" y="0"/>
                    <a:pt x="461" y="209"/>
                    <a:pt x="461" y="209"/>
                  </a:cubicBezTo>
                  <a:lnTo>
                    <a:pt x="0" y="3170"/>
                  </a:lnTo>
                  <a:lnTo>
                    <a:pt x="4355" y="4553"/>
                  </a:lnTo>
                  <a:lnTo>
                    <a:pt x="1475" y="12099"/>
                  </a:lnTo>
                  <a:lnTo>
                    <a:pt x="5277" y="13298"/>
                  </a:lnTo>
                  <a:cubicBezTo>
                    <a:pt x="5277" y="13298"/>
                    <a:pt x="9067" y="3723"/>
                    <a:pt x="7282" y="1062"/>
                  </a:cubicBezTo>
                  <a:cubicBezTo>
                    <a:pt x="6721" y="212"/>
                    <a:pt x="5006" y="0"/>
                    <a:pt x="3436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3601;p67"/>
            <p:cNvSpPr/>
            <p:nvPr/>
          </p:nvSpPr>
          <p:spPr>
            <a:xfrm>
              <a:off x="1891100" y="839575"/>
              <a:ext cx="275375" cy="240125"/>
            </a:xfrm>
            <a:custGeom>
              <a:avLst/>
              <a:gdLst/>
              <a:ahLst/>
              <a:cxnLst/>
              <a:rect l="l" t="t" r="r" b="b"/>
              <a:pathLst>
                <a:path w="11015" h="9605" extrusionOk="0">
                  <a:moveTo>
                    <a:pt x="6606" y="0"/>
                  </a:moveTo>
                  <a:cubicBezTo>
                    <a:pt x="6430" y="0"/>
                    <a:pt x="6255" y="11"/>
                    <a:pt x="6084" y="33"/>
                  </a:cubicBezTo>
                  <a:cubicBezTo>
                    <a:pt x="5301" y="135"/>
                    <a:pt x="4921" y="167"/>
                    <a:pt x="4757" y="167"/>
                  </a:cubicBezTo>
                  <a:cubicBezTo>
                    <a:pt x="4455" y="167"/>
                    <a:pt x="4885" y="56"/>
                    <a:pt x="4886" y="56"/>
                  </a:cubicBezTo>
                  <a:lnTo>
                    <a:pt x="4886" y="56"/>
                  </a:lnTo>
                  <a:cubicBezTo>
                    <a:pt x="4885" y="56"/>
                    <a:pt x="2120" y="287"/>
                    <a:pt x="1418" y="1462"/>
                  </a:cubicBezTo>
                  <a:cubicBezTo>
                    <a:pt x="715" y="2660"/>
                    <a:pt x="0" y="4331"/>
                    <a:pt x="0" y="4331"/>
                  </a:cubicBezTo>
                  <a:lnTo>
                    <a:pt x="2835" y="5437"/>
                  </a:lnTo>
                  <a:lnTo>
                    <a:pt x="2247" y="8962"/>
                  </a:lnTo>
                  <a:cubicBezTo>
                    <a:pt x="2247" y="8962"/>
                    <a:pt x="3408" y="9605"/>
                    <a:pt x="5294" y="9605"/>
                  </a:cubicBezTo>
                  <a:cubicBezTo>
                    <a:pt x="6288" y="9605"/>
                    <a:pt x="7482" y="9426"/>
                    <a:pt x="8814" y="8881"/>
                  </a:cubicBezTo>
                  <a:cubicBezTo>
                    <a:pt x="8814" y="8881"/>
                    <a:pt x="8699" y="6001"/>
                    <a:pt x="8469" y="4169"/>
                  </a:cubicBezTo>
                  <a:lnTo>
                    <a:pt x="8469" y="4169"/>
                  </a:lnTo>
                  <a:lnTo>
                    <a:pt x="9978" y="4722"/>
                  </a:lnTo>
                  <a:lnTo>
                    <a:pt x="11015" y="1450"/>
                  </a:lnTo>
                  <a:cubicBezTo>
                    <a:pt x="11015" y="1450"/>
                    <a:pt x="8693" y="0"/>
                    <a:pt x="6606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3602;p67"/>
            <p:cNvSpPr/>
            <p:nvPr/>
          </p:nvSpPr>
          <p:spPr>
            <a:xfrm>
              <a:off x="1998525" y="840100"/>
              <a:ext cx="58225" cy="36325"/>
            </a:xfrm>
            <a:custGeom>
              <a:avLst/>
              <a:gdLst/>
              <a:ahLst/>
              <a:cxnLst/>
              <a:rect l="l" t="t" r="r" b="b"/>
              <a:pathLst>
                <a:path w="2329" h="1453" extrusionOk="0">
                  <a:moveTo>
                    <a:pt x="2328" y="1"/>
                  </a:moveTo>
                  <a:cubicBezTo>
                    <a:pt x="2144" y="1"/>
                    <a:pt x="1960" y="1"/>
                    <a:pt x="1764" y="35"/>
                  </a:cubicBezTo>
                  <a:cubicBezTo>
                    <a:pt x="1030" y="123"/>
                    <a:pt x="654" y="153"/>
                    <a:pt x="478" y="153"/>
                  </a:cubicBezTo>
                  <a:cubicBezTo>
                    <a:pt x="126" y="153"/>
                    <a:pt x="577" y="35"/>
                    <a:pt x="577" y="35"/>
                  </a:cubicBezTo>
                  <a:lnTo>
                    <a:pt x="577" y="35"/>
                  </a:lnTo>
                  <a:cubicBezTo>
                    <a:pt x="577" y="35"/>
                    <a:pt x="347" y="47"/>
                    <a:pt x="1" y="104"/>
                  </a:cubicBezTo>
                  <a:lnTo>
                    <a:pt x="1" y="300"/>
                  </a:lnTo>
                  <a:cubicBezTo>
                    <a:pt x="12" y="957"/>
                    <a:pt x="531" y="1452"/>
                    <a:pt x="1176" y="1452"/>
                  </a:cubicBezTo>
                  <a:cubicBezTo>
                    <a:pt x="1821" y="1441"/>
                    <a:pt x="2328" y="922"/>
                    <a:pt x="2328" y="277"/>
                  </a:cubicBezTo>
                  <a:lnTo>
                    <a:pt x="2328" y="1"/>
                  </a:lnTo>
                  <a:close/>
                </a:path>
              </a:pathLst>
            </a:custGeom>
            <a:solidFill>
              <a:srgbClr val="DDA2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3603;p67"/>
            <p:cNvSpPr/>
            <p:nvPr/>
          </p:nvSpPr>
          <p:spPr>
            <a:xfrm>
              <a:off x="2074000" y="1156650"/>
              <a:ext cx="60225" cy="280925"/>
            </a:xfrm>
            <a:custGeom>
              <a:avLst/>
              <a:gdLst/>
              <a:ahLst/>
              <a:cxnLst/>
              <a:rect l="l" t="t" r="r" b="b"/>
              <a:pathLst>
                <a:path w="2409" h="11237" extrusionOk="0">
                  <a:moveTo>
                    <a:pt x="692" y="1"/>
                  </a:moveTo>
                  <a:lnTo>
                    <a:pt x="1" y="104"/>
                  </a:lnTo>
                  <a:lnTo>
                    <a:pt x="1694" y="10934"/>
                  </a:lnTo>
                  <a:cubicBezTo>
                    <a:pt x="1715" y="11115"/>
                    <a:pt x="1874" y="11237"/>
                    <a:pt x="2051" y="11237"/>
                  </a:cubicBezTo>
                  <a:cubicBezTo>
                    <a:pt x="2067" y="11237"/>
                    <a:pt x="2082" y="11236"/>
                    <a:pt x="2097" y="11234"/>
                  </a:cubicBezTo>
                  <a:cubicBezTo>
                    <a:pt x="2282" y="11199"/>
                    <a:pt x="2408" y="11026"/>
                    <a:pt x="2385" y="10831"/>
                  </a:cubicBezTo>
                  <a:lnTo>
                    <a:pt x="692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3604;p67"/>
            <p:cNvSpPr/>
            <p:nvPr/>
          </p:nvSpPr>
          <p:spPr>
            <a:xfrm>
              <a:off x="1870350" y="1156650"/>
              <a:ext cx="60225" cy="280925"/>
            </a:xfrm>
            <a:custGeom>
              <a:avLst/>
              <a:gdLst/>
              <a:ahLst/>
              <a:cxnLst/>
              <a:rect l="l" t="t" r="r" b="b"/>
              <a:pathLst>
                <a:path w="2409" h="11237" extrusionOk="0">
                  <a:moveTo>
                    <a:pt x="1706" y="1"/>
                  </a:moveTo>
                  <a:lnTo>
                    <a:pt x="24" y="10831"/>
                  </a:lnTo>
                  <a:cubicBezTo>
                    <a:pt x="1" y="11026"/>
                    <a:pt x="128" y="11199"/>
                    <a:pt x="312" y="11234"/>
                  </a:cubicBezTo>
                  <a:cubicBezTo>
                    <a:pt x="327" y="11236"/>
                    <a:pt x="343" y="11237"/>
                    <a:pt x="358" y="11237"/>
                  </a:cubicBezTo>
                  <a:cubicBezTo>
                    <a:pt x="536" y="11237"/>
                    <a:pt x="694" y="11115"/>
                    <a:pt x="715" y="10934"/>
                  </a:cubicBezTo>
                  <a:lnTo>
                    <a:pt x="2409" y="104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3605;p67"/>
            <p:cNvSpPr/>
            <p:nvPr/>
          </p:nvSpPr>
          <p:spPr>
            <a:xfrm>
              <a:off x="2007475" y="801225"/>
              <a:ext cx="40350" cy="65700"/>
            </a:xfrm>
            <a:custGeom>
              <a:avLst/>
              <a:gdLst/>
              <a:ahLst/>
              <a:cxnLst/>
              <a:rect l="l" t="t" r="r" b="b"/>
              <a:pathLst>
                <a:path w="1614" h="2628" extrusionOk="0">
                  <a:moveTo>
                    <a:pt x="1590" y="0"/>
                  </a:moveTo>
                  <a:lnTo>
                    <a:pt x="0" y="12"/>
                  </a:lnTo>
                  <a:lnTo>
                    <a:pt x="35" y="1844"/>
                  </a:lnTo>
                  <a:cubicBezTo>
                    <a:pt x="35" y="2281"/>
                    <a:pt x="392" y="2627"/>
                    <a:pt x="818" y="2627"/>
                  </a:cubicBezTo>
                  <a:cubicBezTo>
                    <a:pt x="1256" y="2627"/>
                    <a:pt x="1602" y="2258"/>
                    <a:pt x="1613" y="1832"/>
                  </a:cubicBezTo>
                  <a:lnTo>
                    <a:pt x="1590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3606;p67"/>
            <p:cNvSpPr/>
            <p:nvPr/>
          </p:nvSpPr>
          <p:spPr>
            <a:xfrm>
              <a:off x="2090125" y="871775"/>
              <a:ext cx="14150" cy="93350"/>
            </a:xfrm>
            <a:custGeom>
              <a:avLst/>
              <a:gdLst/>
              <a:ahLst/>
              <a:cxnLst/>
              <a:rect l="l" t="t" r="r" b="b"/>
              <a:pathLst>
                <a:path w="566" h="3734" extrusionOk="0">
                  <a:moveTo>
                    <a:pt x="24" y="1"/>
                  </a:moveTo>
                  <a:cubicBezTo>
                    <a:pt x="1" y="1"/>
                    <a:pt x="47" y="220"/>
                    <a:pt x="116" y="554"/>
                  </a:cubicBezTo>
                  <a:cubicBezTo>
                    <a:pt x="174" y="877"/>
                    <a:pt x="266" y="1360"/>
                    <a:pt x="358" y="1856"/>
                  </a:cubicBezTo>
                  <a:cubicBezTo>
                    <a:pt x="427" y="2374"/>
                    <a:pt x="485" y="2835"/>
                    <a:pt x="508" y="3181"/>
                  </a:cubicBezTo>
                  <a:cubicBezTo>
                    <a:pt x="531" y="3515"/>
                    <a:pt x="542" y="3734"/>
                    <a:pt x="554" y="3734"/>
                  </a:cubicBezTo>
                  <a:cubicBezTo>
                    <a:pt x="554" y="3734"/>
                    <a:pt x="565" y="3676"/>
                    <a:pt x="565" y="3584"/>
                  </a:cubicBezTo>
                  <a:cubicBezTo>
                    <a:pt x="565" y="3492"/>
                    <a:pt x="565" y="3354"/>
                    <a:pt x="554" y="3181"/>
                  </a:cubicBezTo>
                  <a:cubicBezTo>
                    <a:pt x="542" y="2835"/>
                    <a:pt x="496" y="2363"/>
                    <a:pt x="404" y="1844"/>
                  </a:cubicBezTo>
                  <a:cubicBezTo>
                    <a:pt x="335" y="1326"/>
                    <a:pt x="243" y="865"/>
                    <a:pt x="162" y="531"/>
                  </a:cubicBezTo>
                  <a:cubicBezTo>
                    <a:pt x="116" y="358"/>
                    <a:pt x="93" y="231"/>
                    <a:pt x="70" y="151"/>
                  </a:cubicBezTo>
                  <a:cubicBezTo>
                    <a:pt x="35" y="59"/>
                    <a:pt x="24" y="1"/>
                    <a:pt x="24" y="1"/>
                  </a:cubicBezTo>
                  <a:close/>
                </a:path>
              </a:pathLst>
            </a:custGeom>
            <a:solidFill>
              <a:srgbClr val="DDA2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3607;p67"/>
            <p:cNvSpPr/>
            <p:nvPr/>
          </p:nvSpPr>
          <p:spPr>
            <a:xfrm>
              <a:off x="2098475" y="874950"/>
              <a:ext cx="2925" cy="35450"/>
            </a:xfrm>
            <a:custGeom>
              <a:avLst/>
              <a:gdLst/>
              <a:ahLst/>
              <a:cxnLst/>
              <a:rect l="l" t="t" r="r" b="b"/>
              <a:pathLst>
                <a:path w="117" h="1418" extrusionOk="0">
                  <a:moveTo>
                    <a:pt x="47" y="1"/>
                  </a:moveTo>
                  <a:cubicBezTo>
                    <a:pt x="24" y="1"/>
                    <a:pt x="47" y="323"/>
                    <a:pt x="35" y="715"/>
                  </a:cubicBezTo>
                  <a:cubicBezTo>
                    <a:pt x="35" y="1095"/>
                    <a:pt x="1" y="1418"/>
                    <a:pt x="35" y="1418"/>
                  </a:cubicBezTo>
                  <a:cubicBezTo>
                    <a:pt x="58" y="1418"/>
                    <a:pt x="116" y="1095"/>
                    <a:pt x="116" y="715"/>
                  </a:cubicBezTo>
                  <a:cubicBezTo>
                    <a:pt x="116" y="323"/>
                    <a:pt x="58" y="1"/>
                    <a:pt x="47" y="1"/>
                  </a:cubicBezTo>
                  <a:close/>
                </a:path>
              </a:pathLst>
            </a:custGeom>
            <a:solidFill>
              <a:srgbClr val="DDA2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3608;p67"/>
            <p:cNvSpPr/>
            <p:nvPr/>
          </p:nvSpPr>
          <p:spPr>
            <a:xfrm>
              <a:off x="2113750" y="862275"/>
              <a:ext cx="29125" cy="86450"/>
            </a:xfrm>
            <a:custGeom>
              <a:avLst/>
              <a:gdLst/>
              <a:ahLst/>
              <a:cxnLst/>
              <a:rect l="l" t="t" r="r" b="b"/>
              <a:pathLst>
                <a:path w="1165" h="3458" extrusionOk="0">
                  <a:moveTo>
                    <a:pt x="1060" y="1"/>
                  </a:moveTo>
                  <a:cubicBezTo>
                    <a:pt x="1049" y="35"/>
                    <a:pt x="1049" y="70"/>
                    <a:pt x="1037" y="93"/>
                  </a:cubicBezTo>
                  <a:cubicBezTo>
                    <a:pt x="876" y="508"/>
                    <a:pt x="680" y="1118"/>
                    <a:pt x="473" y="1763"/>
                  </a:cubicBezTo>
                  <a:cubicBezTo>
                    <a:pt x="277" y="2409"/>
                    <a:pt x="116" y="2985"/>
                    <a:pt x="0" y="3423"/>
                  </a:cubicBezTo>
                  <a:lnTo>
                    <a:pt x="116" y="3457"/>
                  </a:lnTo>
                  <a:cubicBezTo>
                    <a:pt x="254" y="3031"/>
                    <a:pt x="427" y="2455"/>
                    <a:pt x="634" y="1810"/>
                  </a:cubicBezTo>
                  <a:cubicBezTo>
                    <a:pt x="830" y="1141"/>
                    <a:pt x="1026" y="554"/>
                    <a:pt x="1153" y="127"/>
                  </a:cubicBezTo>
                  <a:cubicBezTo>
                    <a:pt x="1153" y="104"/>
                    <a:pt x="1164" y="81"/>
                    <a:pt x="1164" y="47"/>
                  </a:cubicBezTo>
                  <a:cubicBezTo>
                    <a:pt x="1141" y="35"/>
                    <a:pt x="1095" y="24"/>
                    <a:pt x="1060" y="1"/>
                  </a:cubicBezTo>
                  <a:close/>
                </a:path>
              </a:pathLst>
            </a:custGeom>
            <a:solidFill>
              <a:srgbClr val="FF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3609;p67"/>
            <p:cNvSpPr/>
            <p:nvPr/>
          </p:nvSpPr>
          <p:spPr>
            <a:xfrm>
              <a:off x="2126700" y="868625"/>
              <a:ext cx="29125" cy="84700"/>
            </a:xfrm>
            <a:custGeom>
              <a:avLst/>
              <a:gdLst/>
              <a:ahLst/>
              <a:cxnLst/>
              <a:rect l="l" t="t" r="r" b="b"/>
              <a:pathLst>
                <a:path w="1165" h="3388" extrusionOk="0">
                  <a:moveTo>
                    <a:pt x="1061" y="0"/>
                  </a:moveTo>
                  <a:cubicBezTo>
                    <a:pt x="934" y="392"/>
                    <a:pt x="750" y="980"/>
                    <a:pt x="531" y="1636"/>
                  </a:cubicBezTo>
                  <a:cubicBezTo>
                    <a:pt x="312" y="2328"/>
                    <a:pt x="116" y="2950"/>
                    <a:pt x="1" y="3353"/>
                  </a:cubicBezTo>
                  <a:lnTo>
                    <a:pt x="105" y="3387"/>
                  </a:lnTo>
                  <a:cubicBezTo>
                    <a:pt x="128" y="3330"/>
                    <a:pt x="139" y="3272"/>
                    <a:pt x="174" y="3192"/>
                  </a:cubicBezTo>
                  <a:cubicBezTo>
                    <a:pt x="312" y="2811"/>
                    <a:pt x="519" y="2270"/>
                    <a:pt x="704" y="1682"/>
                  </a:cubicBezTo>
                  <a:cubicBezTo>
                    <a:pt x="877" y="1106"/>
                    <a:pt x="1038" y="565"/>
                    <a:pt x="1142" y="161"/>
                  </a:cubicBezTo>
                  <a:cubicBezTo>
                    <a:pt x="1153" y="127"/>
                    <a:pt x="1153" y="81"/>
                    <a:pt x="1165" y="58"/>
                  </a:cubicBezTo>
                  <a:cubicBezTo>
                    <a:pt x="1142" y="46"/>
                    <a:pt x="1107" y="23"/>
                    <a:pt x="1061" y="0"/>
                  </a:cubicBezTo>
                  <a:close/>
                </a:path>
              </a:pathLst>
            </a:custGeom>
            <a:solidFill>
              <a:srgbClr val="FF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3610;p67"/>
            <p:cNvSpPr/>
            <p:nvPr/>
          </p:nvSpPr>
          <p:spPr>
            <a:xfrm>
              <a:off x="1901475" y="919875"/>
              <a:ext cx="72900" cy="32875"/>
            </a:xfrm>
            <a:custGeom>
              <a:avLst/>
              <a:gdLst/>
              <a:ahLst/>
              <a:cxnLst/>
              <a:rect l="l" t="t" r="r" b="b"/>
              <a:pathLst>
                <a:path w="2916" h="1315" extrusionOk="0">
                  <a:moveTo>
                    <a:pt x="58" y="1"/>
                  </a:moveTo>
                  <a:cubicBezTo>
                    <a:pt x="46" y="47"/>
                    <a:pt x="23" y="93"/>
                    <a:pt x="0" y="139"/>
                  </a:cubicBezTo>
                  <a:cubicBezTo>
                    <a:pt x="392" y="312"/>
                    <a:pt x="864" y="508"/>
                    <a:pt x="1371" y="715"/>
                  </a:cubicBezTo>
                  <a:cubicBezTo>
                    <a:pt x="1936" y="946"/>
                    <a:pt x="2454" y="1142"/>
                    <a:pt x="2869" y="1314"/>
                  </a:cubicBezTo>
                  <a:cubicBezTo>
                    <a:pt x="2904" y="1257"/>
                    <a:pt x="2915" y="1234"/>
                    <a:pt x="2915" y="1188"/>
                  </a:cubicBezTo>
                  <a:cubicBezTo>
                    <a:pt x="2512" y="1015"/>
                    <a:pt x="1993" y="784"/>
                    <a:pt x="1429" y="554"/>
                  </a:cubicBezTo>
                  <a:cubicBezTo>
                    <a:pt x="922" y="358"/>
                    <a:pt x="450" y="151"/>
                    <a:pt x="58" y="1"/>
                  </a:cubicBezTo>
                  <a:close/>
                </a:path>
              </a:pathLst>
            </a:custGeom>
            <a:solidFill>
              <a:srgbClr val="FF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3611;p67"/>
            <p:cNvSpPr/>
            <p:nvPr/>
          </p:nvSpPr>
          <p:spPr>
            <a:xfrm>
              <a:off x="1895125" y="934575"/>
              <a:ext cx="73200" cy="32275"/>
            </a:xfrm>
            <a:custGeom>
              <a:avLst/>
              <a:gdLst/>
              <a:ahLst/>
              <a:cxnLst/>
              <a:rect l="l" t="t" r="r" b="b"/>
              <a:pathLst>
                <a:path w="2928" h="1291" extrusionOk="0">
                  <a:moveTo>
                    <a:pt x="58" y="1"/>
                  </a:moveTo>
                  <a:cubicBezTo>
                    <a:pt x="47" y="35"/>
                    <a:pt x="35" y="81"/>
                    <a:pt x="1" y="116"/>
                  </a:cubicBezTo>
                  <a:cubicBezTo>
                    <a:pt x="404" y="289"/>
                    <a:pt x="922" y="519"/>
                    <a:pt x="1499" y="749"/>
                  </a:cubicBezTo>
                  <a:cubicBezTo>
                    <a:pt x="2005" y="945"/>
                    <a:pt x="2478" y="1130"/>
                    <a:pt x="2870" y="1291"/>
                  </a:cubicBezTo>
                  <a:cubicBezTo>
                    <a:pt x="2881" y="1245"/>
                    <a:pt x="2916" y="1222"/>
                    <a:pt x="2927" y="1176"/>
                  </a:cubicBezTo>
                  <a:cubicBezTo>
                    <a:pt x="2547" y="1003"/>
                    <a:pt x="2075" y="807"/>
                    <a:pt x="1556" y="600"/>
                  </a:cubicBezTo>
                  <a:cubicBezTo>
                    <a:pt x="980" y="369"/>
                    <a:pt x="462" y="150"/>
                    <a:pt x="58" y="1"/>
                  </a:cubicBezTo>
                  <a:close/>
                </a:path>
              </a:pathLst>
            </a:custGeom>
            <a:solidFill>
              <a:srgbClr val="FF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3612;p67"/>
            <p:cNvSpPr/>
            <p:nvPr/>
          </p:nvSpPr>
          <p:spPr>
            <a:xfrm>
              <a:off x="1922200" y="1052675"/>
              <a:ext cx="381675" cy="337600"/>
            </a:xfrm>
            <a:custGeom>
              <a:avLst/>
              <a:gdLst/>
              <a:ahLst/>
              <a:cxnLst/>
              <a:rect l="l" t="t" r="r" b="b"/>
              <a:pathLst>
                <a:path w="15267" h="13504" extrusionOk="0">
                  <a:moveTo>
                    <a:pt x="1061" y="0"/>
                  </a:moveTo>
                  <a:cubicBezTo>
                    <a:pt x="1061" y="0"/>
                    <a:pt x="1" y="1959"/>
                    <a:pt x="1153" y="3422"/>
                  </a:cubicBezTo>
                  <a:cubicBezTo>
                    <a:pt x="1722" y="4157"/>
                    <a:pt x="3057" y="4343"/>
                    <a:pt x="4262" y="4343"/>
                  </a:cubicBezTo>
                  <a:cubicBezTo>
                    <a:pt x="5495" y="4343"/>
                    <a:pt x="6591" y="4148"/>
                    <a:pt x="6591" y="4148"/>
                  </a:cubicBezTo>
                  <a:lnTo>
                    <a:pt x="7213" y="4090"/>
                  </a:lnTo>
                  <a:cubicBezTo>
                    <a:pt x="7239" y="4087"/>
                    <a:pt x="7264" y="4086"/>
                    <a:pt x="7290" y="4086"/>
                  </a:cubicBezTo>
                  <a:cubicBezTo>
                    <a:pt x="7564" y="4086"/>
                    <a:pt x="7834" y="4253"/>
                    <a:pt x="7939" y="4517"/>
                  </a:cubicBezTo>
                  <a:lnTo>
                    <a:pt x="11488" y="13503"/>
                  </a:lnTo>
                  <a:lnTo>
                    <a:pt x="15267" y="11764"/>
                  </a:lnTo>
                  <a:lnTo>
                    <a:pt x="10278" y="1855"/>
                  </a:lnTo>
                  <a:cubicBezTo>
                    <a:pt x="9863" y="1014"/>
                    <a:pt x="9033" y="450"/>
                    <a:pt x="8077" y="392"/>
                  </a:cubicBezTo>
                  <a:cubicBezTo>
                    <a:pt x="6833" y="311"/>
                    <a:pt x="5197" y="208"/>
                    <a:pt x="3930" y="150"/>
                  </a:cubicBezTo>
                  <a:cubicBezTo>
                    <a:pt x="1798" y="69"/>
                    <a:pt x="1061" y="0"/>
                    <a:pt x="1061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3613;p67"/>
            <p:cNvSpPr/>
            <p:nvPr/>
          </p:nvSpPr>
          <p:spPr>
            <a:xfrm>
              <a:off x="1864025" y="1131875"/>
              <a:ext cx="283150" cy="56200"/>
            </a:xfrm>
            <a:custGeom>
              <a:avLst/>
              <a:gdLst/>
              <a:ahLst/>
              <a:cxnLst/>
              <a:rect l="l" t="t" r="r" b="b"/>
              <a:pathLst>
                <a:path w="11326" h="2248" extrusionOk="0">
                  <a:moveTo>
                    <a:pt x="1556" y="1"/>
                  </a:moveTo>
                  <a:cubicBezTo>
                    <a:pt x="715" y="1"/>
                    <a:pt x="0" y="692"/>
                    <a:pt x="0" y="1556"/>
                  </a:cubicBezTo>
                  <a:lnTo>
                    <a:pt x="0" y="1752"/>
                  </a:lnTo>
                  <a:cubicBezTo>
                    <a:pt x="35" y="2017"/>
                    <a:pt x="254" y="2247"/>
                    <a:pt x="530" y="2247"/>
                  </a:cubicBezTo>
                  <a:lnTo>
                    <a:pt x="10842" y="2247"/>
                  </a:lnTo>
                  <a:cubicBezTo>
                    <a:pt x="11107" y="2247"/>
                    <a:pt x="11326" y="2028"/>
                    <a:pt x="11326" y="1752"/>
                  </a:cubicBezTo>
                  <a:lnTo>
                    <a:pt x="11326" y="1556"/>
                  </a:lnTo>
                  <a:cubicBezTo>
                    <a:pt x="11326" y="703"/>
                    <a:pt x="10635" y="1"/>
                    <a:pt x="9771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3614;p67"/>
            <p:cNvSpPr/>
            <p:nvPr/>
          </p:nvSpPr>
          <p:spPr>
            <a:xfrm>
              <a:off x="2240775" y="1368900"/>
              <a:ext cx="108025" cy="51050"/>
            </a:xfrm>
            <a:custGeom>
              <a:avLst/>
              <a:gdLst/>
              <a:ahLst/>
              <a:cxnLst/>
              <a:rect l="l" t="t" r="r" b="b"/>
              <a:pathLst>
                <a:path w="4321" h="2042" extrusionOk="0">
                  <a:moveTo>
                    <a:pt x="3625" y="1"/>
                  </a:moveTo>
                  <a:cubicBezTo>
                    <a:pt x="2964" y="1"/>
                    <a:pt x="2224" y="451"/>
                    <a:pt x="2224" y="451"/>
                  </a:cubicBezTo>
                  <a:lnTo>
                    <a:pt x="2189" y="393"/>
                  </a:lnTo>
                  <a:cubicBezTo>
                    <a:pt x="1452" y="682"/>
                    <a:pt x="738" y="970"/>
                    <a:pt x="0" y="1258"/>
                  </a:cubicBezTo>
                  <a:lnTo>
                    <a:pt x="300" y="2041"/>
                  </a:lnTo>
                  <a:lnTo>
                    <a:pt x="4321" y="267"/>
                  </a:lnTo>
                  <a:cubicBezTo>
                    <a:pt x="4135" y="71"/>
                    <a:pt x="3886" y="1"/>
                    <a:pt x="3625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3615;p67"/>
            <p:cNvSpPr/>
            <p:nvPr/>
          </p:nvSpPr>
          <p:spPr>
            <a:xfrm>
              <a:off x="1931700" y="659775"/>
              <a:ext cx="165650" cy="125925"/>
            </a:xfrm>
            <a:custGeom>
              <a:avLst/>
              <a:gdLst/>
              <a:ahLst/>
              <a:cxnLst/>
              <a:rect l="l" t="t" r="r" b="b"/>
              <a:pathLst>
                <a:path w="6626" h="5037" extrusionOk="0">
                  <a:moveTo>
                    <a:pt x="4060" y="0"/>
                  </a:moveTo>
                  <a:cubicBezTo>
                    <a:pt x="4027" y="0"/>
                    <a:pt x="3995" y="0"/>
                    <a:pt x="3964" y="1"/>
                  </a:cubicBezTo>
                  <a:cubicBezTo>
                    <a:pt x="3215" y="1"/>
                    <a:pt x="2225" y="116"/>
                    <a:pt x="1706" y="716"/>
                  </a:cubicBezTo>
                  <a:cubicBezTo>
                    <a:pt x="1683" y="750"/>
                    <a:pt x="1660" y="773"/>
                    <a:pt x="1614" y="796"/>
                  </a:cubicBezTo>
                  <a:cubicBezTo>
                    <a:pt x="1591" y="808"/>
                    <a:pt x="1545" y="808"/>
                    <a:pt x="1522" y="808"/>
                  </a:cubicBezTo>
                  <a:cubicBezTo>
                    <a:pt x="1509" y="808"/>
                    <a:pt x="1497" y="807"/>
                    <a:pt x="1485" y="807"/>
                  </a:cubicBezTo>
                  <a:cubicBezTo>
                    <a:pt x="832" y="807"/>
                    <a:pt x="252" y="1109"/>
                    <a:pt x="139" y="1810"/>
                  </a:cubicBezTo>
                  <a:cubicBezTo>
                    <a:pt x="1" y="2617"/>
                    <a:pt x="139" y="3561"/>
                    <a:pt x="266" y="4368"/>
                  </a:cubicBezTo>
                  <a:lnTo>
                    <a:pt x="5785" y="5036"/>
                  </a:lnTo>
                  <a:cubicBezTo>
                    <a:pt x="6522" y="4679"/>
                    <a:pt x="6626" y="3792"/>
                    <a:pt x="6453" y="3066"/>
                  </a:cubicBezTo>
                  <a:cubicBezTo>
                    <a:pt x="6441" y="3008"/>
                    <a:pt x="6222" y="2536"/>
                    <a:pt x="6222" y="2536"/>
                  </a:cubicBezTo>
                  <a:cubicBezTo>
                    <a:pt x="6453" y="2294"/>
                    <a:pt x="6418" y="1902"/>
                    <a:pt x="6315" y="1568"/>
                  </a:cubicBezTo>
                  <a:cubicBezTo>
                    <a:pt x="6188" y="1096"/>
                    <a:pt x="5923" y="543"/>
                    <a:pt x="5474" y="289"/>
                  </a:cubicBezTo>
                  <a:cubicBezTo>
                    <a:pt x="5098" y="75"/>
                    <a:pt x="4503" y="0"/>
                    <a:pt x="4060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3616;p67"/>
            <p:cNvSpPr/>
            <p:nvPr/>
          </p:nvSpPr>
          <p:spPr>
            <a:xfrm>
              <a:off x="1930275" y="703575"/>
              <a:ext cx="152400" cy="129500"/>
            </a:xfrm>
            <a:custGeom>
              <a:avLst/>
              <a:gdLst/>
              <a:ahLst/>
              <a:cxnLst/>
              <a:rect l="l" t="t" r="r" b="b"/>
              <a:pathLst>
                <a:path w="6096" h="5180" extrusionOk="0">
                  <a:moveTo>
                    <a:pt x="2639" y="0"/>
                  </a:moveTo>
                  <a:lnTo>
                    <a:pt x="2639" y="0"/>
                  </a:lnTo>
                  <a:cubicBezTo>
                    <a:pt x="2673" y="277"/>
                    <a:pt x="2673" y="565"/>
                    <a:pt x="2593" y="853"/>
                  </a:cubicBezTo>
                  <a:cubicBezTo>
                    <a:pt x="2379" y="1707"/>
                    <a:pt x="1769" y="2304"/>
                    <a:pt x="1149" y="2304"/>
                  </a:cubicBezTo>
                  <a:cubicBezTo>
                    <a:pt x="1100" y="2304"/>
                    <a:pt x="1052" y="2301"/>
                    <a:pt x="1003" y="2293"/>
                  </a:cubicBezTo>
                  <a:cubicBezTo>
                    <a:pt x="968" y="2328"/>
                    <a:pt x="922" y="2328"/>
                    <a:pt x="888" y="2339"/>
                  </a:cubicBezTo>
                  <a:cubicBezTo>
                    <a:pt x="726" y="2339"/>
                    <a:pt x="576" y="2385"/>
                    <a:pt x="450" y="2466"/>
                  </a:cubicBezTo>
                  <a:cubicBezTo>
                    <a:pt x="46" y="2754"/>
                    <a:pt x="0" y="3376"/>
                    <a:pt x="346" y="3860"/>
                  </a:cubicBezTo>
                  <a:cubicBezTo>
                    <a:pt x="586" y="4191"/>
                    <a:pt x="938" y="4373"/>
                    <a:pt x="1267" y="4373"/>
                  </a:cubicBezTo>
                  <a:cubicBezTo>
                    <a:pt x="1397" y="4373"/>
                    <a:pt x="1523" y="4345"/>
                    <a:pt x="1636" y="4286"/>
                  </a:cubicBezTo>
                  <a:cubicBezTo>
                    <a:pt x="2015" y="4828"/>
                    <a:pt x="2647" y="5179"/>
                    <a:pt x="3348" y="5179"/>
                  </a:cubicBezTo>
                  <a:cubicBezTo>
                    <a:pt x="3437" y="5179"/>
                    <a:pt x="3527" y="5174"/>
                    <a:pt x="3618" y="5162"/>
                  </a:cubicBezTo>
                  <a:lnTo>
                    <a:pt x="4597" y="5047"/>
                  </a:lnTo>
                  <a:cubicBezTo>
                    <a:pt x="5485" y="4943"/>
                    <a:pt x="6095" y="4137"/>
                    <a:pt x="5980" y="3261"/>
                  </a:cubicBezTo>
                  <a:lnTo>
                    <a:pt x="5692" y="945"/>
                  </a:lnTo>
                  <a:cubicBezTo>
                    <a:pt x="5680" y="784"/>
                    <a:pt x="5634" y="623"/>
                    <a:pt x="5577" y="484"/>
                  </a:cubicBezTo>
                  <a:cubicBezTo>
                    <a:pt x="5577" y="461"/>
                    <a:pt x="5577" y="461"/>
                    <a:pt x="5565" y="461"/>
                  </a:cubicBezTo>
                  <a:cubicBezTo>
                    <a:pt x="5270" y="638"/>
                    <a:pt x="4904" y="733"/>
                    <a:pt x="4511" y="733"/>
                  </a:cubicBezTo>
                  <a:cubicBezTo>
                    <a:pt x="4214" y="733"/>
                    <a:pt x="3903" y="679"/>
                    <a:pt x="3595" y="565"/>
                  </a:cubicBezTo>
                  <a:cubicBezTo>
                    <a:pt x="3215" y="438"/>
                    <a:pt x="2904" y="231"/>
                    <a:pt x="2639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3617;p67"/>
            <p:cNvSpPr/>
            <p:nvPr/>
          </p:nvSpPr>
          <p:spPr>
            <a:xfrm>
              <a:off x="2015525" y="776150"/>
              <a:ext cx="35450" cy="19175"/>
            </a:xfrm>
            <a:custGeom>
              <a:avLst/>
              <a:gdLst/>
              <a:ahLst/>
              <a:cxnLst/>
              <a:rect l="l" t="t" r="r" b="b"/>
              <a:pathLst>
                <a:path w="1418" h="767" extrusionOk="0">
                  <a:moveTo>
                    <a:pt x="1372" y="1"/>
                  </a:moveTo>
                  <a:lnTo>
                    <a:pt x="1" y="174"/>
                  </a:lnTo>
                  <a:cubicBezTo>
                    <a:pt x="54" y="514"/>
                    <a:pt x="343" y="766"/>
                    <a:pt x="687" y="766"/>
                  </a:cubicBezTo>
                  <a:cubicBezTo>
                    <a:pt x="715" y="766"/>
                    <a:pt x="744" y="765"/>
                    <a:pt x="773" y="761"/>
                  </a:cubicBezTo>
                  <a:cubicBezTo>
                    <a:pt x="1141" y="715"/>
                    <a:pt x="1418" y="370"/>
                    <a:pt x="1372" y="1"/>
                  </a:cubicBezTo>
                  <a:close/>
                </a:path>
              </a:pathLst>
            </a:custGeom>
            <a:solidFill>
              <a:srgbClr val="FF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3618;p67"/>
            <p:cNvSpPr/>
            <p:nvPr/>
          </p:nvSpPr>
          <p:spPr>
            <a:xfrm>
              <a:off x="1944375" y="770575"/>
              <a:ext cx="25100" cy="35275"/>
            </a:xfrm>
            <a:custGeom>
              <a:avLst/>
              <a:gdLst/>
              <a:ahLst/>
              <a:cxnLst/>
              <a:rect l="l" t="t" r="r" b="b"/>
              <a:pathLst>
                <a:path w="1004" h="1411" extrusionOk="0">
                  <a:moveTo>
                    <a:pt x="135" y="0"/>
                  </a:moveTo>
                  <a:cubicBezTo>
                    <a:pt x="116" y="0"/>
                    <a:pt x="98" y="2"/>
                    <a:pt x="82" y="5"/>
                  </a:cubicBezTo>
                  <a:cubicBezTo>
                    <a:pt x="35" y="16"/>
                    <a:pt x="1" y="28"/>
                    <a:pt x="1" y="28"/>
                  </a:cubicBezTo>
                  <a:cubicBezTo>
                    <a:pt x="1" y="40"/>
                    <a:pt x="116" y="28"/>
                    <a:pt x="277" y="86"/>
                  </a:cubicBezTo>
                  <a:cubicBezTo>
                    <a:pt x="347" y="120"/>
                    <a:pt x="450" y="166"/>
                    <a:pt x="542" y="235"/>
                  </a:cubicBezTo>
                  <a:cubicBezTo>
                    <a:pt x="623" y="304"/>
                    <a:pt x="692" y="408"/>
                    <a:pt x="750" y="512"/>
                  </a:cubicBezTo>
                  <a:cubicBezTo>
                    <a:pt x="865" y="742"/>
                    <a:pt x="923" y="973"/>
                    <a:pt x="946" y="1146"/>
                  </a:cubicBezTo>
                  <a:cubicBezTo>
                    <a:pt x="969" y="1318"/>
                    <a:pt x="969" y="1411"/>
                    <a:pt x="969" y="1411"/>
                  </a:cubicBezTo>
                  <a:cubicBezTo>
                    <a:pt x="980" y="1411"/>
                    <a:pt x="1003" y="1318"/>
                    <a:pt x="1003" y="1123"/>
                  </a:cubicBezTo>
                  <a:cubicBezTo>
                    <a:pt x="980" y="950"/>
                    <a:pt x="957" y="708"/>
                    <a:pt x="830" y="466"/>
                  </a:cubicBezTo>
                  <a:cubicBezTo>
                    <a:pt x="750" y="351"/>
                    <a:pt x="681" y="235"/>
                    <a:pt x="577" y="166"/>
                  </a:cubicBezTo>
                  <a:cubicBezTo>
                    <a:pt x="485" y="86"/>
                    <a:pt x="381" y="51"/>
                    <a:pt x="289" y="16"/>
                  </a:cubicBezTo>
                  <a:cubicBezTo>
                    <a:pt x="232" y="8"/>
                    <a:pt x="181" y="0"/>
                    <a:pt x="135" y="0"/>
                  </a:cubicBezTo>
                  <a:close/>
                </a:path>
              </a:pathLst>
            </a:custGeom>
            <a:solidFill>
              <a:srgbClr val="C65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3619;p67"/>
            <p:cNvSpPr/>
            <p:nvPr/>
          </p:nvSpPr>
          <p:spPr>
            <a:xfrm>
              <a:off x="1954475" y="779500"/>
              <a:ext cx="8075" cy="17500"/>
            </a:xfrm>
            <a:custGeom>
              <a:avLst/>
              <a:gdLst/>
              <a:ahLst/>
              <a:cxnLst/>
              <a:rect l="l" t="t" r="r" b="b"/>
              <a:pathLst>
                <a:path w="323" h="700" extrusionOk="0">
                  <a:moveTo>
                    <a:pt x="314" y="1"/>
                  </a:moveTo>
                  <a:cubicBezTo>
                    <a:pt x="296" y="1"/>
                    <a:pt x="252" y="16"/>
                    <a:pt x="208" y="51"/>
                  </a:cubicBezTo>
                  <a:cubicBezTo>
                    <a:pt x="138" y="97"/>
                    <a:pt x="58" y="189"/>
                    <a:pt x="35" y="305"/>
                  </a:cubicBezTo>
                  <a:cubicBezTo>
                    <a:pt x="0" y="443"/>
                    <a:pt x="46" y="547"/>
                    <a:pt x="92" y="616"/>
                  </a:cubicBezTo>
                  <a:cubicBezTo>
                    <a:pt x="112" y="674"/>
                    <a:pt x="147" y="699"/>
                    <a:pt x="165" y="699"/>
                  </a:cubicBezTo>
                  <a:cubicBezTo>
                    <a:pt x="168" y="699"/>
                    <a:pt x="171" y="698"/>
                    <a:pt x="173" y="696"/>
                  </a:cubicBezTo>
                  <a:cubicBezTo>
                    <a:pt x="196" y="685"/>
                    <a:pt x="161" y="650"/>
                    <a:pt x="138" y="581"/>
                  </a:cubicBezTo>
                  <a:cubicBezTo>
                    <a:pt x="104" y="512"/>
                    <a:pt x="92" y="420"/>
                    <a:pt x="104" y="316"/>
                  </a:cubicBezTo>
                  <a:cubicBezTo>
                    <a:pt x="115" y="224"/>
                    <a:pt x="173" y="132"/>
                    <a:pt x="231" y="86"/>
                  </a:cubicBezTo>
                  <a:cubicBezTo>
                    <a:pt x="277" y="28"/>
                    <a:pt x="323" y="17"/>
                    <a:pt x="323" y="5"/>
                  </a:cubicBezTo>
                  <a:cubicBezTo>
                    <a:pt x="323" y="2"/>
                    <a:pt x="320" y="1"/>
                    <a:pt x="314" y="1"/>
                  </a:cubicBezTo>
                  <a:close/>
                </a:path>
              </a:pathLst>
            </a:custGeom>
            <a:solidFill>
              <a:srgbClr val="C65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3620;p67"/>
            <p:cNvSpPr/>
            <p:nvPr/>
          </p:nvSpPr>
          <p:spPr>
            <a:xfrm>
              <a:off x="1952750" y="681025"/>
              <a:ext cx="116950" cy="80175"/>
            </a:xfrm>
            <a:custGeom>
              <a:avLst/>
              <a:gdLst/>
              <a:ahLst/>
              <a:cxnLst/>
              <a:rect l="l" t="t" r="r" b="b"/>
              <a:pathLst>
                <a:path w="4678" h="3207" extrusionOk="0">
                  <a:moveTo>
                    <a:pt x="2697" y="1"/>
                  </a:moveTo>
                  <a:cubicBezTo>
                    <a:pt x="2613" y="1"/>
                    <a:pt x="2528" y="6"/>
                    <a:pt x="2443" y="15"/>
                  </a:cubicBezTo>
                  <a:lnTo>
                    <a:pt x="1970" y="73"/>
                  </a:lnTo>
                  <a:cubicBezTo>
                    <a:pt x="818" y="211"/>
                    <a:pt x="0" y="1271"/>
                    <a:pt x="138" y="2423"/>
                  </a:cubicBezTo>
                  <a:lnTo>
                    <a:pt x="219" y="2976"/>
                  </a:lnTo>
                  <a:cubicBezTo>
                    <a:pt x="230" y="3034"/>
                    <a:pt x="196" y="3092"/>
                    <a:pt x="173" y="3138"/>
                  </a:cubicBezTo>
                  <a:cubicBezTo>
                    <a:pt x="161" y="3172"/>
                    <a:pt x="127" y="3184"/>
                    <a:pt x="115" y="3195"/>
                  </a:cubicBezTo>
                  <a:cubicBezTo>
                    <a:pt x="165" y="3203"/>
                    <a:pt x="215" y="3206"/>
                    <a:pt x="264" y="3206"/>
                  </a:cubicBezTo>
                  <a:cubicBezTo>
                    <a:pt x="895" y="3206"/>
                    <a:pt x="1514" y="2609"/>
                    <a:pt x="1717" y="1755"/>
                  </a:cubicBezTo>
                  <a:cubicBezTo>
                    <a:pt x="1786" y="1455"/>
                    <a:pt x="1797" y="1167"/>
                    <a:pt x="1763" y="902"/>
                  </a:cubicBezTo>
                  <a:lnTo>
                    <a:pt x="1763" y="902"/>
                  </a:lnTo>
                  <a:cubicBezTo>
                    <a:pt x="2016" y="1133"/>
                    <a:pt x="2339" y="1340"/>
                    <a:pt x="2708" y="1467"/>
                  </a:cubicBezTo>
                  <a:cubicBezTo>
                    <a:pt x="3011" y="1578"/>
                    <a:pt x="3315" y="1628"/>
                    <a:pt x="3603" y="1628"/>
                  </a:cubicBezTo>
                  <a:cubicBezTo>
                    <a:pt x="4004" y="1628"/>
                    <a:pt x="4376" y="1531"/>
                    <a:pt x="4678" y="1363"/>
                  </a:cubicBezTo>
                  <a:cubicBezTo>
                    <a:pt x="4372" y="552"/>
                    <a:pt x="3594" y="1"/>
                    <a:pt x="2697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3621;p67"/>
            <p:cNvSpPr/>
            <p:nvPr/>
          </p:nvSpPr>
          <p:spPr>
            <a:xfrm>
              <a:off x="1870650" y="975775"/>
              <a:ext cx="164500" cy="80825"/>
            </a:xfrm>
            <a:custGeom>
              <a:avLst/>
              <a:gdLst/>
              <a:ahLst/>
              <a:cxnLst/>
              <a:rect l="l" t="t" r="r" b="b"/>
              <a:pathLst>
                <a:path w="6580" h="3233" extrusionOk="0">
                  <a:moveTo>
                    <a:pt x="461" y="0"/>
                  </a:moveTo>
                  <a:cubicBezTo>
                    <a:pt x="219" y="645"/>
                    <a:pt x="0" y="1394"/>
                    <a:pt x="70" y="1890"/>
                  </a:cubicBezTo>
                  <a:cubicBezTo>
                    <a:pt x="183" y="2705"/>
                    <a:pt x="2125" y="3232"/>
                    <a:pt x="4697" y="3232"/>
                  </a:cubicBezTo>
                  <a:cubicBezTo>
                    <a:pt x="5249" y="3232"/>
                    <a:pt x="5831" y="3208"/>
                    <a:pt x="6429" y="3157"/>
                  </a:cubicBezTo>
                  <a:cubicBezTo>
                    <a:pt x="6556" y="2523"/>
                    <a:pt x="6475" y="2420"/>
                    <a:pt x="6579" y="1786"/>
                  </a:cubicBezTo>
                  <a:lnTo>
                    <a:pt x="3215" y="519"/>
                  </a:lnTo>
                  <a:lnTo>
                    <a:pt x="3261" y="403"/>
                  </a:lnTo>
                  <a:cubicBezTo>
                    <a:pt x="2316" y="334"/>
                    <a:pt x="1383" y="231"/>
                    <a:pt x="461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3622;p67"/>
            <p:cNvSpPr/>
            <p:nvPr/>
          </p:nvSpPr>
          <p:spPr>
            <a:xfrm>
              <a:off x="1869500" y="948125"/>
              <a:ext cx="139725" cy="108400"/>
            </a:xfrm>
            <a:custGeom>
              <a:avLst/>
              <a:gdLst/>
              <a:ahLst/>
              <a:cxnLst/>
              <a:rect l="l" t="t" r="r" b="b"/>
              <a:pathLst>
                <a:path w="5589" h="4336" extrusionOk="0">
                  <a:moveTo>
                    <a:pt x="980" y="0"/>
                  </a:moveTo>
                  <a:cubicBezTo>
                    <a:pt x="738" y="519"/>
                    <a:pt x="0" y="2143"/>
                    <a:pt x="116" y="2996"/>
                  </a:cubicBezTo>
                  <a:cubicBezTo>
                    <a:pt x="241" y="3814"/>
                    <a:pt x="2211" y="4336"/>
                    <a:pt x="4806" y="4336"/>
                  </a:cubicBezTo>
                  <a:cubicBezTo>
                    <a:pt x="5061" y="4336"/>
                    <a:pt x="5322" y="4331"/>
                    <a:pt x="5588" y="4321"/>
                  </a:cubicBezTo>
                  <a:cubicBezTo>
                    <a:pt x="5058" y="4102"/>
                    <a:pt x="4528" y="3929"/>
                    <a:pt x="3975" y="3791"/>
                  </a:cubicBezTo>
                  <a:cubicBezTo>
                    <a:pt x="3468" y="3664"/>
                    <a:pt x="2950" y="3572"/>
                    <a:pt x="2466" y="3387"/>
                  </a:cubicBezTo>
                  <a:cubicBezTo>
                    <a:pt x="1982" y="3191"/>
                    <a:pt x="1533" y="2880"/>
                    <a:pt x="1291" y="2420"/>
                  </a:cubicBezTo>
                  <a:cubicBezTo>
                    <a:pt x="1072" y="2005"/>
                    <a:pt x="1037" y="1509"/>
                    <a:pt x="1118" y="1049"/>
                  </a:cubicBezTo>
                  <a:cubicBezTo>
                    <a:pt x="1176" y="749"/>
                    <a:pt x="1256" y="461"/>
                    <a:pt x="1371" y="173"/>
                  </a:cubicBezTo>
                  <a:lnTo>
                    <a:pt x="980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3623;p67"/>
            <p:cNvSpPr/>
            <p:nvPr/>
          </p:nvSpPr>
          <p:spPr>
            <a:xfrm>
              <a:off x="1936025" y="863025"/>
              <a:ext cx="52750" cy="115650"/>
            </a:xfrm>
            <a:custGeom>
              <a:avLst/>
              <a:gdLst/>
              <a:ahLst/>
              <a:cxnLst/>
              <a:rect l="l" t="t" r="r" b="b"/>
              <a:pathLst>
                <a:path w="2110" h="4626" extrusionOk="0">
                  <a:moveTo>
                    <a:pt x="334" y="1"/>
                  </a:moveTo>
                  <a:cubicBezTo>
                    <a:pt x="244" y="1"/>
                    <a:pt x="163" y="9"/>
                    <a:pt x="81" y="17"/>
                  </a:cubicBezTo>
                  <a:cubicBezTo>
                    <a:pt x="47" y="40"/>
                    <a:pt x="24" y="63"/>
                    <a:pt x="1" y="74"/>
                  </a:cubicBezTo>
                  <a:cubicBezTo>
                    <a:pt x="99" y="66"/>
                    <a:pt x="196" y="58"/>
                    <a:pt x="306" y="58"/>
                  </a:cubicBezTo>
                  <a:cubicBezTo>
                    <a:pt x="352" y="58"/>
                    <a:pt x="400" y="60"/>
                    <a:pt x="450" y="63"/>
                  </a:cubicBezTo>
                  <a:cubicBezTo>
                    <a:pt x="750" y="74"/>
                    <a:pt x="1095" y="213"/>
                    <a:pt x="1418" y="455"/>
                  </a:cubicBezTo>
                  <a:cubicBezTo>
                    <a:pt x="1579" y="570"/>
                    <a:pt x="1717" y="731"/>
                    <a:pt x="1833" y="915"/>
                  </a:cubicBezTo>
                  <a:cubicBezTo>
                    <a:pt x="1948" y="1100"/>
                    <a:pt x="2006" y="1319"/>
                    <a:pt x="2006" y="1549"/>
                  </a:cubicBezTo>
                  <a:cubicBezTo>
                    <a:pt x="2006" y="1780"/>
                    <a:pt x="1959" y="1998"/>
                    <a:pt x="1890" y="2194"/>
                  </a:cubicBezTo>
                  <a:cubicBezTo>
                    <a:pt x="1821" y="2402"/>
                    <a:pt x="1764" y="2598"/>
                    <a:pt x="1694" y="2805"/>
                  </a:cubicBezTo>
                  <a:cubicBezTo>
                    <a:pt x="1556" y="3185"/>
                    <a:pt x="1441" y="3531"/>
                    <a:pt x="1326" y="3807"/>
                  </a:cubicBezTo>
                  <a:cubicBezTo>
                    <a:pt x="1245" y="4026"/>
                    <a:pt x="1141" y="4257"/>
                    <a:pt x="1061" y="4476"/>
                  </a:cubicBezTo>
                  <a:cubicBezTo>
                    <a:pt x="1038" y="4499"/>
                    <a:pt x="1026" y="4533"/>
                    <a:pt x="1026" y="4545"/>
                  </a:cubicBezTo>
                  <a:lnTo>
                    <a:pt x="1015" y="4625"/>
                  </a:lnTo>
                  <a:cubicBezTo>
                    <a:pt x="1026" y="4579"/>
                    <a:pt x="1061" y="4545"/>
                    <a:pt x="1084" y="4476"/>
                  </a:cubicBezTo>
                  <a:cubicBezTo>
                    <a:pt x="1187" y="4268"/>
                    <a:pt x="1291" y="4038"/>
                    <a:pt x="1383" y="3842"/>
                  </a:cubicBezTo>
                  <a:cubicBezTo>
                    <a:pt x="1522" y="3565"/>
                    <a:pt x="1648" y="3220"/>
                    <a:pt x="1775" y="2828"/>
                  </a:cubicBezTo>
                  <a:cubicBezTo>
                    <a:pt x="1844" y="2632"/>
                    <a:pt x="1902" y="2425"/>
                    <a:pt x="1982" y="2229"/>
                  </a:cubicBezTo>
                  <a:cubicBezTo>
                    <a:pt x="2052" y="2022"/>
                    <a:pt x="2109" y="1780"/>
                    <a:pt x="2098" y="1549"/>
                  </a:cubicBezTo>
                  <a:cubicBezTo>
                    <a:pt x="2098" y="1307"/>
                    <a:pt x="2017" y="1077"/>
                    <a:pt x="1902" y="869"/>
                  </a:cubicBezTo>
                  <a:cubicBezTo>
                    <a:pt x="1787" y="674"/>
                    <a:pt x="1637" y="524"/>
                    <a:pt x="1464" y="397"/>
                  </a:cubicBezTo>
                  <a:cubicBezTo>
                    <a:pt x="1130" y="155"/>
                    <a:pt x="773" y="17"/>
                    <a:pt x="450" y="5"/>
                  </a:cubicBezTo>
                  <a:cubicBezTo>
                    <a:pt x="410" y="2"/>
                    <a:pt x="371" y="1"/>
                    <a:pt x="334" y="1"/>
                  </a:cubicBezTo>
                  <a:close/>
                </a:path>
              </a:pathLst>
            </a:custGeom>
            <a:solidFill>
              <a:srgbClr val="DDA2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3624;p67"/>
            <p:cNvSpPr/>
            <p:nvPr/>
          </p:nvSpPr>
          <p:spPr>
            <a:xfrm>
              <a:off x="2240200" y="818675"/>
              <a:ext cx="84425" cy="64950"/>
            </a:xfrm>
            <a:custGeom>
              <a:avLst/>
              <a:gdLst/>
              <a:ahLst/>
              <a:cxnLst/>
              <a:rect l="l" t="t" r="r" b="b"/>
              <a:pathLst>
                <a:path w="3377" h="2598" extrusionOk="0">
                  <a:moveTo>
                    <a:pt x="2027" y="0"/>
                  </a:moveTo>
                  <a:cubicBezTo>
                    <a:pt x="1918" y="0"/>
                    <a:pt x="1767" y="55"/>
                    <a:pt x="1705" y="63"/>
                  </a:cubicBezTo>
                  <a:cubicBezTo>
                    <a:pt x="1060" y="178"/>
                    <a:pt x="369" y="258"/>
                    <a:pt x="0" y="869"/>
                  </a:cubicBezTo>
                  <a:lnTo>
                    <a:pt x="1348" y="2597"/>
                  </a:lnTo>
                  <a:cubicBezTo>
                    <a:pt x="1406" y="2482"/>
                    <a:pt x="1475" y="2390"/>
                    <a:pt x="1533" y="2275"/>
                  </a:cubicBezTo>
                  <a:cubicBezTo>
                    <a:pt x="1613" y="2159"/>
                    <a:pt x="1682" y="2044"/>
                    <a:pt x="1763" y="1941"/>
                  </a:cubicBezTo>
                  <a:cubicBezTo>
                    <a:pt x="1901" y="1814"/>
                    <a:pt x="2040" y="1699"/>
                    <a:pt x="2212" y="1653"/>
                  </a:cubicBezTo>
                  <a:cubicBezTo>
                    <a:pt x="2339" y="1618"/>
                    <a:pt x="2477" y="1606"/>
                    <a:pt x="2604" y="1595"/>
                  </a:cubicBezTo>
                  <a:cubicBezTo>
                    <a:pt x="2742" y="1583"/>
                    <a:pt x="2881" y="1560"/>
                    <a:pt x="3019" y="1537"/>
                  </a:cubicBezTo>
                  <a:cubicBezTo>
                    <a:pt x="3123" y="1526"/>
                    <a:pt x="3226" y="1491"/>
                    <a:pt x="3295" y="1422"/>
                  </a:cubicBezTo>
                  <a:cubicBezTo>
                    <a:pt x="3318" y="1388"/>
                    <a:pt x="3376" y="1330"/>
                    <a:pt x="3376" y="1295"/>
                  </a:cubicBezTo>
                  <a:cubicBezTo>
                    <a:pt x="3365" y="1203"/>
                    <a:pt x="3249" y="1203"/>
                    <a:pt x="3192" y="1203"/>
                  </a:cubicBezTo>
                  <a:cubicBezTo>
                    <a:pt x="2998" y="1210"/>
                    <a:pt x="2795" y="1227"/>
                    <a:pt x="2592" y="1227"/>
                  </a:cubicBezTo>
                  <a:cubicBezTo>
                    <a:pt x="2469" y="1227"/>
                    <a:pt x="2346" y="1221"/>
                    <a:pt x="2224" y="1203"/>
                  </a:cubicBezTo>
                  <a:cubicBezTo>
                    <a:pt x="2535" y="1146"/>
                    <a:pt x="2823" y="1019"/>
                    <a:pt x="3088" y="892"/>
                  </a:cubicBezTo>
                  <a:cubicBezTo>
                    <a:pt x="3192" y="846"/>
                    <a:pt x="3295" y="788"/>
                    <a:pt x="3353" y="696"/>
                  </a:cubicBezTo>
                  <a:cubicBezTo>
                    <a:pt x="3365" y="673"/>
                    <a:pt x="3376" y="627"/>
                    <a:pt x="3365" y="604"/>
                  </a:cubicBezTo>
                  <a:cubicBezTo>
                    <a:pt x="3345" y="540"/>
                    <a:pt x="3302" y="520"/>
                    <a:pt x="3254" y="520"/>
                  </a:cubicBezTo>
                  <a:cubicBezTo>
                    <a:pt x="3190" y="520"/>
                    <a:pt x="3116" y="556"/>
                    <a:pt x="3077" y="570"/>
                  </a:cubicBezTo>
                  <a:cubicBezTo>
                    <a:pt x="2950" y="627"/>
                    <a:pt x="2823" y="673"/>
                    <a:pt x="2673" y="696"/>
                  </a:cubicBezTo>
                  <a:cubicBezTo>
                    <a:pt x="2492" y="749"/>
                    <a:pt x="2305" y="777"/>
                    <a:pt x="2123" y="777"/>
                  </a:cubicBezTo>
                  <a:cubicBezTo>
                    <a:pt x="2030" y="777"/>
                    <a:pt x="1938" y="770"/>
                    <a:pt x="1849" y="755"/>
                  </a:cubicBezTo>
                  <a:lnTo>
                    <a:pt x="1849" y="755"/>
                  </a:lnTo>
                  <a:cubicBezTo>
                    <a:pt x="1868" y="758"/>
                    <a:pt x="1887" y="759"/>
                    <a:pt x="1907" y="759"/>
                  </a:cubicBezTo>
                  <a:cubicBezTo>
                    <a:pt x="2024" y="759"/>
                    <a:pt x="2163" y="714"/>
                    <a:pt x="2270" y="685"/>
                  </a:cubicBezTo>
                  <a:cubicBezTo>
                    <a:pt x="2420" y="639"/>
                    <a:pt x="2558" y="581"/>
                    <a:pt x="2708" y="523"/>
                  </a:cubicBezTo>
                  <a:cubicBezTo>
                    <a:pt x="2788" y="489"/>
                    <a:pt x="2950" y="443"/>
                    <a:pt x="3007" y="339"/>
                  </a:cubicBezTo>
                  <a:cubicBezTo>
                    <a:pt x="3063" y="240"/>
                    <a:pt x="3033" y="119"/>
                    <a:pt x="2909" y="119"/>
                  </a:cubicBezTo>
                  <a:cubicBezTo>
                    <a:pt x="2904" y="119"/>
                    <a:pt x="2898" y="120"/>
                    <a:pt x="2892" y="120"/>
                  </a:cubicBezTo>
                  <a:cubicBezTo>
                    <a:pt x="2616" y="166"/>
                    <a:pt x="2385" y="328"/>
                    <a:pt x="2132" y="408"/>
                  </a:cubicBezTo>
                  <a:cubicBezTo>
                    <a:pt x="1968" y="465"/>
                    <a:pt x="1795" y="505"/>
                    <a:pt x="1628" y="505"/>
                  </a:cubicBezTo>
                  <a:cubicBezTo>
                    <a:pt x="1524" y="505"/>
                    <a:pt x="1422" y="490"/>
                    <a:pt x="1325" y="454"/>
                  </a:cubicBezTo>
                  <a:cubicBezTo>
                    <a:pt x="1533" y="454"/>
                    <a:pt x="1786" y="431"/>
                    <a:pt x="1970" y="316"/>
                  </a:cubicBezTo>
                  <a:cubicBezTo>
                    <a:pt x="2040" y="270"/>
                    <a:pt x="2189" y="143"/>
                    <a:pt x="2143" y="51"/>
                  </a:cubicBezTo>
                  <a:cubicBezTo>
                    <a:pt x="2124" y="13"/>
                    <a:pt x="2081" y="0"/>
                    <a:pt x="2027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3625;p67"/>
            <p:cNvSpPr/>
            <p:nvPr/>
          </p:nvSpPr>
          <p:spPr>
            <a:xfrm>
              <a:off x="1999400" y="1013200"/>
              <a:ext cx="78975" cy="58625"/>
            </a:xfrm>
            <a:custGeom>
              <a:avLst/>
              <a:gdLst/>
              <a:ahLst/>
              <a:cxnLst/>
              <a:rect l="l" t="t" r="r" b="b"/>
              <a:pathLst>
                <a:path w="3159" h="2345" extrusionOk="0">
                  <a:moveTo>
                    <a:pt x="335" y="1"/>
                  </a:moveTo>
                  <a:lnTo>
                    <a:pt x="0" y="1672"/>
                  </a:lnTo>
                  <a:cubicBezTo>
                    <a:pt x="335" y="1695"/>
                    <a:pt x="680" y="1672"/>
                    <a:pt x="1014" y="1752"/>
                  </a:cubicBezTo>
                  <a:cubicBezTo>
                    <a:pt x="1176" y="1775"/>
                    <a:pt x="1325" y="1833"/>
                    <a:pt x="1475" y="1902"/>
                  </a:cubicBezTo>
                  <a:cubicBezTo>
                    <a:pt x="1637" y="1994"/>
                    <a:pt x="1752" y="2098"/>
                    <a:pt x="1878" y="2213"/>
                  </a:cubicBezTo>
                  <a:cubicBezTo>
                    <a:pt x="1948" y="2282"/>
                    <a:pt x="2040" y="2340"/>
                    <a:pt x="2143" y="2340"/>
                  </a:cubicBezTo>
                  <a:cubicBezTo>
                    <a:pt x="2147" y="2344"/>
                    <a:pt x="2151" y="2345"/>
                    <a:pt x="2155" y="2345"/>
                  </a:cubicBezTo>
                  <a:cubicBezTo>
                    <a:pt x="2163" y="2345"/>
                    <a:pt x="2170" y="2340"/>
                    <a:pt x="2178" y="2340"/>
                  </a:cubicBezTo>
                  <a:cubicBezTo>
                    <a:pt x="2213" y="2340"/>
                    <a:pt x="2224" y="2294"/>
                    <a:pt x="2224" y="2282"/>
                  </a:cubicBezTo>
                  <a:cubicBezTo>
                    <a:pt x="2224" y="2271"/>
                    <a:pt x="2224" y="2236"/>
                    <a:pt x="2213" y="2213"/>
                  </a:cubicBezTo>
                  <a:cubicBezTo>
                    <a:pt x="2120" y="1936"/>
                    <a:pt x="1878" y="1810"/>
                    <a:pt x="1660" y="1648"/>
                  </a:cubicBezTo>
                  <a:lnTo>
                    <a:pt x="1660" y="1648"/>
                  </a:lnTo>
                  <a:cubicBezTo>
                    <a:pt x="1982" y="1741"/>
                    <a:pt x="2305" y="1775"/>
                    <a:pt x="2639" y="1787"/>
                  </a:cubicBezTo>
                  <a:cubicBezTo>
                    <a:pt x="2736" y="1794"/>
                    <a:pt x="2826" y="1804"/>
                    <a:pt x="2900" y="1804"/>
                  </a:cubicBezTo>
                  <a:cubicBezTo>
                    <a:pt x="3072" y="1804"/>
                    <a:pt x="3158" y="1749"/>
                    <a:pt x="3054" y="1476"/>
                  </a:cubicBezTo>
                  <a:cubicBezTo>
                    <a:pt x="2881" y="1015"/>
                    <a:pt x="2466" y="750"/>
                    <a:pt x="2051" y="519"/>
                  </a:cubicBezTo>
                  <a:cubicBezTo>
                    <a:pt x="1533" y="254"/>
                    <a:pt x="934" y="105"/>
                    <a:pt x="335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3626;p67"/>
            <p:cNvSpPr/>
            <p:nvPr/>
          </p:nvSpPr>
          <p:spPr>
            <a:xfrm>
              <a:off x="2039425" y="1044900"/>
              <a:ext cx="34600" cy="12425"/>
            </a:xfrm>
            <a:custGeom>
              <a:avLst/>
              <a:gdLst/>
              <a:ahLst/>
              <a:cxnLst/>
              <a:rect l="l" t="t" r="r" b="b"/>
              <a:pathLst>
                <a:path w="1384" h="497" extrusionOk="0">
                  <a:moveTo>
                    <a:pt x="1" y="0"/>
                  </a:moveTo>
                  <a:cubicBezTo>
                    <a:pt x="1" y="23"/>
                    <a:pt x="335" y="58"/>
                    <a:pt x="727" y="196"/>
                  </a:cubicBezTo>
                  <a:cubicBezTo>
                    <a:pt x="1073" y="319"/>
                    <a:pt x="1355" y="496"/>
                    <a:pt x="1382" y="496"/>
                  </a:cubicBezTo>
                  <a:cubicBezTo>
                    <a:pt x="1383" y="496"/>
                    <a:pt x="1383" y="496"/>
                    <a:pt x="1384" y="496"/>
                  </a:cubicBezTo>
                  <a:cubicBezTo>
                    <a:pt x="1384" y="496"/>
                    <a:pt x="1326" y="438"/>
                    <a:pt x="1211" y="369"/>
                  </a:cubicBezTo>
                  <a:cubicBezTo>
                    <a:pt x="1095" y="288"/>
                    <a:pt x="923" y="208"/>
                    <a:pt x="738" y="150"/>
                  </a:cubicBezTo>
                  <a:cubicBezTo>
                    <a:pt x="542" y="81"/>
                    <a:pt x="370" y="35"/>
                    <a:pt x="220" y="23"/>
                  </a:cubicBezTo>
                  <a:cubicBezTo>
                    <a:pt x="93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3627;p67"/>
            <p:cNvSpPr/>
            <p:nvPr/>
          </p:nvSpPr>
          <p:spPr>
            <a:xfrm>
              <a:off x="2044900" y="1036425"/>
              <a:ext cx="31150" cy="14850"/>
            </a:xfrm>
            <a:custGeom>
              <a:avLst/>
              <a:gdLst/>
              <a:ahLst/>
              <a:cxnLst/>
              <a:rect l="l" t="t" r="r" b="b"/>
              <a:pathLst>
                <a:path w="1246" h="594" extrusionOk="0">
                  <a:moveTo>
                    <a:pt x="43" y="1"/>
                  </a:moveTo>
                  <a:cubicBezTo>
                    <a:pt x="15" y="1"/>
                    <a:pt x="1" y="6"/>
                    <a:pt x="1" y="17"/>
                  </a:cubicBezTo>
                  <a:cubicBezTo>
                    <a:pt x="1" y="28"/>
                    <a:pt x="300" y="74"/>
                    <a:pt x="646" y="224"/>
                  </a:cubicBezTo>
                  <a:cubicBezTo>
                    <a:pt x="1005" y="381"/>
                    <a:pt x="1211" y="593"/>
                    <a:pt x="1243" y="593"/>
                  </a:cubicBezTo>
                  <a:cubicBezTo>
                    <a:pt x="1244" y="593"/>
                    <a:pt x="1245" y="593"/>
                    <a:pt x="1245" y="593"/>
                  </a:cubicBezTo>
                  <a:cubicBezTo>
                    <a:pt x="1245" y="593"/>
                    <a:pt x="1199" y="535"/>
                    <a:pt x="1095" y="443"/>
                  </a:cubicBezTo>
                  <a:cubicBezTo>
                    <a:pt x="992" y="362"/>
                    <a:pt x="853" y="259"/>
                    <a:pt x="681" y="189"/>
                  </a:cubicBezTo>
                  <a:cubicBezTo>
                    <a:pt x="508" y="97"/>
                    <a:pt x="335" y="51"/>
                    <a:pt x="208" y="28"/>
                  </a:cubicBezTo>
                  <a:cubicBezTo>
                    <a:pt x="132" y="9"/>
                    <a:pt x="77" y="1"/>
                    <a:pt x="43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3628;p67"/>
            <p:cNvSpPr/>
            <p:nvPr/>
          </p:nvSpPr>
          <p:spPr>
            <a:xfrm>
              <a:off x="2593900" y="1411650"/>
              <a:ext cx="94775" cy="68475"/>
            </a:xfrm>
            <a:custGeom>
              <a:avLst/>
              <a:gdLst/>
              <a:ahLst/>
              <a:cxnLst/>
              <a:rect l="l" t="t" r="r" b="b"/>
              <a:pathLst>
                <a:path w="3791" h="2739" extrusionOk="0">
                  <a:moveTo>
                    <a:pt x="1856" y="0"/>
                  </a:moveTo>
                  <a:cubicBezTo>
                    <a:pt x="1579" y="0"/>
                    <a:pt x="1305" y="51"/>
                    <a:pt x="1060" y="170"/>
                  </a:cubicBezTo>
                  <a:cubicBezTo>
                    <a:pt x="1072" y="331"/>
                    <a:pt x="1268" y="366"/>
                    <a:pt x="1429" y="366"/>
                  </a:cubicBezTo>
                  <a:cubicBezTo>
                    <a:pt x="1694" y="389"/>
                    <a:pt x="1936" y="400"/>
                    <a:pt x="2190" y="412"/>
                  </a:cubicBezTo>
                  <a:cubicBezTo>
                    <a:pt x="1981" y="571"/>
                    <a:pt x="1704" y="635"/>
                    <a:pt x="1439" y="635"/>
                  </a:cubicBezTo>
                  <a:cubicBezTo>
                    <a:pt x="1397" y="635"/>
                    <a:pt x="1355" y="634"/>
                    <a:pt x="1314" y="631"/>
                  </a:cubicBezTo>
                  <a:cubicBezTo>
                    <a:pt x="1014" y="619"/>
                    <a:pt x="715" y="527"/>
                    <a:pt x="392" y="504"/>
                  </a:cubicBezTo>
                  <a:cubicBezTo>
                    <a:pt x="375" y="500"/>
                    <a:pt x="356" y="498"/>
                    <a:pt x="337" y="498"/>
                  </a:cubicBezTo>
                  <a:cubicBezTo>
                    <a:pt x="243" y="498"/>
                    <a:pt x="143" y="544"/>
                    <a:pt x="162" y="631"/>
                  </a:cubicBezTo>
                  <a:cubicBezTo>
                    <a:pt x="173" y="677"/>
                    <a:pt x="219" y="700"/>
                    <a:pt x="254" y="711"/>
                  </a:cubicBezTo>
                  <a:cubicBezTo>
                    <a:pt x="616" y="904"/>
                    <a:pt x="1036" y="1009"/>
                    <a:pt x="1453" y="1009"/>
                  </a:cubicBezTo>
                  <a:cubicBezTo>
                    <a:pt x="1659" y="1009"/>
                    <a:pt x="1865" y="983"/>
                    <a:pt x="2063" y="930"/>
                  </a:cubicBezTo>
                  <a:lnTo>
                    <a:pt x="2063" y="930"/>
                  </a:lnTo>
                  <a:cubicBezTo>
                    <a:pt x="1692" y="1090"/>
                    <a:pt x="1297" y="1170"/>
                    <a:pt x="900" y="1170"/>
                  </a:cubicBezTo>
                  <a:cubicBezTo>
                    <a:pt x="754" y="1170"/>
                    <a:pt x="607" y="1159"/>
                    <a:pt x="461" y="1138"/>
                  </a:cubicBezTo>
                  <a:cubicBezTo>
                    <a:pt x="406" y="1125"/>
                    <a:pt x="341" y="1115"/>
                    <a:pt x="276" y="1115"/>
                  </a:cubicBezTo>
                  <a:cubicBezTo>
                    <a:pt x="167" y="1115"/>
                    <a:pt x="58" y="1143"/>
                    <a:pt x="0" y="1230"/>
                  </a:cubicBezTo>
                  <a:cubicBezTo>
                    <a:pt x="277" y="1460"/>
                    <a:pt x="634" y="1552"/>
                    <a:pt x="980" y="1552"/>
                  </a:cubicBezTo>
                  <a:cubicBezTo>
                    <a:pt x="1325" y="1552"/>
                    <a:pt x="1694" y="1460"/>
                    <a:pt x="2017" y="1391"/>
                  </a:cubicBezTo>
                  <a:lnTo>
                    <a:pt x="2017" y="1391"/>
                  </a:lnTo>
                  <a:cubicBezTo>
                    <a:pt x="1637" y="1725"/>
                    <a:pt x="1083" y="1679"/>
                    <a:pt x="623" y="1875"/>
                  </a:cubicBezTo>
                  <a:cubicBezTo>
                    <a:pt x="611" y="1956"/>
                    <a:pt x="692" y="1990"/>
                    <a:pt x="772" y="2025"/>
                  </a:cubicBezTo>
                  <a:cubicBezTo>
                    <a:pt x="915" y="2057"/>
                    <a:pt x="1065" y="2071"/>
                    <a:pt x="1215" y="2071"/>
                  </a:cubicBezTo>
                  <a:cubicBezTo>
                    <a:pt x="1330" y="2071"/>
                    <a:pt x="1445" y="2063"/>
                    <a:pt x="1556" y="2048"/>
                  </a:cubicBezTo>
                  <a:cubicBezTo>
                    <a:pt x="1640" y="2041"/>
                    <a:pt x="1724" y="2029"/>
                    <a:pt x="1805" y="2029"/>
                  </a:cubicBezTo>
                  <a:cubicBezTo>
                    <a:pt x="1858" y="2029"/>
                    <a:pt x="1909" y="2034"/>
                    <a:pt x="1959" y="2048"/>
                  </a:cubicBezTo>
                  <a:cubicBezTo>
                    <a:pt x="2040" y="2082"/>
                    <a:pt x="2097" y="2105"/>
                    <a:pt x="2155" y="2151"/>
                  </a:cubicBezTo>
                  <a:cubicBezTo>
                    <a:pt x="2339" y="2278"/>
                    <a:pt x="2524" y="2451"/>
                    <a:pt x="2731" y="2555"/>
                  </a:cubicBezTo>
                  <a:cubicBezTo>
                    <a:pt x="2881" y="2624"/>
                    <a:pt x="3042" y="2658"/>
                    <a:pt x="3203" y="2739"/>
                  </a:cubicBezTo>
                  <a:lnTo>
                    <a:pt x="3791" y="654"/>
                  </a:lnTo>
                  <a:cubicBezTo>
                    <a:pt x="3376" y="423"/>
                    <a:pt x="2938" y="193"/>
                    <a:pt x="2466" y="78"/>
                  </a:cubicBezTo>
                  <a:cubicBezTo>
                    <a:pt x="2269" y="28"/>
                    <a:pt x="2062" y="0"/>
                    <a:pt x="1856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3629;p67"/>
            <p:cNvSpPr/>
            <p:nvPr/>
          </p:nvSpPr>
          <p:spPr>
            <a:xfrm>
              <a:off x="2792075" y="1813650"/>
              <a:ext cx="100825" cy="113525"/>
            </a:xfrm>
            <a:custGeom>
              <a:avLst/>
              <a:gdLst/>
              <a:ahLst/>
              <a:cxnLst/>
              <a:rect l="l" t="t" r="r" b="b"/>
              <a:pathLst>
                <a:path w="4033" h="4541" extrusionOk="0">
                  <a:moveTo>
                    <a:pt x="2627" y="1"/>
                  </a:moveTo>
                  <a:lnTo>
                    <a:pt x="1049" y="1591"/>
                  </a:lnTo>
                  <a:lnTo>
                    <a:pt x="1602" y="3054"/>
                  </a:lnTo>
                  <a:cubicBezTo>
                    <a:pt x="1602" y="3054"/>
                    <a:pt x="0" y="3584"/>
                    <a:pt x="81" y="4540"/>
                  </a:cubicBezTo>
                  <a:lnTo>
                    <a:pt x="4033" y="2628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3630;p67"/>
            <p:cNvSpPr/>
            <p:nvPr/>
          </p:nvSpPr>
          <p:spPr>
            <a:xfrm>
              <a:off x="2792075" y="1860600"/>
              <a:ext cx="100825" cy="66275"/>
            </a:xfrm>
            <a:custGeom>
              <a:avLst/>
              <a:gdLst/>
              <a:ahLst/>
              <a:cxnLst/>
              <a:rect l="l" t="t" r="r" b="b"/>
              <a:pathLst>
                <a:path w="4033" h="2651" extrusionOk="0">
                  <a:moveTo>
                    <a:pt x="3641" y="1"/>
                  </a:moveTo>
                  <a:lnTo>
                    <a:pt x="1567" y="1118"/>
                  </a:lnTo>
                  <a:lnTo>
                    <a:pt x="1602" y="1176"/>
                  </a:lnTo>
                  <a:cubicBezTo>
                    <a:pt x="1602" y="1176"/>
                    <a:pt x="0" y="1694"/>
                    <a:pt x="81" y="2651"/>
                  </a:cubicBezTo>
                  <a:lnTo>
                    <a:pt x="4033" y="727"/>
                  </a:lnTo>
                  <a:lnTo>
                    <a:pt x="3641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3631;p67"/>
            <p:cNvSpPr/>
            <p:nvPr/>
          </p:nvSpPr>
          <p:spPr>
            <a:xfrm>
              <a:off x="2724675" y="1628725"/>
              <a:ext cx="167950" cy="242550"/>
            </a:xfrm>
            <a:custGeom>
              <a:avLst/>
              <a:gdLst/>
              <a:ahLst/>
              <a:cxnLst/>
              <a:rect l="l" t="t" r="r" b="b"/>
              <a:pathLst>
                <a:path w="6718" h="9702" extrusionOk="0">
                  <a:moveTo>
                    <a:pt x="3169" y="1"/>
                  </a:moveTo>
                  <a:lnTo>
                    <a:pt x="0" y="1326"/>
                  </a:lnTo>
                  <a:lnTo>
                    <a:pt x="3099" y="9702"/>
                  </a:lnTo>
                  <a:lnTo>
                    <a:pt x="6717" y="8273"/>
                  </a:lnTo>
                  <a:lnTo>
                    <a:pt x="3169" y="1"/>
                  </a:lnTo>
                  <a:close/>
                </a:path>
              </a:pathLst>
            </a:custGeom>
            <a:solidFill>
              <a:srgbClr val="E3D6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3632;p67"/>
            <p:cNvSpPr/>
            <p:nvPr/>
          </p:nvSpPr>
          <p:spPr>
            <a:xfrm>
              <a:off x="2796100" y="1816525"/>
              <a:ext cx="89325" cy="39200"/>
            </a:xfrm>
            <a:custGeom>
              <a:avLst/>
              <a:gdLst/>
              <a:ahLst/>
              <a:cxnLst/>
              <a:rect l="l" t="t" r="r" b="b"/>
              <a:pathLst>
                <a:path w="3573" h="1568" extrusionOk="0">
                  <a:moveTo>
                    <a:pt x="3538" y="1"/>
                  </a:moveTo>
                  <a:cubicBezTo>
                    <a:pt x="3065" y="220"/>
                    <a:pt x="2512" y="462"/>
                    <a:pt x="1925" y="704"/>
                  </a:cubicBezTo>
                  <a:cubicBezTo>
                    <a:pt x="1222" y="1015"/>
                    <a:pt x="553" y="1268"/>
                    <a:pt x="0" y="1499"/>
                  </a:cubicBezTo>
                  <a:lnTo>
                    <a:pt x="12" y="1568"/>
                  </a:lnTo>
                  <a:cubicBezTo>
                    <a:pt x="577" y="1360"/>
                    <a:pt x="1233" y="1095"/>
                    <a:pt x="1959" y="796"/>
                  </a:cubicBezTo>
                  <a:cubicBezTo>
                    <a:pt x="2547" y="554"/>
                    <a:pt x="3088" y="300"/>
                    <a:pt x="3572" y="70"/>
                  </a:cubicBezTo>
                  <a:lnTo>
                    <a:pt x="3538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3633;p67"/>
            <p:cNvSpPr/>
            <p:nvPr/>
          </p:nvSpPr>
          <p:spPr>
            <a:xfrm>
              <a:off x="2761825" y="1645450"/>
              <a:ext cx="74900" cy="196450"/>
            </a:xfrm>
            <a:custGeom>
              <a:avLst/>
              <a:gdLst/>
              <a:ahLst/>
              <a:cxnLst/>
              <a:rect l="l" t="t" r="r" b="b"/>
              <a:pathLst>
                <a:path w="2996" h="7858" extrusionOk="0">
                  <a:moveTo>
                    <a:pt x="104" y="0"/>
                  </a:moveTo>
                  <a:lnTo>
                    <a:pt x="0" y="46"/>
                  </a:lnTo>
                  <a:cubicBezTo>
                    <a:pt x="70" y="311"/>
                    <a:pt x="173" y="622"/>
                    <a:pt x="288" y="1003"/>
                  </a:cubicBezTo>
                  <a:cubicBezTo>
                    <a:pt x="588" y="1947"/>
                    <a:pt x="1049" y="3272"/>
                    <a:pt x="1579" y="4701"/>
                  </a:cubicBezTo>
                  <a:cubicBezTo>
                    <a:pt x="2028" y="5899"/>
                    <a:pt x="2466" y="6994"/>
                    <a:pt x="2823" y="7858"/>
                  </a:cubicBezTo>
                  <a:cubicBezTo>
                    <a:pt x="2881" y="7823"/>
                    <a:pt x="2938" y="7800"/>
                    <a:pt x="2996" y="7777"/>
                  </a:cubicBezTo>
                  <a:cubicBezTo>
                    <a:pt x="2639" y="6832"/>
                    <a:pt x="2247" y="5761"/>
                    <a:pt x="1809" y="4609"/>
                  </a:cubicBezTo>
                  <a:cubicBezTo>
                    <a:pt x="1314" y="3249"/>
                    <a:pt x="853" y="2016"/>
                    <a:pt x="461" y="945"/>
                  </a:cubicBezTo>
                  <a:cubicBezTo>
                    <a:pt x="311" y="565"/>
                    <a:pt x="196" y="254"/>
                    <a:pt x="104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3634;p67"/>
            <p:cNvSpPr/>
            <p:nvPr/>
          </p:nvSpPr>
          <p:spPr>
            <a:xfrm>
              <a:off x="2540325" y="1846775"/>
              <a:ext cx="125600" cy="71450"/>
            </a:xfrm>
            <a:custGeom>
              <a:avLst/>
              <a:gdLst/>
              <a:ahLst/>
              <a:cxnLst/>
              <a:rect l="l" t="t" r="r" b="b"/>
              <a:pathLst>
                <a:path w="5024" h="2858" extrusionOk="0">
                  <a:moveTo>
                    <a:pt x="2777" y="1"/>
                  </a:moveTo>
                  <a:lnTo>
                    <a:pt x="2120" y="1429"/>
                  </a:lnTo>
                  <a:cubicBezTo>
                    <a:pt x="2120" y="1429"/>
                    <a:pt x="1428" y="1067"/>
                    <a:pt x="789" y="1067"/>
                  </a:cubicBezTo>
                  <a:cubicBezTo>
                    <a:pt x="488" y="1067"/>
                    <a:pt x="200" y="1147"/>
                    <a:pt x="1" y="1383"/>
                  </a:cubicBezTo>
                  <a:lnTo>
                    <a:pt x="4137" y="2858"/>
                  </a:lnTo>
                  <a:lnTo>
                    <a:pt x="5024" y="12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3635;p67"/>
            <p:cNvSpPr/>
            <p:nvPr/>
          </p:nvSpPr>
          <p:spPr>
            <a:xfrm>
              <a:off x="2540325" y="1873450"/>
              <a:ext cx="109475" cy="44775"/>
            </a:xfrm>
            <a:custGeom>
              <a:avLst/>
              <a:gdLst/>
              <a:ahLst/>
              <a:cxnLst/>
              <a:rect l="l" t="t" r="r" b="b"/>
              <a:pathLst>
                <a:path w="4379" h="1791" extrusionOk="0">
                  <a:moveTo>
                    <a:pt x="781" y="0"/>
                  </a:moveTo>
                  <a:cubicBezTo>
                    <a:pt x="482" y="0"/>
                    <a:pt x="196" y="80"/>
                    <a:pt x="1" y="316"/>
                  </a:cubicBezTo>
                  <a:lnTo>
                    <a:pt x="4137" y="1791"/>
                  </a:lnTo>
                  <a:lnTo>
                    <a:pt x="4379" y="996"/>
                  </a:lnTo>
                  <a:lnTo>
                    <a:pt x="2132" y="305"/>
                  </a:lnTo>
                  <a:lnTo>
                    <a:pt x="2109" y="362"/>
                  </a:lnTo>
                  <a:cubicBezTo>
                    <a:pt x="2109" y="362"/>
                    <a:pt x="1416" y="0"/>
                    <a:pt x="781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3636;p67"/>
            <p:cNvSpPr/>
            <p:nvPr/>
          </p:nvSpPr>
          <p:spPr>
            <a:xfrm>
              <a:off x="2866950" y="1313625"/>
              <a:ext cx="53600" cy="91900"/>
            </a:xfrm>
            <a:custGeom>
              <a:avLst/>
              <a:gdLst/>
              <a:ahLst/>
              <a:cxnLst/>
              <a:rect l="l" t="t" r="r" b="b"/>
              <a:pathLst>
                <a:path w="2144" h="3676" extrusionOk="0">
                  <a:moveTo>
                    <a:pt x="1879" y="1"/>
                  </a:moveTo>
                  <a:lnTo>
                    <a:pt x="1" y="139"/>
                  </a:lnTo>
                  <a:lnTo>
                    <a:pt x="254" y="3676"/>
                  </a:lnTo>
                  <a:lnTo>
                    <a:pt x="2144" y="3538"/>
                  </a:lnTo>
                  <a:lnTo>
                    <a:pt x="1879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3637;p67"/>
            <p:cNvSpPr/>
            <p:nvPr/>
          </p:nvSpPr>
          <p:spPr>
            <a:xfrm>
              <a:off x="2919950" y="1156375"/>
              <a:ext cx="89900" cy="89875"/>
            </a:xfrm>
            <a:custGeom>
              <a:avLst/>
              <a:gdLst/>
              <a:ahLst/>
              <a:cxnLst/>
              <a:rect l="l" t="t" r="r" b="b"/>
              <a:pathLst>
                <a:path w="3596" h="3595" extrusionOk="0">
                  <a:moveTo>
                    <a:pt x="1798" y="0"/>
                  </a:moveTo>
                  <a:cubicBezTo>
                    <a:pt x="796" y="0"/>
                    <a:pt x="1" y="795"/>
                    <a:pt x="1" y="1797"/>
                  </a:cubicBezTo>
                  <a:cubicBezTo>
                    <a:pt x="1" y="2788"/>
                    <a:pt x="796" y="3595"/>
                    <a:pt x="1798" y="3595"/>
                  </a:cubicBezTo>
                  <a:cubicBezTo>
                    <a:pt x="2789" y="3595"/>
                    <a:pt x="3595" y="2788"/>
                    <a:pt x="3595" y="1797"/>
                  </a:cubicBezTo>
                  <a:cubicBezTo>
                    <a:pt x="3595" y="795"/>
                    <a:pt x="2789" y="0"/>
                    <a:pt x="1798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3638;p67"/>
            <p:cNvSpPr/>
            <p:nvPr/>
          </p:nvSpPr>
          <p:spPr>
            <a:xfrm>
              <a:off x="2834400" y="1184575"/>
              <a:ext cx="158150" cy="130225"/>
            </a:xfrm>
            <a:custGeom>
              <a:avLst/>
              <a:gdLst/>
              <a:ahLst/>
              <a:cxnLst/>
              <a:rect l="l" t="t" r="r" b="b"/>
              <a:pathLst>
                <a:path w="6326" h="5209" extrusionOk="0">
                  <a:moveTo>
                    <a:pt x="2076" y="1"/>
                  </a:moveTo>
                  <a:cubicBezTo>
                    <a:pt x="2064" y="1"/>
                    <a:pt x="2052" y="1"/>
                    <a:pt x="2040" y="1"/>
                  </a:cubicBezTo>
                  <a:cubicBezTo>
                    <a:pt x="1268" y="36"/>
                    <a:pt x="496" y="324"/>
                    <a:pt x="254" y="1096"/>
                  </a:cubicBezTo>
                  <a:cubicBezTo>
                    <a:pt x="93" y="1603"/>
                    <a:pt x="1" y="2455"/>
                    <a:pt x="358" y="2904"/>
                  </a:cubicBezTo>
                  <a:lnTo>
                    <a:pt x="5105" y="5209"/>
                  </a:lnTo>
                  <a:cubicBezTo>
                    <a:pt x="5612" y="4713"/>
                    <a:pt x="5865" y="4149"/>
                    <a:pt x="6096" y="3515"/>
                  </a:cubicBezTo>
                  <a:cubicBezTo>
                    <a:pt x="6326" y="2881"/>
                    <a:pt x="6303" y="2213"/>
                    <a:pt x="5877" y="1672"/>
                  </a:cubicBezTo>
                  <a:cubicBezTo>
                    <a:pt x="5704" y="1441"/>
                    <a:pt x="5496" y="1430"/>
                    <a:pt x="5278" y="1268"/>
                  </a:cubicBezTo>
                  <a:cubicBezTo>
                    <a:pt x="5128" y="1153"/>
                    <a:pt x="5070" y="980"/>
                    <a:pt x="4943" y="854"/>
                  </a:cubicBezTo>
                  <a:cubicBezTo>
                    <a:pt x="4828" y="727"/>
                    <a:pt x="4655" y="658"/>
                    <a:pt x="4494" y="612"/>
                  </a:cubicBezTo>
                  <a:cubicBezTo>
                    <a:pt x="4102" y="497"/>
                    <a:pt x="3722" y="543"/>
                    <a:pt x="3330" y="393"/>
                  </a:cubicBezTo>
                  <a:cubicBezTo>
                    <a:pt x="2881" y="224"/>
                    <a:pt x="2552" y="1"/>
                    <a:pt x="2076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3639;p67"/>
            <p:cNvSpPr/>
            <p:nvPr/>
          </p:nvSpPr>
          <p:spPr>
            <a:xfrm>
              <a:off x="2819725" y="1243350"/>
              <a:ext cx="27100" cy="32000"/>
            </a:xfrm>
            <a:custGeom>
              <a:avLst/>
              <a:gdLst/>
              <a:ahLst/>
              <a:cxnLst/>
              <a:rect l="l" t="t" r="r" b="b"/>
              <a:pathLst>
                <a:path w="1084" h="1280" extrusionOk="0">
                  <a:moveTo>
                    <a:pt x="1083" y="0"/>
                  </a:moveTo>
                  <a:lnTo>
                    <a:pt x="0" y="1037"/>
                  </a:lnTo>
                  <a:lnTo>
                    <a:pt x="680" y="127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3640;p67"/>
            <p:cNvSpPr/>
            <p:nvPr/>
          </p:nvSpPr>
          <p:spPr>
            <a:xfrm>
              <a:off x="2828075" y="1208200"/>
              <a:ext cx="146925" cy="140825"/>
            </a:xfrm>
            <a:custGeom>
              <a:avLst/>
              <a:gdLst/>
              <a:ahLst/>
              <a:cxnLst/>
              <a:rect l="l" t="t" r="r" b="b"/>
              <a:pathLst>
                <a:path w="5877" h="5633" extrusionOk="0">
                  <a:moveTo>
                    <a:pt x="1394" y="1"/>
                  </a:moveTo>
                  <a:cubicBezTo>
                    <a:pt x="1175" y="197"/>
                    <a:pt x="1003" y="439"/>
                    <a:pt x="911" y="750"/>
                  </a:cubicBezTo>
                  <a:lnTo>
                    <a:pt x="104" y="3457"/>
                  </a:lnTo>
                  <a:cubicBezTo>
                    <a:pt x="0" y="3803"/>
                    <a:pt x="12" y="4160"/>
                    <a:pt x="127" y="4471"/>
                  </a:cubicBezTo>
                  <a:cubicBezTo>
                    <a:pt x="346" y="5082"/>
                    <a:pt x="922" y="5485"/>
                    <a:pt x="1556" y="5543"/>
                  </a:cubicBezTo>
                  <a:lnTo>
                    <a:pt x="2489" y="5623"/>
                  </a:lnTo>
                  <a:cubicBezTo>
                    <a:pt x="2561" y="5629"/>
                    <a:pt x="2632" y="5633"/>
                    <a:pt x="2702" y="5633"/>
                  </a:cubicBezTo>
                  <a:cubicBezTo>
                    <a:pt x="3154" y="5633"/>
                    <a:pt x="3582" y="5507"/>
                    <a:pt x="3941" y="5278"/>
                  </a:cubicBezTo>
                  <a:cubicBezTo>
                    <a:pt x="4097" y="5403"/>
                    <a:pt x="4306" y="5471"/>
                    <a:pt x="4531" y="5471"/>
                  </a:cubicBezTo>
                  <a:cubicBezTo>
                    <a:pt x="4720" y="5471"/>
                    <a:pt x="4922" y="5423"/>
                    <a:pt x="5116" y="5324"/>
                  </a:cubicBezTo>
                  <a:cubicBezTo>
                    <a:pt x="5646" y="5070"/>
                    <a:pt x="5876" y="4494"/>
                    <a:pt x="5657" y="4045"/>
                  </a:cubicBezTo>
                  <a:cubicBezTo>
                    <a:pt x="5565" y="3884"/>
                    <a:pt x="5461" y="3768"/>
                    <a:pt x="5300" y="3699"/>
                  </a:cubicBezTo>
                  <a:cubicBezTo>
                    <a:pt x="5243" y="3665"/>
                    <a:pt x="5196" y="3630"/>
                    <a:pt x="5173" y="3549"/>
                  </a:cubicBezTo>
                  <a:cubicBezTo>
                    <a:pt x="4517" y="3492"/>
                    <a:pt x="3883" y="2916"/>
                    <a:pt x="3676" y="2086"/>
                  </a:cubicBezTo>
                  <a:cubicBezTo>
                    <a:pt x="3560" y="1648"/>
                    <a:pt x="3572" y="1222"/>
                    <a:pt x="3687" y="842"/>
                  </a:cubicBezTo>
                  <a:lnTo>
                    <a:pt x="3687" y="842"/>
                  </a:lnTo>
                  <a:cubicBezTo>
                    <a:pt x="3566" y="865"/>
                    <a:pt x="3439" y="876"/>
                    <a:pt x="3308" y="876"/>
                  </a:cubicBezTo>
                  <a:cubicBezTo>
                    <a:pt x="3177" y="876"/>
                    <a:pt x="3042" y="865"/>
                    <a:pt x="2904" y="842"/>
                  </a:cubicBezTo>
                  <a:cubicBezTo>
                    <a:pt x="2247" y="750"/>
                    <a:pt x="1694" y="416"/>
                    <a:pt x="1394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3641;p67"/>
            <p:cNvSpPr/>
            <p:nvPr/>
          </p:nvSpPr>
          <p:spPr>
            <a:xfrm>
              <a:off x="2830375" y="1281650"/>
              <a:ext cx="17875" cy="15025"/>
            </a:xfrm>
            <a:custGeom>
              <a:avLst/>
              <a:gdLst/>
              <a:ahLst/>
              <a:cxnLst/>
              <a:rect l="l" t="t" r="r" b="b"/>
              <a:pathLst>
                <a:path w="715" h="601" extrusionOk="0">
                  <a:moveTo>
                    <a:pt x="185" y="1"/>
                  </a:moveTo>
                  <a:lnTo>
                    <a:pt x="24" y="519"/>
                  </a:lnTo>
                  <a:cubicBezTo>
                    <a:pt x="24" y="542"/>
                    <a:pt x="0" y="554"/>
                    <a:pt x="0" y="588"/>
                  </a:cubicBezTo>
                  <a:cubicBezTo>
                    <a:pt x="43" y="597"/>
                    <a:pt x="86" y="601"/>
                    <a:pt x="128" y="601"/>
                  </a:cubicBezTo>
                  <a:cubicBezTo>
                    <a:pt x="382" y="601"/>
                    <a:pt x="616" y="455"/>
                    <a:pt x="715" y="208"/>
                  </a:cubicBezTo>
                  <a:lnTo>
                    <a:pt x="185" y="1"/>
                  </a:lnTo>
                  <a:close/>
                </a:path>
              </a:pathLst>
            </a:custGeom>
            <a:solidFill>
              <a:srgbClr val="FF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3642;p67"/>
            <p:cNvSpPr/>
            <p:nvPr/>
          </p:nvSpPr>
          <p:spPr>
            <a:xfrm>
              <a:off x="2927450" y="1309200"/>
              <a:ext cx="37450" cy="26050"/>
            </a:xfrm>
            <a:custGeom>
              <a:avLst/>
              <a:gdLst/>
              <a:ahLst/>
              <a:cxnLst/>
              <a:rect l="l" t="t" r="r" b="b"/>
              <a:pathLst>
                <a:path w="1498" h="1042" extrusionOk="0">
                  <a:moveTo>
                    <a:pt x="1145" y="1"/>
                  </a:moveTo>
                  <a:cubicBezTo>
                    <a:pt x="966" y="1"/>
                    <a:pt x="735" y="81"/>
                    <a:pt x="530" y="224"/>
                  </a:cubicBezTo>
                  <a:cubicBezTo>
                    <a:pt x="300" y="397"/>
                    <a:pt x="173" y="604"/>
                    <a:pt x="92" y="765"/>
                  </a:cubicBezTo>
                  <a:cubicBezTo>
                    <a:pt x="23" y="927"/>
                    <a:pt x="0" y="1042"/>
                    <a:pt x="12" y="1042"/>
                  </a:cubicBezTo>
                  <a:cubicBezTo>
                    <a:pt x="23" y="1042"/>
                    <a:pt x="58" y="938"/>
                    <a:pt x="138" y="777"/>
                  </a:cubicBezTo>
                  <a:cubicBezTo>
                    <a:pt x="231" y="615"/>
                    <a:pt x="357" y="420"/>
                    <a:pt x="576" y="258"/>
                  </a:cubicBezTo>
                  <a:cubicBezTo>
                    <a:pt x="784" y="97"/>
                    <a:pt x="1014" y="39"/>
                    <a:pt x="1187" y="28"/>
                  </a:cubicBezTo>
                  <a:cubicBezTo>
                    <a:pt x="1348" y="56"/>
                    <a:pt x="1447" y="77"/>
                    <a:pt x="1483" y="77"/>
                  </a:cubicBezTo>
                  <a:cubicBezTo>
                    <a:pt x="1491" y="77"/>
                    <a:pt x="1496" y="76"/>
                    <a:pt x="1498" y="74"/>
                  </a:cubicBezTo>
                  <a:cubicBezTo>
                    <a:pt x="1498" y="62"/>
                    <a:pt x="1394" y="16"/>
                    <a:pt x="1210" y="5"/>
                  </a:cubicBezTo>
                  <a:cubicBezTo>
                    <a:pt x="1189" y="2"/>
                    <a:pt x="1167" y="1"/>
                    <a:pt x="1145" y="1"/>
                  </a:cubicBezTo>
                  <a:close/>
                </a:path>
              </a:pathLst>
            </a:custGeom>
            <a:solidFill>
              <a:srgbClr val="C65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3643;p67"/>
            <p:cNvSpPr/>
            <p:nvPr/>
          </p:nvSpPr>
          <p:spPr>
            <a:xfrm>
              <a:off x="2939250" y="1312775"/>
              <a:ext cx="10400" cy="21150"/>
            </a:xfrm>
            <a:custGeom>
              <a:avLst/>
              <a:gdLst/>
              <a:ahLst/>
              <a:cxnLst/>
              <a:rect l="l" t="t" r="r" b="b"/>
              <a:pathLst>
                <a:path w="416" h="846" extrusionOk="0">
                  <a:moveTo>
                    <a:pt x="243" y="0"/>
                  </a:moveTo>
                  <a:cubicBezTo>
                    <a:pt x="231" y="23"/>
                    <a:pt x="254" y="58"/>
                    <a:pt x="289" y="127"/>
                  </a:cubicBezTo>
                  <a:cubicBezTo>
                    <a:pt x="312" y="219"/>
                    <a:pt x="335" y="334"/>
                    <a:pt x="300" y="449"/>
                  </a:cubicBezTo>
                  <a:cubicBezTo>
                    <a:pt x="277" y="576"/>
                    <a:pt x="196" y="668"/>
                    <a:pt x="127" y="726"/>
                  </a:cubicBezTo>
                  <a:cubicBezTo>
                    <a:pt x="58" y="795"/>
                    <a:pt x="1" y="830"/>
                    <a:pt x="12" y="841"/>
                  </a:cubicBezTo>
                  <a:cubicBezTo>
                    <a:pt x="12" y="844"/>
                    <a:pt x="15" y="845"/>
                    <a:pt x="21" y="845"/>
                  </a:cubicBezTo>
                  <a:cubicBezTo>
                    <a:pt x="40" y="845"/>
                    <a:pt x="90" y="828"/>
                    <a:pt x="162" y="784"/>
                  </a:cubicBezTo>
                  <a:cubicBezTo>
                    <a:pt x="231" y="726"/>
                    <a:pt x="335" y="622"/>
                    <a:pt x="381" y="484"/>
                  </a:cubicBezTo>
                  <a:cubicBezTo>
                    <a:pt x="415" y="334"/>
                    <a:pt x="392" y="196"/>
                    <a:pt x="346" y="115"/>
                  </a:cubicBezTo>
                  <a:cubicBezTo>
                    <a:pt x="300" y="35"/>
                    <a:pt x="254" y="0"/>
                    <a:pt x="243" y="0"/>
                  </a:cubicBezTo>
                  <a:close/>
                </a:path>
              </a:pathLst>
            </a:custGeom>
            <a:solidFill>
              <a:srgbClr val="C65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3644;p67"/>
            <p:cNvSpPr/>
            <p:nvPr/>
          </p:nvSpPr>
          <p:spPr>
            <a:xfrm>
              <a:off x="2862925" y="1197775"/>
              <a:ext cx="109775" cy="99750"/>
            </a:xfrm>
            <a:custGeom>
              <a:avLst/>
              <a:gdLst/>
              <a:ahLst/>
              <a:cxnLst/>
              <a:rect l="l" t="t" r="r" b="b"/>
              <a:pathLst>
                <a:path w="4391" h="3990" extrusionOk="0">
                  <a:moveTo>
                    <a:pt x="1083" y="0"/>
                  </a:moveTo>
                  <a:cubicBezTo>
                    <a:pt x="679" y="0"/>
                    <a:pt x="298" y="150"/>
                    <a:pt x="0" y="406"/>
                  </a:cubicBezTo>
                  <a:cubicBezTo>
                    <a:pt x="300" y="844"/>
                    <a:pt x="853" y="1178"/>
                    <a:pt x="1510" y="1259"/>
                  </a:cubicBezTo>
                  <a:cubicBezTo>
                    <a:pt x="1638" y="1280"/>
                    <a:pt x="1764" y="1289"/>
                    <a:pt x="1887" y="1289"/>
                  </a:cubicBezTo>
                  <a:cubicBezTo>
                    <a:pt x="2028" y="1289"/>
                    <a:pt x="2164" y="1277"/>
                    <a:pt x="2293" y="1259"/>
                  </a:cubicBezTo>
                  <a:lnTo>
                    <a:pt x="2293" y="1259"/>
                  </a:lnTo>
                  <a:cubicBezTo>
                    <a:pt x="2178" y="1616"/>
                    <a:pt x="2155" y="2054"/>
                    <a:pt x="2270" y="2503"/>
                  </a:cubicBezTo>
                  <a:cubicBezTo>
                    <a:pt x="2489" y="3356"/>
                    <a:pt x="3123" y="3932"/>
                    <a:pt x="3779" y="3989"/>
                  </a:cubicBezTo>
                  <a:cubicBezTo>
                    <a:pt x="3745" y="3932"/>
                    <a:pt x="3745" y="3863"/>
                    <a:pt x="3756" y="3817"/>
                  </a:cubicBezTo>
                  <a:lnTo>
                    <a:pt x="4090" y="2745"/>
                  </a:lnTo>
                  <a:cubicBezTo>
                    <a:pt x="4390" y="1777"/>
                    <a:pt x="3860" y="763"/>
                    <a:pt x="2892" y="475"/>
                  </a:cubicBezTo>
                  <a:lnTo>
                    <a:pt x="1567" y="72"/>
                  </a:lnTo>
                  <a:cubicBezTo>
                    <a:pt x="1405" y="23"/>
                    <a:pt x="1242" y="0"/>
                    <a:pt x="1083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3645;p67"/>
            <p:cNvSpPr/>
            <p:nvPr/>
          </p:nvSpPr>
          <p:spPr>
            <a:xfrm>
              <a:off x="2647750" y="1366875"/>
              <a:ext cx="268775" cy="218300"/>
            </a:xfrm>
            <a:custGeom>
              <a:avLst/>
              <a:gdLst/>
              <a:ahLst/>
              <a:cxnLst/>
              <a:rect l="l" t="t" r="r" b="b"/>
              <a:pathLst>
                <a:path w="10751" h="8732" extrusionOk="0">
                  <a:moveTo>
                    <a:pt x="8933" y="0"/>
                  </a:moveTo>
                  <a:cubicBezTo>
                    <a:pt x="8044" y="0"/>
                    <a:pt x="6891" y="305"/>
                    <a:pt x="6257" y="1696"/>
                  </a:cubicBezTo>
                  <a:lnTo>
                    <a:pt x="5439" y="4161"/>
                  </a:lnTo>
                  <a:lnTo>
                    <a:pt x="1533" y="1949"/>
                  </a:lnTo>
                  <a:lnTo>
                    <a:pt x="1" y="4323"/>
                  </a:lnTo>
                  <a:cubicBezTo>
                    <a:pt x="1" y="4323"/>
                    <a:pt x="4172" y="7733"/>
                    <a:pt x="6764" y="8655"/>
                  </a:cubicBezTo>
                  <a:cubicBezTo>
                    <a:pt x="6912" y="8707"/>
                    <a:pt x="7056" y="8732"/>
                    <a:pt x="7195" y="8732"/>
                  </a:cubicBezTo>
                  <a:cubicBezTo>
                    <a:pt x="9511" y="8732"/>
                    <a:pt x="10750" y="1949"/>
                    <a:pt x="10750" y="1949"/>
                  </a:cubicBezTo>
                  <a:lnTo>
                    <a:pt x="10163" y="186"/>
                  </a:lnTo>
                  <a:cubicBezTo>
                    <a:pt x="10163" y="186"/>
                    <a:pt x="9629" y="0"/>
                    <a:pt x="8933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3646;p67"/>
            <p:cNvSpPr/>
            <p:nvPr/>
          </p:nvSpPr>
          <p:spPr>
            <a:xfrm>
              <a:off x="2866950" y="1359300"/>
              <a:ext cx="139725" cy="88875"/>
            </a:xfrm>
            <a:custGeom>
              <a:avLst/>
              <a:gdLst/>
              <a:ahLst/>
              <a:cxnLst/>
              <a:rect l="l" t="t" r="r" b="b"/>
              <a:pathLst>
                <a:path w="5589" h="3555" extrusionOk="0">
                  <a:moveTo>
                    <a:pt x="3076" y="0"/>
                  </a:moveTo>
                  <a:cubicBezTo>
                    <a:pt x="1693" y="0"/>
                    <a:pt x="1" y="351"/>
                    <a:pt x="1" y="351"/>
                  </a:cubicBezTo>
                  <a:lnTo>
                    <a:pt x="3906" y="3554"/>
                  </a:lnTo>
                  <a:lnTo>
                    <a:pt x="4909" y="1572"/>
                  </a:lnTo>
                  <a:cubicBezTo>
                    <a:pt x="4909" y="1572"/>
                    <a:pt x="5589" y="651"/>
                    <a:pt x="4379" y="178"/>
                  </a:cubicBezTo>
                  <a:cubicBezTo>
                    <a:pt x="4053" y="48"/>
                    <a:pt x="3585" y="0"/>
                    <a:pt x="3076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3647;p67"/>
            <p:cNvSpPr/>
            <p:nvPr/>
          </p:nvSpPr>
          <p:spPr>
            <a:xfrm>
              <a:off x="2581800" y="1555500"/>
              <a:ext cx="292375" cy="320975"/>
            </a:xfrm>
            <a:custGeom>
              <a:avLst/>
              <a:gdLst/>
              <a:ahLst/>
              <a:cxnLst/>
              <a:rect l="l" t="t" r="r" b="b"/>
              <a:pathLst>
                <a:path w="11695" h="12839" extrusionOk="0">
                  <a:moveTo>
                    <a:pt x="7735" y="0"/>
                  </a:moveTo>
                  <a:cubicBezTo>
                    <a:pt x="6025" y="0"/>
                    <a:pt x="4219" y="385"/>
                    <a:pt x="3526" y="1847"/>
                  </a:cubicBezTo>
                  <a:cubicBezTo>
                    <a:pt x="2063" y="4912"/>
                    <a:pt x="1" y="11755"/>
                    <a:pt x="1" y="11755"/>
                  </a:cubicBezTo>
                  <a:lnTo>
                    <a:pt x="3872" y="12838"/>
                  </a:lnTo>
                  <a:lnTo>
                    <a:pt x="6153" y="3806"/>
                  </a:lnTo>
                  <a:lnTo>
                    <a:pt x="11695" y="3806"/>
                  </a:lnTo>
                  <a:lnTo>
                    <a:pt x="11603" y="464"/>
                  </a:lnTo>
                  <a:lnTo>
                    <a:pt x="11418" y="476"/>
                  </a:lnTo>
                  <a:cubicBezTo>
                    <a:pt x="11418" y="476"/>
                    <a:pt x="9636" y="0"/>
                    <a:pt x="7735" y="0"/>
                  </a:cubicBezTo>
                  <a:close/>
                </a:path>
              </a:pathLst>
            </a:custGeom>
            <a:solidFill>
              <a:srgbClr val="E3D6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3648;p67"/>
            <p:cNvSpPr/>
            <p:nvPr/>
          </p:nvSpPr>
          <p:spPr>
            <a:xfrm>
              <a:off x="2656400" y="1423075"/>
              <a:ext cx="43800" cy="60225"/>
            </a:xfrm>
            <a:custGeom>
              <a:avLst/>
              <a:gdLst/>
              <a:ahLst/>
              <a:cxnLst/>
              <a:rect l="l" t="t" r="r" b="b"/>
              <a:pathLst>
                <a:path w="1752" h="2409" extrusionOk="0">
                  <a:moveTo>
                    <a:pt x="1694" y="1"/>
                  </a:moveTo>
                  <a:cubicBezTo>
                    <a:pt x="1406" y="404"/>
                    <a:pt x="1153" y="773"/>
                    <a:pt x="865" y="1164"/>
                  </a:cubicBezTo>
                  <a:cubicBezTo>
                    <a:pt x="577" y="1568"/>
                    <a:pt x="300" y="1959"/>
                    <a:pt x="1" y="2363"/>
                  </a:cubicBezTo>
                  <a:cubicBezTo>
                    <a:pt x="12" y="2374"/>
                    <a:pt x="35" y="2386"/>
                    <a:pt x="58" y="2409"/>
                  </a:cubicBezTo>
                  <a:cubicBezTo>
                    <a:pt x="312" y="2063"/>
                    <a:pt x="611" y="1660"/>
                    <a:pt x="922" y="1211"/>
                  </a:cubicBezTo>
                  <a:cubicBezTo>
                    <a:pt x="1222" y="773"/>
                    <a:pt x="1510" y="369"/>
                    <a:pt x="1752" y="24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62A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3649;p67"/>
            <p:cNvSpPr/>
            <p:nvPr/>
          </p:nvSpPr>
          <p:spPr>
            <a:xfrm>
              <a:off x="2772475" y="1465125"/>
              <a:ext cx="43800" cy="25725"/>
            </a:xfrm>
            <a:custGeom>
              <a:avLst/>
              <a:gdLst/>
              <a:ahLst/>
              <a:cxnLst/>
              <a:rect l="l" t="t" r="r" b="b"/>
              <a:pathLst>
                <a:path w="1752" h="1029" extrusionOk="0">
                  <a:moveTo>
                    <a:pt x="26" y="0"/>
                  </a:moveTo>
                  <a:cubicBezTo>
                    <a:pt x="25" y="0"/>
                    <a:pt x="24" y="1"/>
                    <a:pt x="24" y="1"/>
                  </a:cubicBezTo>
                  <a:cubicBezTo>
                    <a:pt x="1" y="12"/>
                    <a:pt x="381" y="266"/>
                    <a:pt x="853" y="554"/>
                  </a:cubicBezTo>
                  <a:cubicBezTo>
                    <a:pt x="1302" y="827"/>
                    <a:pt x="1677" y="1028"/>
                    <a:pt x="1724" y="1028"/>
                  </a:cubicBezTo>
                  <a:cubicBezTo>
                    <a:pt x="1727" y="1028"/>
                    <a:pt x="1728" y="1027"/>
                    <a:pt x="1729" y="1026"/>
                  </a:cubicBezTo>
                  <a:cubicBezTo>
                    <a:pt x="1752" y="1003"/>
                    <a:pt x="1372" y="761"/>
                    <a:pt x="899" y="473"/>
                  </a:cubicBezTo>
                  <a:cubicBezTo>
                    <a:pt x="440" y="193"/>
                    <a:pt x="57" y="0"/>
                    <a:pt x="26" y="0"/>
                  </a:cubicBezTo>
                  <a:close/>
                </a:path>
              </a:pathLst>
            </a:custGeom>
            <a:solidFill>
              <a:srgbClr val="62AF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3650;p67"/>
            <p:cNvSpPr/>
            <p:nvPr/>
          </p:nvSpPr>
          <p:spPr>
            <a:xfrm>
              <a:off x="2634500" y="1593825"/>
              <a:ext cx="194750" cy="254125"/>
            </a:xfrm>
            <a:custGeom>
              <a:avLst/>
              <a:gdLst/>
              <a:ahLst/>
              <a:cxnLst/>
              <a:rect l="l" t="t" r="r" b="b"/>
              <a:pathLst>
                <a:path w="7790" h="10165" extrusionOk="0">
                  <a:moveTo>
                    <a:pt x="5963" y="0"/>
                  </a:moveTo>
                  <a:cubicBezTo>
                    <a:pt x="5733" y="0"/>
                    <a:pt x="5485" y="11"/>
                    <a:pt x="5220" y="37"/>
                  </a:cubicBezTo>
                  <a:cubicBezTo>
                    <a:pt x="4817" y="84"/>
                    <a:pt x="4391" y="187"/>
                    <a:pt x="3941" y="372"/>
                  </a:cubicBezTo>
                  <a:cubicBezTo>
                    <a:pt x="3503" y="556"/>
                    <a:pt x="3066" y="855"/>
                    <a:pt x="2697" y="1282"/>
                  </a:cubicBezTo>
                  <a:cubicBezTo>
                    <a:pt x="2351" y="1697"/>
                    <a:pt x="2086" y="2203"/>
                    <a:pt x="1867" y="2733"/>
                  </a:cubicBezTo>
                  <a:cubicBezTo>
                    <a:pt x="1649" y="3263"/>
                    <a:pt x="1476" y="3840"/>
                    <a:pt x="1314" y="4427"/>
                  </a:cubicBezTo>
                  <a:cubicBezTo>
                    <a:pt x="784" y="6616"/>
                    <a:pt x="335" y="8609"/>
                    <a:pt x="1" y="10119"/>
                  </a:cubicBezTo>
                  <a:cubicBezTo>
                    <a:pt x="59" y="10119"/>
                    <a:pt x="139" y="10130"/>
                    <a:pt x="197" y="10165"/>
                  </a:cubicBezTo>
                  <a:cubicBezTo>
                    <a:pt x="566" y="8667"/>
                    <a:pt x="1038" y="6662"/>
                    <a:pt x="1568" y="4508"/>
                  </a:cubicBezTo>
                  <a:cubicBezTo>
                    <a:pt x="1706" y="3909"/>
                    <a:pt x="1879" y="3356"/>
                    <a:pt x="2098" y="2837"/>
                  </a:cubicBezTo>
                  <a:cubicBezTo>
                    <a:pt x="2294" y="2319"/>
                    <a:pt x="2559" y="1823"/>
                    <a:pt x="2870" y="1432"/>
                  </a:cubicBezTo>
                  <a:cubicBezTo>
                    <a:pt x="3192" y="1051"/>
                    <a:pt x="3596" y="763"/>
                    <a:pt x="4010" y="567"/>
                  </a:cubicBezTo>
                  <a:cubicBezTo>
                    <a:pt x="4425" y="383"/>
                    <a:pt x="4840" y="279"/>
                    <a:pt x="5232" y="222"/>
                  </a:cubicBezTo>
                  <a:cubicBezTo>
                    <a:pt x="5609" y="166"/>
                    <a:pt x="5954" y="148"/>
                    <a:pt x="6258" y="148"/>
                  </a:cubicBezTo>
                  <a:cubicBezTo>
                    <a:pt x="6585" y="148"/>
                    <a:pt x="6865" y="169"/>
                    <a:pt x="7087" y="187"/>
                  </a:cubicBezTo>
                  <a:cubicBezTo>
                    <a:pt x="7404" y="195"/>
                    <a:pt x="7618" y="204"/>
                    <a:pt x="7716" y="204"/>
                  </a:cubicBezTo>
                  <a:cubicBezTo>
                    <a:pt x="7757" y="204"/>
                    <a:pt x="7778" y="202"/>
                    <a:pt x="7778" y="199"/>
                  </a:cubicBezTo>
                  <a:cubicBezTo>
                    <a:pt x="7789" y="164"/>
                    <a:pt x="7536" y="130"/>
                    <a:pt x="7110" y="72"/>
                  </a:cubicBezTo>
                  <a:cubicBezTo>
                    <a:pt x="6810" y="41"/>
                    <a:pt x="6423" y="0"/>
                    <a:pt x="5963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3651;p67"/>
            <p:cNvSpPr/>
            <p:nvPr/>
          </p:nvSpPr>
          <p:spPr>
            <a:xfrm>
              <a:off x="2586400" y="1832100"/>
              <a:ext cx="95950" cy="30550"/>
            </a:xfrm>
            <a:custGeom>
              <a:avLst/>
              <a:gdLst/>
              <a:ahLst/>
              <a:cxnLst/>
              <a:rect l="l" t="t" r="r" b="b"/>
              <a:pathLst>
                <a:path w="3838" h="1222" extrusionOk="0">
                  <a:moveTo>
                    <a:pt x="12" y="0"/>
                  </a:moveTo>
                  <a:cubicBezTo>
                    <a:pt x="12" y="23"/>
                    <a:pt x="1" y="46"/>
                    <a:pt x="1" y="69"/>
                  </a:cubicBezTo>
                  <a:cubicBezTo>
                    <a:pt x="554" y="230"/>
                    <a:pt x="1188" y="426"/>
                    <a:pt x="1844" y="634"/>
                  </a:cubicBezTo>
                  <a:cubicBezTo>
                    <a:pt x="2582" y="853"/>
                    <a:pt x="3261" y="1060"/>
                    <a:pt x="3814" y="1221"/>
                  </a:cubicBezTo>
                  <a:lnTo>
                    <a:pt x="3838" y="1152"/>
                  </a:lnTo>
                  <a:cubicBezTo>
                    <a:pt x="3273" y="979"/>
                    <a:pt x="2593" y="760"/>
                    <a:pt x="1856" y="542"/>
                  </a:cubicBezTo>
                  <a:cubicBezTo>
                    <a:pt x="1188" y="346"/>
                    <a:pt x="554" y="161"/>
                    <a:pt x="12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3652;p67"/>
            <p:cNvSpPr/>
            <p:nvPr/>
          </p:nvSpPr>
          <p:spPr>
            <a:xfrm>
              <a:off x="2759525" y="1743950"/>
              <a:ext cx="229875" cy="96525"/>
            </a:xfrm>
            <a:custGeom>
              <a:avLst/>
              <a:gdLst/>
              <a:ahLst/>
              <a:cxnLst/>
              <a:rect l="l" t="t" r="r" b="b"/>
              <a:pathLst>
                <a:path w="9195" h="3861" extrusionOk="0">
                  <a:moveTo>
                    <a:pt x="9010" y="1"/>
                  </a:moveTo>
                  <a:lnTo>
                    <a:pt x="0" y="3468"/>
                  </a:lnTo>
                  <a:lnTo>
                    <a:pt x="196" y="3860"/>
                  </a:lnTo>
                  <a:lnTo>
                    <a:pt x="9194" y="381"/>
                  </a:lnTo>
                  <a:lnTo>
                    <a:pt x="9010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3653;p67"/>
            <p:cNvSpPr/>
            <p:nvPr/>
          </p:nvSpPr>
          <p:spPr>
            <a:xfrm>
              <a:off x="2759525" y="1743950"/>
              <a:ext cx="229875" cy="96525"/>
            </a:xfrm>
            <a:custGeom>
              <a:avLst/>
              <a:gdLst/>
              <a:ahLst/>
              <a:cxnLst/>
              <a:rect l="l" t="t" r="r" b="b"/>
              <a:pathLst>
                <a:path w="9195" h="3861" extrusionOk="0">
                  <a:moveTo>
                    <a:pt x="196" y="1"/>
                  </a:moveTo>
                  <a:lnTo>
                    <a:pt x="0" y="381"/>
                  </a:lnTo>
                  <a:lnTo>
                    <a:pt x="9010" y="3860"/>
                  </a:lnTo>
                  <a:lnTo>
                    <a:pt x="9194" y="3468"/>
                  </a:lnTo>
                  <a:lnTo>
                    <a:pt x="196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3654;p67"/>
            <p:cNvSpPr/>
            <p:nvPr/>
          </p:nvSpPr>
          <p:spPr>
            <a:xfrm>
              <a:off x="2729275" y="1669350"/>
              <a:ext cx="60225" cy="280925"/>
            </a:xfrm>
            <a:custGeom>
              <a:avLst/>
              <a:gdLst/>
              <a:ahLst/>
              <a:cxnLst/>
              <a:rect l="l" t="t" r="r" b="b"/>
              <a:pathLst>
                <a:path w="2409" h="11237" extrusionOk="0">
                  <a:moveTo>
                    <a:pt x="1717" y="1"/>
                  </a:moveTo>
                  <a:lnTo>
                    <a:pt x="35" y="10831"/>
                  </a:lnTo>
                  <a:cubicBezTo>
                    <a:pt x="1" y="11026"/>
                    <a:pt x="139" y="11199"/>
                    <a:pt x="323" y="11234"/>
                  </a:cubicBezTo>
                  <a:cubicBezTo>
                    <a:pt x="338" y="11236"/>
                    <a:pt x="352" y="11237"/>
                    <a:pt x="366" y="11237"/>
                  </a:cubicBezTo>
                  <a:cubicBezTo>
                    <a:pt x="534" y="11237"/>
                    <a:pt x="683" y="11116"/>
                    <a:pt x="715" y="10946"/>
                  </a:cubicBezTo>
                  <a:lnTo>
                    <a:pt x="2408" y="10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3655;p67"/>
            <p:cNvSpPr/>
            <p:nvPr/>
          </p:nvSpPr>
          <p:spPr>
            <a:xfrm>
              <a:off x="2959425" y="1669350"/>
              <a:ext cx="60200" cy="280925"/>
            </a:xfrm>
            <a:custGeom>
              <a:avLst/>
              <a:gdLst/>
              <a:ahLst/>
              <a:cxnLst/>
              <a:rect l="l" t="t" r="r" b="b"/>
              <a:pathLst>
                <a:path w="2408" h="11237" extrusionOk="0">
                  <a:moveTo>
                    <a:pt x="691" y="1"/>
                  </a:moveTo>
                  <a:lnTo>
                    <a:pt x="0" y="104"/>
                  </a:lnTo>
                  <a:lnTo>
                    <a:pt x="1682" y="10934"/>
                  </a:lnTo>
                  <a:cubicBezTo>
                    <a:pt x="1725" y="11115"/>
                    <a:pt x="1875" y="11237"/>
                    <a:pt x="2042" y="11237"/>
                  </a:cubicBezTo>
                  <a:cubicBezTo>
                    <a:pt x="2057" y="11237"/>
                    <a:pt x="2071" y="11236"/>
                    <a:pt x="2085" y="11234"/>
                  </a:cubicBezTo>
                  <a:cubicBezTo>
                    <a:pt x="2270" y="11199"/>
                    <a:pt x="2408" y="11026"/>
                    <a:pt x="2373" y="10831"/>
                  </a:cubicBezTo>
                  <a:lnTo>
                    <a:pt x="691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3656;p67"/>
            <p:cNvSpPr/>
            <p:nvPr/>
          </p:nvSpPr>
          <p:spPr>
            <a:xfrm>
              <a:off x="2803875" y="1367500"/>
              <a:ext cx="291225" cy="298125"/>
            </a:xfrm>
            <a:custGeom>
              <a:avLst/>
              <a:gdLst/>
              <a:ahLst/>
              <a:cxnLst/>
              <a:rect l="l" t="t" r="r" b="b"/>
              <a:pathLst>
                <a:path w="11649" h="11925" extrusionOk="0">
                  <a:moveTo>
                    <a:pt x="4102" y="0"/>
                  </a:moveTo>
                  <a:cubicBezTo>
                    <a:pt x="3399" y="0"/>
                    <a:pt x="2777" y="484"/>
                    <a:pt x="2593" y="1152"/>
                  </a:cubicBezTo>
                  <a:lnTo>
                    <a:pt x="1" y="10450"/>
                  </a:lnTo>
                  <a:lnTo>
                    <a:pt x="8976" y="11925"/>
                  </a:lnTo>
                  <a:lnTo>
                    <a:pt x="11407" y="1947"/>
                  </a:lnTo>
                  <a:cubicBezTo>
                    <a:pt x="11649" y="956"/>
                    <a:pt x="10900" y="0"/>
                    <a:pt x="9886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3657;p67"/>
            <p:cNvSpPr/>
            <p:nvPr/>
          </p:nvSpPr>
          <p:spPr>
            <a:xfrm>
              <a:off x="2720625" y="1622125"/>
              <a:ext cx="307650" cy="57325"/>
            </a:xfrm>
            <a:custGeom>
              <a:avLst/>
              <a:gdLst/>
              <a:ahLst/>
              <a:cxnLst/>
              <a:rect l="l" t="t" r="r" b="b"/>
              <a:pathLst>
                <a:path w="12306" h="2293" extrusionOk="0">
                  <a:moveTo>
                    <a:pt x="1165" y="0"/>
                  </a:moveTo>
                  <a:cubicBezTo>
                    <a:pt x="519" y="0"/>
                    <a:pt x="1" y="518"/>
                    <a:pt x="1" y="1164"/>
                  </a:cubicBezTo>
                  <a:lnTo>
                    <a:pt x="1" y="1740"/>
                  </a:lnTo>
                  <a:cubicBezTo>
                    <a:pt x="1" y="2051"/>
                    <a:pt x="243" y="2293"/>
                    <a:pt x="554" y="2293"/>
                  </a:cubicBezTo>
                  <a:lnTo>
                    <a:pt x="11753" y="2293"/>
                  </a:lnTo>
                  <a:cubicBezTo>
                    <a:pt x="12064" y="2293"/>
                    <a:pt x="12306" y="2051"/>
                    <a:pt x="12294" y="1740"/>
                  </a:cubicBezTo>
                  <a:lnTo>
                    <a:pt x="12294" y="1164"/>
                  </a:lnTo>
                  <a:cubicBezTo>
                    <a:pt x="12294" y="518"/>
                    <a:pt x="11776" y="0"/>
                    <a:pt x="11119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3658;p67"/>
            <p:cNvSpPr/>
            <p:nvPr/>
          </p:nvSpPr>
          <p:spPr>
            <a:xfrm>
              <a:off x="1842425" y="1802425"/>
              <a:ext cx="109175" cy="84425"/>
            </a:xfrm>
            <a:custGeom>
              <a:avLst/>
              <a:gdLst/>
              <a:ahLst/>
              <a:cxnLst/>
              <a:rect l="l" t="t" r="r" b="b"/>
              <a:pathLst>
                <a:path w="4367" h="3377" extrusionOk="0">
                  <a:moveTo>
                    <a:pt x="392" y="0"/>
                  </a:moveTo>
                  <a:lnTo>
                    <a:pt x="0" y="2961"/>
                  </a:lnTo>
                  <a:lnTo>
                    <a:pt x="4367" y="3376"/>
                  </a:lnTo>
                  <a:cubicBezTo>
                    <a:pt x="4157" y="2575"/>
                    <a:pt x="2857" y="2522"/>
                    <a:pt x="2522" y="2522"/>
                  </a:cubicBezTo>
                  <a:cubicBezTo>
                    <a:pt x="2472" y="2522"/>
                    <a:pt x="2443" y="2524"/>
                    <a:pt x="2443" y="2524"/>
                  </a:cubicBezTo>
                  <a:lnTo>
                    <a:pt x="2443" y="957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3659;p67"/>
            <p:cNvSpPr/>
            <p:nvPr/>
          </p:nvSpPr>
          <p:spPr>
            <a:xfrm>
              <a:off x="1842700" y="1855700"/>
              <a:ext cx="108900" cy="31150"/>
            </a:xfrm>
            <a:custGeom>
              <a:avLst/>
              <a:gdLst/>
              <a:ahLst/>
              <a:cxnLst/>
              <a:rect l="l" t="t" r="r" b="b"/>
              <a:pathLst>
                <a:path w="4356" h="1246" extrusionOk="0">
                  <a:moveTo>
                    <a:pt x="93" y="1"/>
                  </a:moveTo>
                  <a:lnTo>
                    <a:pt x="1" y="830"/>
                  </a:lnTo>
                  <a:lnTo>
                    <a:pt x="4356" y="1245"/>
                  </a:lnTo>
                  <a:cubicBezTo>
                    <a:pt x="4141" y="426"/>
                    <a:pt x="2788" y="380"/>
                    <a:pt x="2490" y="380"/>
                  </a:cubicBezTo>
                  <a:cubicBezTo>
                    <a:pt x="2453" y="380"/>
                    <a:pt x="2432" y="381"/>
                    <a:pt x="2432" y="381"/>
                  </a:cubicBezTo>
                  <a:lnTo>
                    <a:pt x="2432" y="323"/>
                  </a:lnTo>
                  <a:cubicBezTo>
                    <a:pt x="1648" y="220"/>
                    <a:pt x="877" y="105"/>
                    <a:pt x="93" y="1"/>
                  </a:cubicBezTo>
                  <a:close/>
                </a:path>
              </a:pathLst>
            </a:custGeom>
            <a:solidFill>
              <a:srgbClr val="4A9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3660;p67"/>
            <p:cNvSpPr/>
            <p:nvPr/>
          </p:nvSpPr>
          <p:spPr>
            <a:xfrm>
              <a:off x="1817375" y="1565950"/>
              <a:ext cx="118400" cy="266175"/>
            </a:xfrm>
            <a:custGeom>
              <a:avLst/>
              <a:gdLst/>
              <a:ahLst/>
              <a:cxnLst/>
              <a:rect l="l" t="t" r="r" b="b"/>
              <a:pathLst>
                <a:path w="4736" h="10647" extrusionOk="0">
                  <a:moveTo>
                    <a:pt x="4505" y="0"/>
                  </a:moveTo>
                  <a:lnTo>
                    <a:pt x="634" y="392"/>
                  </a:lnTo>
                  <a:lnTo>
                    <a:pt x="0" y="10462"/>
                  </a:lnTo>
                  <a:lnTo>
                    <a:pt x="4735" y="10646"/>
                  </a:lnTo>
                  <a:lnTo>
                    <a:pt x="4505" y="0"/>
                  </a:ln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3661;p67"/>
            <p:cNvSpPr/>
            <p:nvPr/>
          </p:nvSpPr>
          <p:spPr>
            <a:xfrm>
              <a:off x="1877550" y="1569975"/>
              <a:ext cx="14450" cy="239100"/>
            </a:xfrm>
            <a:custGeom>
              <a:avLst/>
              <a:gdLst/>
              <a:ahLst/>
              <a:cxnLst/>
              <a:rect l="l" t="t" r="r" b="b"/>
              <a:pathLst>
                <a:path w="578" h="9564" extrusionOk="0">
                  <a:moveTo>
                    <a:pt x="577" y="1"/>
                  </a:moveTo>
                  <a:lnTo>
                    <a:pt x="289" y="24"/>
                  </a:lnTo>
                  <a:cubicBezTo>
                    <a:pt x="139" y="3215"/>
                    <a:pt x="59" y="6383"/>
                    <a:pt x="1" y="9563"/>
                  </a:cubicBezTo>
                  <a:cubicBezTo>
                    <a:pt x="12" y="9558"/>
                    <a:pt x="27" y="9555"/>
                    <a:pt x="44" y="9555"/>
                  </a:cubicBezTo>
                  <a:cubicBezTo>
                    <a:pt x="55" y="9555"/>
                    <a:pt x="68" y="9556"/>
                    <a:pt x="81" y="9558"/>
                  </a:cubicBezTo>
                  <a:lnTo>
                    <a:pt x="81" y="9558"/>
                  </a:lnTo>
                  <a:cubicBezTo>
                    <a:pt x="80" y="9558"/>
                    <a:pt x="79" y="9558"/>
                    <a:pt x="79" y="9558"/>
                  </a:cubicBezTo>
                  <a:cubicBezTo>
                    <a:pt x="73" y="9558"/>
                    <a:pt x="78" y="9560"/>
                    <a:pt x="105" y="9563"/>
                  </a:cubicBezTo>
                  <a:cubicBezTo>
                    <a:pt x="96" y="9561"/>
                    <a:pt x="89" y="9560"/>
                    <a:pt x="81" y="9558"/>
                  </a:cubicBezTo>
                  <a:lnTo>
                    <a:pt x="81" y="9558"/>
                  </a:lnTo>
                  <a:cubicBezTo>
                    <a:pt x="97" y="9559"/>
                    <a:pt x="148" y="9563"/>
                    <a:pt x="162" y="9563"/>
                  </a:cubicBezTo>
                  <a:cubicBezTo>
                    <a:pt x="170" y="9563"/>
                    <a:pt x="224" y="9558"/>
                    <a:pt x="238" y="9558"/>
                  </a:cubicBezTo>
                  <a:cubicBezTo>
                    <a:pt x="245" y="9558"/>
                    <a:pt x="243" y="9560"/>
                    <a:pt x="220" y="9563"/>
                  </a:cubicBezTo>
                  <a:lnTo>
                    <a:pt x="289" y="9563"/>
                  </a:lnTo>
                  <a:cubicBezTo>
                    <a:pt x="335" y="6383"/>
                    <a:pt x="427" y="3181"/>
                    <a:pt x="577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3662;p67"/>
            <p:cNvSpPr/>
            <p:nvPr/>
          </p:nvSpPr>
          <p:spPr>
            <a:xfrm>
              <a:off x="1818525" y="1804725"/>
              <a:ext cx="116675" cy="8950"/>
            </a:xfrm>
            <a:custGeom>
              <a:avLst/>
              <a:gdLst/>
              <a:ahLst/>
              <a:cxnLst/>
              <a:rect l="l" t="t" r="r" b="b"/>
              <a:pathLst>
                <a:path w="4667" h="358" extrusionOk="0">
                  <a:moveTo>
                    <a:pt x="12" y="1"/>
                  </a:moveTo>
                  <a:lnTo>
                    <a:pt x="0" y="139"/>
                  </a:lnTo>
                  <a:cubicBezTo>
                    <a:pt x="1555" y="231"/>
                    <a:pt x="3111" y="300"/>
                    <a:pt x="4666" y="358"/>
                  </a:cubicBezTo>
                  <a:lnTo>
                    <a:pt x="4666" y="219"/>
                  </a:lnTo>
                  <a:cubicBezTo>
                    <a:pt x="3111" y="162"/>
                    <a:pt x="1555" y="81"/>
                    <a:pt x="12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3663;p67"/>
            <p:cNvSpPr/>
            <p:nvPr/>
          </p:nvSpPr>
          <p:spPr>
            <a:xfrm>
              <a:off x="2010350" y="1427550"/>
              <a:ext cx="107450" cy="66725"/>
            </a:xfrm>
            <a:custGeom>
              <a:avLst/>
              <a:gdLst/>
              <a:ahLst/>
              <a:cxnLst/>
              <a:rect l="l" t="t" r="r" b="b"/>
              <a:pathLst>
                <a:path w="4298" h="2669" extrusionOk="0">
                  <a:moveTo>
                    <a:pt x="1572" y="0"/>
                  </a:moveTo>
                  <a:cubicBezTo>
                    <a:pt x="1335" y="0"/>
                    <a:pt x="1098" y="25"/>
                    <a:pt x="864" y="75"/>
                  </a:cubicBezTo>
                  <a:lnTo>
                    <a:pt x="0" y="2011"/>
                  </a:lnTo>
                  <a:cubicBezTo>
                    <a:pt x="186" y="1957"/>
                    <a:pt x="377" y="1931"/>
                    <a:pt x="567" y="1931"/>
                  </a:cubicBezTo>
                  <a:cubicBezTo>
                    <a:pt x="906" y="1931"/>
                    <a:pt x="1241" y="2013"/>
                    <a:pt x="1544" y="2161"/>
                  </a:cubicBezTo>
                  <a:cubicBezTo>
                    <a:pt x="1717" y="2253"/>
                    <a:pt x="1901" y="2276"/>
                    <a:pt x="2074" y="2368"/>
                  </a:cubicBezTo>
                  <a:cubicBezTo>
                    <a:pt x="2316" y="2483"/>
                    <a:pt x="2547" y="2587"/>
                    <a:pt x="2811" y="2644"/>
                  </a:cubicBezTo>
                  <a:cubicBezTo>
                    <a:pt x="2861" y="2659"/>
                    <a:pt x="2911" y="2669"/>
                    <a:pt x="2961" y="2669"/>
                  </a:cubicBezTo>
                  <a:cubicBezTo>
                    <a:pt x="2992" y="2669"/>
                    <a:pt x="3023" y="2665"/>
                    <a:pt x="3053" y="2656"/>
                  </a:cubicBezTo>
                  <a:cubicBezTo>
                    <a:pt x="3111" y="2644"/>
                    <a:pt x="3180" y="2587"/>
                    <a:pt x="3157" y="2529"/>
                  </a:cubicBezTo>
                  <a:cubicBezTo>
                    <a:pt x="3157" y="2495"/>
                    <a:pt x="3123" y="2483"/>
                    <a:pt x="3100" y="2472"/>
                  </a:cubicBezTo>
                  <a:cubicBezTo>
                    <a:pt x="2950" y="2391"/>
                    <a:pt x="2777" y="2356"/>
                    <a:pt x="2627" y="2264"/>
                  </a:cubicBezTo>
                  <a:cubicBezTo>
                    <a:pt x="2535" y="2218"/>
                    <a:pt x="2466" y="2184"/>
                    <a:pt x="2397" y="2126"/>
                  </a:cubicBezTo>
                  <a:cubicBezTo>
                    <a:pt x="2351" y="2091"/>
                    <a:pt x="2258" y="1976"/>
                    <a:pt x="2224" y="1965"/>
                  </a:cubicBezTo>
                  <a:lnTo>
                    <a:pt x="2224" y="1965"/>
                  </a:lnTo>
                  <a:cubicBezTo>
                    <a:pt x="2477" y="2022"/>
                    <a:pt x="2719" y="2138"/>
                    <a:pt x="2996" y="2184"/>
                  </a:cubicBezTo>
                  <a:cubicBezTo>
                    <a:pt x="3106" y="2198"/>
                    <a:pt x="3215" y="2206"/>
                    <a:pt x="3325" y="2206"/>
                  </a:cubicBezTo>
                  <a:cubicBezTo>
                    <a:pt x="3480" y="2206"/>
                    <a:pt x="3636" y="2190"/>
                    <a:pt x="3791" y="2149"/>
                  </a:cubicBezTo>
                  <a:cubicBezTo>
                    <a:pt x="3906" y="2126"/>
                    <a:pt x="4044" y="1988"/>
                    <a:pt x="3964" y="1907"/>
                  </a:cubicBezTo>
                  <a:cubicBezTo>
                    <a:pt x="3918" y="1861"/>
                    <a:pt x="3860" y="1861"/>
                    <a:pt x="3802" y="1861"/>
                  </a:cubicBezTo>
                  <a:cubicBezTo>
                    <a:pt x="3687" y="1861"/>
                    <a:pt x="3583" y="1815"/>
                    <a:pt x="3468" y="1803"/>
                  </a:cubicBezTo>
                  <a:cubicBezTo>
                    <a:pt x="3341" y="1792"/>
                    <a:pt x="3215" y="1780"/>
                    <a:pt x="3076" y="1746"/>
                  </a:cubicBezTo>
                  <a:cubicBezTo>
                    <a:pt x="2823" y="1700"/>
                    <a:pt x="2581" y="1619"/>
                    <a:pt x="2374" y="1458"/>
                  </a:cubicBezTo>
                  <a:cubicBezTo>
                    <a:pt x="2328" y="1435"/>
                    <a:pt x="2282" y="1343"/>
                    <a:pt x="2235" y="1331"/>
                  </a:cubicBezTo>
                  <a:lnTo>
                    <a:pt x="2235" y="1331"/>
                  </a:lnTo>
                  <a:cubicBezTo>
                    <a:pt x="2420" y="1377"/>
                    <a:pt x="2593" y="1435"/>
                    <a:pt x="2777" y="1469"/>
                  </a:cubicBezTo>
                  <a:cubicBezTo>
                    <a:pt x="2979" y="1527"/>
                    <a:pt x="3222" y="1576"/>
                    <a:pt x="3457" y="1576"/>
                  </a:cubicBezTo>
                  <a:cubicBezTo>
                    <a:pt x="3597" y="1576"/>
                    <a:pt x="3735" y="1558"/>
                    <a:pt x="3860" y="1515"/>
                  </a:cubicBezTo>
                  <a:cubicBezTo>
                    <a:pt x="3929" y="1492"/>
                    <a:pt x="4298" y="1377"/>
                    <a:pt x="4194" y="1239"/>
                  </a:cubicBezTo>
                  <a:cubicBezTo>
                    <a:pt x="4148" y="1193"/>
                    <a:pt x="4067" y="1193"/>
                    <a:pt x="3987" y="1193"/>
                  </a:cubicBezTo>
                  <a:cubicBezTo>
                    <a:pt x="3687" y="1193"/>
                    <a:pt x="3399" y="1193"/>
                    <a:pt x="3111" y="1112"/>
                  </a:cubicBezTo>
                  <a:cubicBezTo>
                    <a:pt x="2721" y="1032"/>
                    <a:pt x="2399" y="757"/>
                    <a:pt x="2226" y="401"/>
                  </a:cubicBezTo>
                  <a:lnTo>
                    <a:pt x="2226" y="401"/>
                  </a:lnTo>
                  <a:cubicBezTo>
                    <a:pt x="2290" y="527"/>
                    <a:pt x="2801" y="663"/>
                    <a:pt x="2927" y="709"/>
                  </a:cubicBezTo>
                  <a:cubicBezTo>
                    <a:pt x="2984" y="727"/>
                    <a:pt x="3093" y="739"/>
                    <a:pt x="3201" y="739"/>
                  </a:cubicBezTo>
                  <a:cubicBezTo>
                    <a:pt x="3437" y="739"/>
                    <a:pt x="3669" y="680"/>
                    <a:pt x="3353" y="490"/>
                  </a:cubicBezTo>
                  <a:cubicBezTo>
                    <a:pt x="2818" y="172"/>
                    <a:pt x="2198" y="0"/>
                    <a:pt x="1572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3664;p67"/>
            <p:cNvSpPr/>
            <p:nvPr/>
          </p:nvSpPr>
          <p:spPr>
            <a:xfrm>
              <a:off x="1688900" y="1094425"/>
              <a:ext cx="168800" cy="145500"/>
            </a:xfrm>
            <a:custGeom>
              <a:avLst/>
              <a:gdLst/>
              <a:ahLst/>
              <a:cxnLst/>
              <a:rect l="l" t="t" r="r" b="b"/>
              <a:pathLst>
                <a:path w="6752" h="5820" extrusionOk="0">
                  <a:moveTo>
                    <a:pt x="4551" y="1"/>
                  </a:moveTo>
                  <a:cubicBezTo>
                    <a:pt x="3987" y="1"/>
                    <a:pt x="3641" y="266"/>
                    <a:pt x="3157" y="473"/>
                  </a:cubicBezTo>
                  <a:cubicBezTo>
                    <a:pt x="2754" y="646"/>
                    <a:pt x="2316" y="612"/>
                    <a:pt x="1902" y="761"/>
                  </a:cubicBezTo>
                  <a:cubicBezTo>
                    <a:pt x="1729" y="819"/>
                    <a:pt x="1544" y="900"/>
                    <a:pt x="1429" y="1049"/>
                  </a:cubicBezTo>
                  <a:cubicBezTo>
                    <a:pt x="1291" y="1188"/>
                    <a:pt x="1233" y="1395"/>
                    <a:pt x="1084" y="1522"/>
                  </a:cubicBezTo>
                  <a:cubicBezTo>
                    <a:pt x="853" y="1729"/>
                    <a:pt x="623" y="1741"/>
                    <a:pt x="427" y="1994"/>
                  </a:cubicBezTo>
                  <a:cubicBezTo>
                    <a:pt x="1" y="2616"/>
                    <a:pt x="1" y="3354"/>
                    <a:pt x="277" y="4033"/>
                  </a:cubicBezTo>
                  <a:cubicBezTo>
                    <a:pt x="565" y="4702"/>
                    <a:pt x="865" y="5312"/>
                    <a:pt x="1429" y="5819"/>
                  </a:cubicBezTo>
                  <a:lnTo>
                    <a:pt x="6671" y="2513"/>
                  </a:lnTo>
                  <a:cubicBezTo>
                    <a:pt x="6752" y="2052"/>
                    <a:pt x="6706" y="1568"/>
                    <a:pt x="6556" y="1118"/>
                  </a:cubicBezTo>
                  <a:cubicBezTo>
                    <a:pt x="6245" y="266"/>
                    <a:pt x="5369" y="1"/>
                    <a:pt x="4551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3665;p67"/>
            <p:cNvSpPr/>
            <p:nvPr/>
          </p:nvSpPr>
          <p:spPr>
            <a:xfrm>
              <a:off x="1840125" y="1145125"/>
              <a:ext cx="35150" cy="50150"/>
            </a:xfrm>
            <a:custGeom>
              <a:avLst/>
              <a:gdLst/>
              <a:ahLst/>
              <a:cxnLst/>
              <a:rect l="l" t="t" r="r" b="b"/>
              <a:pathLst>
                <a:path w="1406" h="2006" extrusionOk="0">
                  <a:moveTo>
                    <a:pt x="0" y="1"/>
                  </a:moveTo>
                  <a:lnTo>
                    <a:pt x="277" y="2005"/>
                  </a:lnTo>
                  <a:lnTo>
                    <a:pt x="1406" y="16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3666;p67"/>
            <p:cNvSpPr/>
            <p:nvPr/>
          </p:nvSpPr>
          <p:spPr>
            <a:xfrm>
              <a:off x="1798350" y="1465125"/>
              <a:ext cx="129650" cy="90325"/>
            </a:xfrm>
            <a:custGeom>
              <a:avLst/>
              <a:gdLst/>
              <a:ahLst/>
              <a:cxnLst/>
              <a:rect l="l" t="t" r="r" b="b"/>
              <a:pathLst>
                <a:path w="5186" h="3613" extrusionOk="0">
                  <a:moveTo>
                    <a:pt x="3710" y="1"/>
                  </a:moveTo>
                  <a:lnTo>
                    <a:pt x="47" y="381"/>
                  </a:lnTo>
                  <a:cubicBezTo>
                    <a:pt x="1" y="565"/>
                    <a:pt x="70" y="761"/>
                    <a:pt x="127" y="957"/>
                  </a:cubicBezTo>
                  <a:cubicBezTo>
                    <a:pt x="392" y="1764"/>
                    <a:pt x="508" y="2628"/>
                    <a:pt x="450" y="3469"/>
                  </a:cubicBezTo>
                  <a:cubicBezTo>
                    <a:pt x="1383" y="3526"/>
                    <a:pt x="2328" y="3572"/>
                    <a:pt x="3284" y="3607"/>
                  </a:cubicBezTo>
                  <a:cubicBezTo>
                    <a:pt x="3443" y="3610"/>
                    <a:pt x="3602" y="3613"/>
                    <a:pt x="3761" y="3613"/>
                  </a:cubicBezTo>
                  <a:cubicBezTo>
                    <a:pt x="4239" y="3613"/>
                    <a:pt x="4719" y="3587"/>
                    <a:pt x="5185" y="3457"/>
                  </a:cubicBezTo>
                  <a:lnTo>
                    <a:pt x="3710" y="1"/>
                  </a:lnTo>
                  <a:close/>
                </a:path>
              </a:pathLst>
            </a:custGeom>
            <a:solidFill>
              <a:srgbClr val="092D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3667;p67"/>
            <p:cNvSpPr/>
            <p:nvPr/>
          </p:nvSpPr>
          <p:spPr>
            <a:xfrm>
              <a:off x="1833200" y="1565650"/>
              <a:ext cx="102275" cy="266475"/>
            </a:xfrm>
            <a:custGeom>
              <a:avLst/>
              <a:gdLst/>
              <a:ahLst/>
              <a:cxnLst/>
              <a:rect l="l" t="t" r="r" b="b"/>
              <a:pathLst>
                <a:path w="4091" h="10659" extrusionOk="0">
                  <a:moveTo>
                    <a:pt x="3872" y="1"/>
                  </a:moveTo>
                  <a:lnTo>
                    <a:pt x="1" y="393"/>
                  </a:lnTo>
                  <a:cubicBezTo>
                    <a:pt x="842" y="1510"/>
                    <a:pt x="1568" y="2708"/>
                    <a:pt x="2075" y="4022"/>
                  </a:cubicBezTo>
                  <a:cubicBezTo>
                    <a:pt x="2628" y="5485"/>
                    <a:pt x="2869" y="7086"/>
                    <a:pt x="2605" y="8630"/>
                  </a:cubicBezTo>
                  <a:cubicBezTo>
                    <a:pt x="2489" y="9275"/>
                    <a:pt x="2293" y="9898"/>
                    <a:pt x="2247" y="10531"/>
                  </a:cubicBezTo>
                  <a:lnTo>
                    <a:pt x="2247" y="10589"/>
                  </a:lnTo>
                  <a:lnTo>
                    <a:pt x="4091" y="10658"/>
                  </a:lnTo>
                  <a:lnTo>
                    <a:pt x="4091" y="10658"/>
                  </a:lnTo>
                  <a:lnTo>
                    <a:pt x="3872" y="1"/>
                  </a:lnTo>
                  <a:close/>
                </a:path>
              </a:pathLst>
            </a:custGeom>
            <a:solidFill>
              <a:srgbClr val="417F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3668;p67"/>
            <p:cNvSpPr/>
            <p:nvPr/>
          </p:nvSpPr>
          <p:spPr>
            <a:xfrm>
              <a:off x="1775025" y="1243625"/>
              <a:ext cx="50150" cy="90200"/>
            </a:xfrm>
            <a:custGeom>
              <a:avLst/>
              <a:gdLst/>
              <a:ahLst/>
              <a:cxnLst/>
              <a:rect l="l" t="t" r="r" b="b"/>
              <a:pathLst>
                <a:path w="2006" h="3608" extrusionOk="0">
                  <a:moveTo>
                    <a:pt x="127" y="1"/>
                  </a:moveTo>
                  <a:lnTo>
                    <a:pt x="0" y="3538"/>
                  </a:lnTo>
                  <a:lnTo>
                    <a:pt x="1890" y="3607"/>
                  </a:lnTo>
                  <a:lnTo>
                    <a:pt x="2005" y="59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3669;p67"/>
            <p:cNvSpPr/>
            <p:nvPr/>
          </p:nvSpPr>
          <p:spPr>
            <a:xfrm>
              <a:off x="1761475" y="1305250"/>
              <a:ext cx="286625" cy="201375"/>
            </a:xfrm>
            <a:custGeom>
              <a:avLst/>
              <a:gdLst/>
              <a:ahLst/>
              <a:cxnLst/>
              <a:rect l="l" t="t" r="r" b="b"/>
              <a:pathLst>
                <a:path w="11465" h="8055" extrusionOk="0">
                  <a:moveTo>
                    <a:pt x="2750" y="0"/>
                  </a:moveTo>
                  <a:cubicBezTo>
                    <a:pt x="1973" y="0"/>
                    <a:pt x="1268" y="128"/>
                    <a:pt x="1268" y="128"/>
                  </a:cubicBezTo>
                  <a:cubicBezTo>
                    <a:pt x="1268" y="128"/>
                    <a:pt x="1" y="6534"/>
                    <a:pt x="3768" y="7663"/>
                  </a:cubicBezTo>
                  <a:cubicBezTo>
                    <a:pt x="4726" y="7949"/>
                    <a:pt x="5795" y="8055"/>
                    <a:pt x="6857" y="8055"/>
                  </a:cubicBezTo>
                  <a:cubicBezTo>
                    <a:pt x="8582" y="8055"/>
                    <a:pt x="10288" y="7775"/>
                    <a:pt x="11465" y="7525"/>
                  </a:cubicBezTo>
                  <a:cubicBezTo>
                    <a:pt x="11384" y="6546"/>
                    <a:pt x="11246" y="5578"/>
                    <a:pt x="11096" y="4610"/>
                  </a:cubicBezTo>
                  <a:lnTo>
                    <a:pt x="6280" y="4737"/>
                  </a:lnTo>
                  <a:cubicBezTo>
                    <a:pt x="6280" y="4737"/>
                    <a:pt x="5278" y="1615"/>
                    <a:pt x="4655" y="624"/>
                  </a:cubicBezTo>
                  <a:cubicBezTo>
                    <a:pt x="4358" y="125"/>
                    <a:pt x="3519" y="0"/>
                    <a:pt x="2750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3670;p67"/>
            <p:cNvSpPr/>
            <p:nvPr/>
          </p:nvSpPr>
          <p:spPr>
            <a:xfrm>
              <a:off x="2105675" y="1754325"/>
              <a:ext cx="129650" cy="78950"/>
            </a:xfrm>
            <a:custGeom>
              <a:avLst/>
              <a:gdLst/>
              <a:ahLst/>
              <a:cxnLst/>
              <a:rect l="l" t="t" r="r" b="b"/>
              <a:pathLst>
                <a:path w="5186" h="3158" extrusionOk="0">
                  <a:moveTo>
                    <a:pt x="2086" y="0"/>
                  </a:moveTo>
                  <a:lnTo>
                    <a:pt x="1" y="830"/>
                  </a:lnTo>
                  <a:lnTo>
                    <a:pt x="1879" y="3157"/>
                  </a:lnTo>
                  <a:lnTo>
                    <a:pt x="5185" y="277"/>
                  </a:lnTo>
                  <a:cubicBezTo>
                    <a:pt x="5054" y="206"/>
                    <a:pt x="4917" y="176"/>
                    <a:pt x="4779" y="176"/>
                  </a:cubicBezTo>
                  <a:cubicBezTo>
                    <a:pt x="4019" y="176"/>
                    <a:pt x="3227" y="1083"/>
                    <a:pt x="3227" y="1083"/>
                  </a:cubicBezTo>
                  <a:lnTo>
                    <a:pt x="2086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3671;p67"/>
            <p:cNvSpPr/>
            <p:nvPr/>
          </p:nvSpPr>
          <p:spPr>
            <a:xfrm>
              <a:off x="2139375" y="1758700"/>
              <a:ext cx="95650" cy="74575"/>
            </a:xfrm>
            <a:custGeom>
              <a:avLst/>
              <a:gdLst/>
              <a:ahLst/>
              <a:cxnLst/>
              <a:rect l="l" t="t" r="r" b="b"/>
              <a:pathLst>
                <a:path w="3826" h="2983" extrusionOk="0">
                  <a:moveTo>
                    <a:pt x="3432" y="1"/>
                  </a:moveTo>
                  <a:cubicBezTo>
                    <a:pt x="2687" y="1"/>
                    <a:pt x="1879" y="908"/>
                    <a:pt x="1879" y="908"/>
                  </a:cubicBezTo>
                  <a:lnTo>
                    <a:pt x="1844" y="862"/>
                  </a:lnTo>
                  <a:cubicBezTo>
                    <a:pt x="1222" y="1346"/>
                    <a:pt x="611" y="1842"/>
                    <a:pt x="1" y="2325"/>
                  </a:cubicBezTo>
                  <a:lnTo>
                    <a:pt x="519" y="2982"/>
                  </a:lnTo>
                  <a:lnTo>
                    <a:pt x="3826" y="102"/>
                  </a:lnTo>
                  <a:cubicBezTo>
                    <a:pt x="3700" y="31"/>
                    <a:pt x="3567" y="1"/>
                    <a:pt x="3432" y="1"/>
                  </a:cubicBezTo>
                  <a:close/>
                </a:path>
              </a:pathLst>
            </a:custGeom>
            <a:solidFill>
              <a:srgbClr val="4A93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3672;p67"/>
            <p:cNvSpPr/>
            <p:nvPr/>
          </p:nvSpPr>
          <p:spPr>
            <a:xfrm>
              <a:off x="1859125" y="1499025"/>
              <a:ext cx="327800" cy="316375"/>
            </a:xfrm>
            <a:custGeom>
              <a:avLst/>
              <a:gdLst/>
              <a:ahLst/>
              <a:cxnLst/>
              <a:rect l="l" t="t" r="r" b="b"/>
              <a:pathLst>
                <a:path w="13112" h="12655" extrusionOk="0">
                  <a:moveTo>
                    <a:pt x="2780" y="1"/>
                  </a:moveTo>
                  <a:cubicBezTo>
                    <a:pt x="1351" y="1"/>
                    <a:pt x="1" y="189"/>
                    <a:pt x="1" y="189"/>
                  </a:cubicBezTo>
                  <a:lnTo>
                    <a:pt x="358" y="4325"/>
                  </a:lnTo>
                  <a:cubicBezTo>
                    <a:pt x="358" y="4325"/>
                    <a:pt x="947" y="4153"/>
                    <a:pt x="1591" y="4153"/>
                  </a:cubicBezTo>
                  <a:cubicBezTo>
                    <a:pt x="2028" y="4153"/>
                    <a:pt x="2490" y="4232"/>
                    <a:pt x="2812" y="4498"/>
                  </a:cubicBezTo>
                  <a:cubicBezTo>
                    <a:pt x="3595" y="5143"/>
                    <a:pt x="9632" y="12655"/>
                    <a:pt x="9632" y="12655"/>
                  </a:cubicBezTo>
                  <a:lnTo>
                    <a:pt x="13112" y="9867"/>
                  </a:lnTo>
                  <a:cubicBezTo>
                    <a:pt x="13112" y="9867"/>
                    <a:pt x="7052" y="1341"/>
                    <a:pt x="5588" y="477"/>
                  </a:cubicBezTo>
                  <a:cubicBezTo>
                    <a:pt x="4966" y="106"/>
                    <a:pt x="3851" y="1"/>
                    <a:pt x="2780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3673;p67"/>
            <p:cNvSpPr/>
            <p:nvPr/>
          </p:nvSpPr>
          <p:spPr>
            <a:xfrm>
              <a:off x="2085800" y="1726675"/>
              <a:ext cx="89625" cy="74050"/>
            </a:xfrm>
            <a:custGeom>
              <a:avLst/>
              <a:gdLst/>
              <a:ahLst/>
              <a:cxnLst/>
              <a:rect l="l" t="t" r="r" b="b"/>
              <a:pathLst>
                <a:path w="3585" h="2962" extrusionOk="0">
                  <a:moveTo>
                    <a:pt x="3492" y="0"/>
                  </a:moveTo>
                  <a:cubicBezTo>
                    <a:pt x="2305" y="933"/>
                    <a:pt x="1153" y="1878"/>
                    <a:pt x="1" y="2858"/>
                  </a:cubicBezTo>
                  <a:cubicBezTo>
                    <a:pt x="24" y="2892"/>
                    <a:pt x="47" y="2915"/>
                    <a:pt x="93" y="2961"/>
                  </a:cubicBezTo>
                  <a:cubicBezTo>
                    <a:pt x="1234" y="1993"/>
                    <a:pt x="2397" y="1037"/>
                    <a:pt x="3584" y="115"/>
                  </a:cubicBezTo>
                  <a:cubicBezTo>
                    <a:pt x="3549" y="69"/>
                    <a:pt x="3526" y="35"/>
                    <a:pt x="3492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3674;p67"/>
            <p:cNvSpPr/>
            <p:nvPr/>
          </p:nvSpPr>
          <p:spPr>
            <a:xfrm>
              <a:off x="1862300" y="1540800"/>
              <a:ext cx="269900" cy="227075"/>
            </a:xfrm>
            <a:custGeom>
              <a:avLst/>
              <a:gdLst/>
              <a:ahLst/>
              <a:cxnLst/>
              <a:rect l="l" t="t" r="r" b="b"/>
              <a:pathLst>
                <a:path w="10796" h="9083" extrusionOk="0">
                  <a:moveTo>
                    <a:pt x="1399" y="1"/>
                  </a:moveTo>
                  <a:cubicBezTo>
                    <a:pt x="932" y="1"/>
                    <a:pt x="462" y="37"/>
                    <a:pt x="0" y="85"/>
                  </a:cubicBezTo>
                  <a:lnTo>
                    <a:pt x="35" y="373"/>
                  </a:lnTo>
                  <a:cubicBezTo>
                    <a:pt x="456" y="333"/>
                    <a:pt x="877" y="305"/>
                    <a:pt x="1295" y="305"/>
                  </a:cubicBezTo>
                  <a:cubicBezTo>
                    <a:pt x="2204" y="305"/>
                    <a:pt x="3100" y="435"/>
                    <a:pt x="3952" y="845"/>
                  </a:cubicBezTo>
                  <a:cubicBezTo>
                    <a:pt x="5266" y="1502"/>
                    <a:pt x="6187" y="2792"/>
                    <a:pt x="7051" y="3933"/>
                  </a:cubicBezTo>
                  <a:cubicBezTo>
                    <a:pt x="8296" y="5592"/>
                    <a:pt x="9482" y="7320"/>
                    <a:pt x="10588" y="9083"/>
                  </a:cubicBezTo>
                  <a:cubicBezTo>
                    <a:pt x="10646" y="9014"/>
                    <a:pt x="10715" y="8956"/>
                    <a:pt x="10796" y="8898"/>
                  </a:cubicBezTo>
                  <a:cubicBezTo>
                    <a:pt x="9552" y="6928"/>
                    <a:pt x="8227" y="4993"/>
                    <a:pt x="6798" y="3172"/>
                  </a:cubicBezTo>
                  <a:cubicBezTo>
                    <a:pt x="5934" y="2055"/>
                    <a:pt x="4989" y="995"/>
                    <a:pt x="3664" y="419"/>
                  </a:cubicBezTo>
                  <a:cubicBezTo>
                    <a:pt x="2951" y="102"/>
                    <a:pt x="2179" y="1"/>
                    <a:pt x="1399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3675;p67"/>
            <p:cNvSpPr/>
            <p:nvPr/>
          </p:nvSpPr>
          <p:spPr>
            <a:xfrm>
              <a:off x="1710500" y="1119775"/>
              <a:ext cx="159025" cy="155450"/>
            </a:xfrm>
            <a:custGeom>
              <a:avLst/>
              <a:gdLst/>
              <a:ahLst/>
              <a:cxnLst/>
              <a:rect l="l" t="t" r="r" b="b"/>
              <a:pathLst>
                <a:path w="6361" h="6218" extrusionOk="0">
                  <a:moveTo>
                    <a:pt x="4678" y="1"/>
                  </a:moveTo>
                  <a:cubicBezTo>
                    <a:pt x="4367" y="473"/>
                    <a:pt x="3791" y="865"/>
                    <a:pt x="3065" y="992"/>
                  </a:cubicBezTo>
                  <a:cubicBezTo>
                    <a:pt x="2889" y="1027"/>
                    <a:pt x="2712" y="1041"/>
                    <a:pt x="2539" y="1041"/>
                  </a:cubicBezTo>
                  <a:cubicBezTo>
                    <a:pt x="2429" y="1041"/>
                    <a:pt x="2320" y="1035"/>
                    <a:pt x="2213" y="1026"/>
                  </a:cubicBezTo>
                  <a:lnTo>
                    <a:pt x="2213" y="1026"/>
                  </a:lnTo>
                  <a:cubicBezTo>
                    <a:pt x="2362" y="1418"/>
                    <a:pt x="2386" y="1890"/>
                    <a:pt x="2293" y="2363"/>
                  </a:cubicBezTo>
                  <a:cubicBezTo>
                    <a:pt x="2086" y="3284"/>
                    <a:pt x="1429" y="3953"/>
                    <a:pt x="715" y="4033"/>
                  </a:cubicBezTo>
                  <a:cubicBezTo>
                    <a:pt x="703" y="4102"/>
                    <a:pt x="657" y="4172"/>
                    <a:pt x="588" y="4195"/>
                  </a:cubicBezTo>
                  <a:cubicBezTo>
                    <a:pt x="427" y="4275"/>
                    <a:pt x="300" y="4413"/>
                    <a:pt x="220" y="4586"/>
                  </a:cubicBezTo>
                  <a:cubicBezTo>
                    <a:pt x="1" y="5070"/>
                    <a:pt x="289" y="5692"/>
                    <a:pt x="853" y="5980"/>
                  </a:cubicBezTo>
                  <a:cubicBezTo>
                    <a:pt x="1046" y="6072"/>
                    <a:pt x="1244" y="6115"/>
                    <a:pt x="1433" y="6115"/>
                  </a:cubicBezTo>
                  <a:cubicBezTo>
                    <a:pt x="1696" y="6115"/>
                    <a:pt x="1939" y="6031"/>
                    <a:pt x="2121" y="5877"/>
                  </a:cubicBezTo>
                  <a:cubicBezTo>
                    <a:pt x="2507" y="6094"/>
                    <a:pt x="2940" y="6218"/>
                    <a:pt x="3401" y="6218"/>
                  </a:cubicBezTo>
                  <a:cubicBezTo>
                    <a:pt x="3503" y="6218"/>
                    <a:pt x="3606" y="6212"/>
                    <a:pt x="3710" y="6199"/>
                  </a:cubicBezTo>
                  <a:lnTo>
                    <a:pt x="4736" y="6061"/>
                  </a:lnTo>
                  <a:cubicBezTo>
                    <a:pt x="5427" y="5980"/>
                    <a:pt x="6049" y="5508"/>
                    <a:pt x="6245" y="4840"/>
                  </a:cubicBezTo>
                  <a:cubicBezTo>
                    <a:pt x="6360" y="4483"/>
                    <a:pt x="6360" y="4091"/>
                    <a:pt x="6234" y="3722"/>
                  </a:cubicBezTo>
                  <a:lnTo>
                    <a:pt x="5243" y="807"/>
                  </a:lnTo>
                  <a:cubicBezTo>
                    <a:pt x="5128" y="473"/>
                    <a:pt x="4920" y="208"/>
                    <a:pt x="4678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3676;p67"/>
            <p:cNvSpPr/>
            <p:nvPr/>
          </p:nvSpPr>
          <p:spPr>
            <a:xfrm>
              <a:off x="1596725" y="1294900"/>
              <a:ext cx="291225" cy="298150"/>
            </a:xfrm>
            <a:custGeom>
              <a:avLst/>
              <a:gdLst/>
              <a:ahLst/>
              <a:cxnLst/>
              <a:rect l="l" t="t" r="r" b="b"/>
              <a:pathLst>
                <a:path w="11649" h="11926" extrusionOk="0">
                  <a:moveTo>
                    <a:pt x="1775" y="1"/>
                  </a:moveTo>
                  <a:cubicBezTo>
                    <a:pt x="750" y="1"/>
                    <a:pt x="1" y="946"/>
                    <a:pt x="243" y="1948"/>
                  </a:cubicBezTo>
                  <a:lnTo>
                    <a:pt x="2674" y="11925"/>
                  </a:lnTo>
                  <a:lnTo>
                    <a:pt x="11649" y="10439"/>
                  </a:lnTo>
                  <a:lnTo>
                    <a:pt x="9056" y="1153"/>
                  </a:lnTo>
                  <a:cubicBezTo>
                    <a:pt x="8872" y="473"/>
                    <a:pt x="8250" y="1"/>
                    <a:pt x="7547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3677;p67"/>
            <p:cNvSpPr/>
            <p:nvPr/>
          </p:nvSpPr>
          <p:spPr>
            <a:xfrm>
              <a:off x="1702450" y="1656975"/>
              <a:ext cx="229875" cy="96225"/>
            </a:xfrm>
            <a:custGeom>
              <a:avLst/>
              <a:gdLst/>
              <a:ahLst/>
              <a:cxnLst/>
              <a:rect l="l" t="t" r="r" b="b"/>
              <a:pathLst>
                <a:path w="9195" h="3849" extrusionOk="0">
                  <a:moveTo>
                    <a:pt x="8998" y="0"/>
                  </a:moveTo>
                  <a:lnTo>
                    <a:pt x="0" y="3456"/>
                  </a:lnTo>
                  <a:lnTo>
                    <a:pt x="196" y="3848"/>
                  </a:lnTo>
                  <a:lnTo>
                    <a:pt x="9194" y="392"/>
                  </a:lnTo>
                  <a:lnTo>
                    <a:pt x="8998" y="0"/>
                  </a:lnTo>
                  <a:close/>
                </a:path>
              </a:pathLst>
            </a:custGeom>
            <a:solidFill>
              <a:srgbClr val="E2B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3678;p67"/>
            <p:cNvSpPr/>
            <p:nvPr/>
          </p:nvSpPr>
          <p:spPr>
            <a:xfrm>
              <a:off x="1702450" y="1656975"/>
              <a:ext cx="229875" cy="96225"/>
            </a:xfrm>
            <a:custGeom>
              <a:avLst/>
              <a:gdLst/>
              <a:ahLst/>
              <a:cxnLst/>
              <a:rect l="l" t="t" r="r" b="b"/>
              <a:pathLst>
                <a:path w="9195" h="3849" extrusionOk="0">
                  <a:moveTo>
                    <a:pt x="196" y="0"/>
                  </a:moveTo>
                  <a:lnTo>
                    <a:pt x="0" y="392"/>
                  </a:lnTo>
                  <a:lnTo>
                    <a:pt x="8998" y="3848"/>
                  </a:lnTo>
                  <a:lnTo>
                    <a:pt x="9194" y="3456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E2B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3679;p67"/>
            <p:cNvSpPr/>
            <p:nvPr/>
          </p:nvSpPr>
          <p:spPr>
            <a:xfrm>
              <a:off x="1672200" y="1582650"/>
              <a:ext cx="60225" cy="334850"/>
            </a:xfrm>
            <a:custGeom>
              <a:avLst/>
              <a:gdLst/>
              <a:ahLst/>
              <a:cxnLst/>
              <a:rect l="l" t="t" r="r" b="b"/>
              <a:pathLst>
                <a:path w="2409" h="13394" extrusionOk="0">
                  <a:moveTo>
                    <a:pt x="1717" y="1"/>
                  </a:moveTo>
                  <a:lnTo>
                    <a:pt x="35" y="12985"/>
                  </a:lnTo>
                  <a:cubicBezTo>
                    <a:pt x="0" y="13193"/>
                    <a:pt x="127" y="13365"/>
                    <a:pt x="323" y="13388"/>
                  </a:cubicBezTo>
                  <a:cubicBezTo>
                    <a:pt x="342" y="13392"/>
                    <a:pt x="361" y="13394"/>
                    <a:pt x="380" y="13394"/>
                  </a:cubicBezTo>
                  <a:cubicBezTo>
                    <a:pt x="542" y="13394"/>
                    <a:pt x="685" y="13264"/>
                    <a:pt x="726" y="13089"/>
                  </a:cubicBezTo>
                  <a:lnTo>
                    <a:pt x="2408" y="93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3680;p67"/>
            <p:cNvSpPr/>
            <p:nvPr/>
          </p:nvSpPr>
          <p:spPr>
            <a:xfrm>
              <a:off x="1902325" y="1582650"/>
              <a:ext cx="60225" cy="334850"/>
            </a:xfrm>
            <a:custGeom>
              <a:avLst/>
              <a:gdLst/>
              <a:ahLst/>
              <a:cxnLst/>
              <a:rect l="l" t="t" r="r" b="b"/>
              <a:pathLst>
                <a:path w="2409" h="13394" extrusionOk="0">
                  <a:moveTo>
                    <a:pt x="692" y="1"/>
                  </a:moveTo>
                  <a:lnTo>
                    <a:pt x="1" y="93"/>
                  </a:lnTo>
                  <a:lnTo>
                    <a:pt x="1683" y="13089"/>
                  </a:lnTo>
                  <a:cubicBezTo>
                    <a:pt x="1724" y="13264"/>
                    <a:pt x="1867" y="13394"/>
                    <a:pt x="2029" y="13394"/>
                  </a:cubicBezTo>
                  <a:cubicBezTo>
                    <a:pt x="2048" y="13394"/>
                    <a:pt x="2067" y="13392"/>
                    <a:pt x="2086" y="13388"/>
                  </a:cubicBezTo>
                  <a:cubicBezTo>
                    <a:pt x="2282" y="13365"/>
                    <a:pt x="2409" y="13193"/>
                    <a:pt x="2374" y="12985"/>
                  </a:cubicBezTo>
                  <a:lnTo>
                    <a:pt x="692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3681;p67"/>
            <p:cNvSpPr/>
            <p:nvPr/>
          </p:nvSpPr>
          <p:spPr>
            <a:xfrm>
              <a:off x="1663550" y="1549525"/>
              <a:ext cx="307650" cy="57050"/>
            </a:xfrm>
            <a:custGeom>
              <a:avLst/>
              <a:gdLst/>
              <a:ahLst/>
              <a:cxnLst/>
              <a:rect l="l" t="t" r="r" b="b"/>
              <a:pathLst>
                <a:path w="12306" h="2282" extrusionOk="0">
                  <a:moveTo>
                    <a:pt x="1187" y="1"/>
                  </a:moveTo>
                  <a:cubicBezTo>
                    <a:pt x="542" y="1"/>
                    <a:pt x="24" y="519"/>
                    <a:pt x="24" y="1164"/>
                  </a:cubicBezTo>
                  <a:lnTo>
                    <a:pt x="24" y="1740"/>
                  </a:lnTo>
                  <a:cubicBezTo>
                    <a:pt x="1" y="2040"/>
                    <a:pt x="254" y="2282"/>
                    <a:pt x="554" y="2282"/>
                  </a:cubicBezTo>
                  <a:lnTo>
                    <a:pt x="11752" y="2282"/>
                  </a:lnTo>
                  <a:cubicBezTo>
                    <a:pt x="12063" y="2282"/>
                    <a:pt x="12305" y="2040"/>
                    <a:pt x="12305" y="1740"/>
                  </a:cubicBezTo>
                  <a:lnTo>
                    <a:pt x="12305" y="1164"/>
                  </a:lnTo>
                  <a:cubicBezTo>
                    <a:pt x="12305" y="519"/>
                    <a:pt x="11787" y="1"/>
                    <a:pt x="11130" y="1"/>
                  </a:cubicBezTo>
                  <a:close/>
                </a:path>
              </a:pathLst>
            </a:custGeom>
            <a:solidFill>
              <a:srgbClr val="E2B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3682;p67"/>
            <p:cNvSpPr/>
            <p:nvPr/>
          </p:nvSpPr>
          <p:spPr>
            <a:xfrm>
              <a:off x="1721150" y="1233225"/>
              <a:ext cx="41500" cy="27725"/>
            </a:xfrm>
            <a:custGeom>
              <a:avLst/>
              <a:gdLst/>
              <a:ahLst/>
              <a:cxnLst/>
              <a:rect l="l" t="t" r="r" b="b"/>
              <a:pathLst>
                <a:path w="1660" h="1109" extrusionOk="0">
                  <a:moveTo>
                    <a:pt x="359" y="1"/>
                  </a:moveTo>
                  <a:cubicBezTo>
                    <a:pt x="343" y="1"/>
                    <a:pt x="327" y="1"/>
                    <a:pt x="312" y="2"/>
                  </a:cubicBezTo>
                  <a:cubicBezTo>
                    <a:pt x="105" y="48"/>
                    <a:pt x="1" y="106"/>
                    <a:pt x="1" y="106"/>
                  </a:cubicBezTo>
                  <a:cubicBezTo>
                    <a:pt x="1" y="107"/>
                    <a:pt x="2" y="108"/>
                    <a:pt x="5" y="108"/>
                  </a:cubicBezTo>
                  <a:cubicBezTo>
                    <a:pt x="27" y="108"/>
                    <a:pt x="138" y="71"/>
                    <a:pt x="312" y="71"/>
                  </a:cubicBezTo>
                  <a:cubicBezTo>
                    <a:pt x="496" y="71"/>
                    <a:pt x="750" y="129"/>
                    <a:pt x="1003" y="290"/>
                  </a:cubicBezTo>
                  <a:cubicBezTo>
                    <a:pt x="1245" y="452"/>
                    <a:pt x="1406" y="670"/>
                    <a:pt x="1487" y="843"/>
                  </a:cubicBezTo>
                  <a:cubicBezTo>
                    <a:pt x="1591" y="993"/>
                    <a:pt x="1637" y="1108"/>
                    <a:pt x="1648" y="1108"/>
                  </a:cubicBezTo>
                  <a:cubicBezTo>
                    <a:pt x="1660" y="1108"/>
                    <a:pt x="1637" y="982"/>
                    <a:pt x="1545" y="809"/>
                  </a:cubicBezTo>
                  <a:cubicBezTo>
                    <a:pt x="1464" y="636"/>
                    <a:pt x="1303" y="394"/>
                    <a:pt x="1038" y="221"/>
                  </a:cubicBezTo>
                  <a:cubicBezTo>
                    <a:pt x="805" y="62"/>
                    <a:pt x="543" y="1"/>
                    <a:pt x="359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3683;p67"/>
            <p:cNvSpPr/>
            <p:nvPr/>
          </p:nvSpPr>
          <p:spPr>
            <a:xfrm>
              <a:off x="1738450" y="1237300"/>
              <a:ext cx="11250" cy="22425"/>
            </a:xfrm>
            <a:custGeom>
              <a:avLst/>
              <a:gdLst/>
              <a:ahLst/>
              <a:cxnLst/>
              <a:rect l="l" t="t" r="r" b="b"/>
              <a:pathLst>
                <a:path w="450" h="897" extrusionOk="0">
                  <a:moveTo>
                    <a:pt x="173" y="1"/>
                  </a:moveTo>
                  <a:cubicBezTo>
                    <a:pt x="161" y="1"/>
                    <a:pt x="115" y="24"/>
                    <a:pt x="81" y="127"/>
                  </a:cubicBezTo>
                  <a:cubicBezTo>
                    <a:pt x="35" y="219"/>
                    <a:pt x="0" y="369"/>
                    <a:pt x="46" y="530"/>
                  </a:cubicBezTo>
                  <a:cubicBezTo>
                    <a:pt x="92" y="692"/>
                    <a:pt x="208" y="795"/>
                    <a:pt x="288" y="842"/>
                  </a:cubicBezTo>
                  <a:cubicBezTo>
                    <a:pt x="356" y="875"/>
                    <a:pt x="411" y="897"/>
                    <a:pt x="435" y="897"/>
                  </a:cubicBezTo>
                  <a:cubicBezTo>
                    <a:pt x="445" y="897"/>
                    <a:pt x="450" y="894"/>
                    <a:pt x="450" y="888"/>
                  </a:cubicBezTo>
                  <a:cubicBezTo>
                    <a:pt x="450" y="876"/>
                    <a:pt x="403" y="842"/>
                    <a:pt x="334" y="795"/>
                  </a:cubicBezTo>
                  <a:cubicBezTo>
                    <a:pt x="265" y="738"/>
                    <a:pt x="173" y="634"/>
                    <a:pt x="138" y="507"/>
                  </a:cubicBezTo>
                  <a:cubicBezTo>
                    <a:pt x="92" y="369"/>
                    <a:pt x="104" y="242"/>
                    <a:pt x="138" y="139"/>
                  </a:cubicBezTo>
                  <a:cubicBezTo>
                    <a:pt x="161" y="58"/>
                    <a:pt x="196" y="1"/>
                    <a:pt x="173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3684;p67"/>
            <p:cNvSpPr/>
            <p:nvPr/>
          </p:nvSpPr>
          <p:spPr>
            <a:xfrm>
              <a:off x="1709050" y="1109475"/>
              <a:ext cx="118425" cy="111150"/>
            </a:xfrm>
            <a:custGeom>
              <a:avLst/>
              <a:gdLst/>
              <a:ahLst/>
              <a:cxnLst/>
              <a:rect l="l" t="t" r="r" b="b"/>
              <a:pathLst>
                <a:path w="4737" h="4446" extrusionOk="0">
                  <a:moveTo>
                    <a:pt x="3597" y="0"/>
                  </a:moveTo>
                  <a:cubicBezTo>
                    <a:pt x="3403" y="0"/>
                    <a:pt x="3204" y="33"/>
                    <a:pt x="3008" y="102"/>
                  </a:cubicBezTo>
                  <a:lnTo>
                    <a:pt x="1579" y="586"/>
                  </a:lnTo>
                  <a:cubicBezTo>
                    <a:pt x="542" y="954"/>
                    <a:pt x="1" y="2083"/>
                    <a:pt x="370" y="3120"/>
                  </a:cubicBezTo>
                  <a:lnTo>
                    <a:pt x="796" y="4261"/>
                  </a:lnTo>
                  <a:cubicBezTo>
                    <a:pt x="819" y="4319"/>
                    <a:pt x="819" y="4388"/>
                    <a:pt x="796" y="4445"/>
                  </a:cubicBezTo>
                  <a:cubicBezTo>
                    <a:pt x="1499" y="4365"/>
                    <a:pt x="2155" y="3696"/>
                    <a:pt x="2351" y="2775"/>
                  </a:cubicBezTo>
                  <a:cubicBezTo>
                    <a:pt x="2444" y="2302"/>
                    <a:pt x="2420" y="1830"/>
                    <a:pt x="2271" y="1438"/>
                  </a:cubicBezTo>
                  <a:lnTo>
                    <a:pt x="2271" y="1438"/>
                  </a:lnTo>
                  <a:cubicBezTo>
                    <a:pt x="2391" y="1453"/>
                    <a:pt x="2514" y="1462"/>
                    <a:pt x="2638" y="1462"/>
                  </a:cubicBezTo>
                  <a:cubicBezTo>
                    <a:pt x="2799" y="1462"/>
                    <a:pt x="2961" y="1448"/>
                    <a:pt x="3123" y="1415"/>
                  </a:cubicBezTo>
                  <a:cubicBezTo>
                    <a:pt x="3849" y="1277"/>
                    <a:pt x="4437" y="897"/>
                    <a:pt x="4736" y="413"/>
                  </a:cubicBezTo>
                  <a:cubicBezTo>
                    <a:pt x="4421" y="153"/>
                    <a:pt x="4019" y="0"/>
                    <a:pt x="3597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3685;p67"/>
            <p:cNvSpPr/>
            <p:nvPr/>
          </p:nvSpPr>
          <p:spPr>
            <a:xfrm>
              <a:off x="1847900" y="1199575"/>
              <a:ext cx="19900" cy="17750"/>
            </a:xfrm>
            <a:custGeom>
              <a:avLst/>
              <a:gdLst/>
              <a:ahLst/>
              <a:cxnLst/>
              <a:rect l="l" t="t" r="r" b="b"/>
              <a:pathLst>
                <a:path w="796" h="710" extrusionOk="0">
                  <a:moveTo>
                    <a:pt x="565" y="0"/>
                  </a:moveTo>
                  <a:lnTo>
                    <a:pt x="0" y="185"/>
                  </a:lnTo>
                  <a:cubicBezTo>
                    <a:pt x="105" y="499"/>
                    <a:pt x="392" y="709"/>
                    <a:pt x="703" y="709"/>
                  </a:cubicBezTo>
                  <a:cubicBezTo>
                    <a:pt x="734" y="709"/>
                    <a:pt x="764" y="707"/>
                    <a:pt x="795" y="703"/>
                  </a:cubicBezTo>
                  <a:lnTo>
                    <a:pt x="749" y="530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FFE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3686;p67"/>
            <p:cNvSpPr/>
            <p:nvPr/>
          </p:nvSpPr>
          <p:spPr>
            <a:xfrm>
              <a:off x="2735650" y="326275"/>
              <a:ext cx="407550" cy="367350"/>
            </a:xfrm>
            <a:custGeom>
              <a:avLst/>
              <a:gdLst/>
              <a:ahLst/>
              <a:cxnLst/>
              <a:rect l="l" t="t" r="r" b="b"/>
              <a:pathLst>
                <a:path w="16302" h="14694" extrusionOk="0">
                  <a:moveTo>
                    <a:pt x="8914" y="0"/>
                  </a:moveTo>
                  <a:cubicBezTo>
                    <a:pt x="4541" y="0"/>
                    <a:pt x="1" y="2608"/>
                    <a:pt x="656" y="7235"/>
                  </a:cubicBezTo>
                  <a:cubicBezTo>
                    <a:pt x="840" y="8525"/>
                    <a:pt x="1451" y="9712"/>
                    <a:pt x="1842" y="10968"/>
                  </a:cubicBezTo>
                  <a:cubicBezTo>
                    <a:pt x="1992" y="11475"/>
                    <a:pt x="2142" y="12028"/>
                    <a:pt x="1981" y="12558"/>
                  </a:cubicBezTo>
                  <a:cubicBezTo>
                    <a:pt x="1846" y="13061"/>
                    <a:pt x="1386" y="13434"/>
                    <a:pt x="864" y="13434"/>
                  </a:cubicBezTo>
                  <a:cubicBezTo>
                    <a:pt x="848" y="13434"/>
                    <a:pt x="833" y="13434"/>
                    <a:pt x="817" y="13433"/>
                  </a:cubicBezTo>
                  <a:lnTo>
                    <a:pt x="817" y="13433"/>
                  </a:lnTo>
                  <a:cubicBezTo>
                    <a:pt x="1628" y="14467"/>
                    <a:pt x="3206" y="14694"/>
                    <a:pt x="4644" y="14694"/>
                  </a:cubicBezTo>
                  <a:cubicBezTo>
                    <a:pt x="5290" y="14694"/>
                    <a:pt x="5909" y="14648"/>
                    <a:pt x="6416" y="14609"/>
                  </a:cubicBezTo>
                  <a:cubicBezTo>
                    <a:pt x="8778" y="14413"/>
                    <a:pt x="11198" y="13929"/>
                    <a:pt x="13156" y="12535"/>
                  </a:cubicBezTo>
                  <a:cubicBezTo>
                    <a:pt x="15403" y="10945"/>
                    <a:pt x="16152" y="8594"/>
                    <a:pt x="16233" y="5968"/>
                  </a:cubicBezTo>
                  <a:cubicBezTo>
                    <a:pt x="16302" y="4597"/>
                    <a:pt x="15898" y="3490"/>
                    <a:pt x="15207" y="2615"/>
                  </a:cubicBezTo>
                  <a:cubicBezTo>
                    <a:pt x="13812" y="836"/>
                    <a:pt x="11390" y="0"/>
                    <a:pt x="8914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3687;p67"/>
            <p:cNvSpPr/>
            <p:nvPr/>
          </p:nvSpPr>
          <p:spPr>
            <a:xfrm>
              <a:off x="2756350" y="356200"/>
              <a:ext cx="386575" cy="337050"/>
            </a:xfrm>
            <a:custGeom>
              <a:avLst/>
              <a:gdLst/>
              <a:ahLst/>
              <a:cxnLst/>
              <a:rect l="l" t="t" r="r" b="b"/>
              <a:pathLst>
                <a:path w="15463" h="13482" extrusionOk="0">
                  <a:moveTo>
                    <a:pt x="12778" y="1"/>
                  </a:moveTo>
                  <a:cubicBezTo>
                    <a:pt x="11937" y="519"/>
                    <a:pt x="11257" y="1314"/>
                    <a:pt x="10761" y="2167"/>
                  </a:cubicBezTo>
                  <a:cubicBezTo>
                    <a:pt x="10036" y="3376"/>
                    <a:pt x="9609" y="4724"/>
                    <a:pt x="9056" y="6015"/>
                  </a:cubicBezTo>
                  <a:cubicBezTo>
                    <a:pt x="8515" y="7317"/>
                    <a:pt x="7800" y="8596"/>
                    <a:pt x="6683" y="9448"/>
                  </a:cubicBezTo>
                  <a:cubicBezTo>
                    <a:pt x="5536" y="10327"/>
                    <a:pt x="4076" y="10671"/>
                    <a:pt x="2615" y="10671"/>
                  </a:cubicBezTo>
                  <a:cubicBezTo>
                    <a:pt x="2257" y="10671"/>
                    <a:pt x="1898" y="10650"/>
                    <a:pt x="1544" y="10612"/>
                  </a:cubicBezTo>
                  <a:cubicBezTo>
                    <a:pt x="1429" y="10600"/>
                    <a:pt x="1314" y="10589"/>
                    <a:pt x="1210" y="10566"/>
                  </a:cubicBezTo>
                  <a:lnTo>
                    <a:pt x="1210" y="10566"/>
                  </a:lnTo>
                  <a:cubicBezTo>
                    <a:pt x="1245" y="10831"/>
                    <a:pt x="1245" y="11084"/>
                    <a:pt x="1164" y="11349"/>
                  </a:cubicBezTo>
                  <a:cubicBezTo>
                    <a:pt x="1030" y="11853"/>
                    <a:pt x="581" y="12226"/>
                    <a:pt x="48" y="12226"/>
                  </a:cubicBezTo>
                  <a:cubicBezTo>
                    <a:pt x="32" y="12226"/>
                    <a:pt x="16" y="12226"/>
                    <a:pt x="1" y="12225"/>
                  </a:cubicBezTo>
                  <a:lnTo>
                    <a:pt x="1" y="12225"/>
                  </a:lnTo>
                  <a:cubicBezTo>
                    <a:pt x="805" y="13250"/>
                    <a:pt x="2364" y="13482"/>
                    <a:pt x="3792" y="13482"/>
                  </a:cubicBezTo>
                  <a:cubicBezTo>
                    <a:pt x="4452" y="13482"/>
                    <a:pt x="5083" y="13432"/>
                    <a:pt x="5600" y="13389"/>
                  </a:cubicBezTo>
                  <a:cubicBezTo>
                    <a:pt x="7962" y="13204"/>
                    <a:pt x="10381" y="12720"/>
                    <a:pt x="12340" y="11315"/>
                  </a:cubicBezTo>
                  <a:cubicBezTo>
                    <a:pt x="14587" y="9736"/>
                    <a:pt x="15335" y="7386"/>
                    <a:pt x="15428" y="4748"/>
                  </a:cubicBezTo>
                  <a:cubicBezTo>
                    <a:pt x="15462" y="3388"/>
                    <a:pt x="15082" y="2270"/>
                    <a:pt x="14391" y="1395"/>
                  </a:cubicBezTo>
                  <a:cubicBezTo>
                    <a:pt x="13930" y="853"/>
                    <a:pt x="13377" y="381"/>
                    <a:pt x="12778" y="1"/>
                  </a:cubicBezTo>
                  <a:close/>
                </a:path>
              </a:pathLst>
            </a:custGeom>
            <a:solidFill>
              <a:srgbClr val="3A3939">
                <a:alpha val="22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3688;p67"/>
            <p:cNvSpPr/>
            <p:nvPr/>
          </p:nvSpPr>
          <p:spPr>
            <a:xfrm>
              <a:off x="2122975" y="326375"/>
              <a:ext cx="391450" cy="406000"/>
            </a:xfrm>
            <a:custGeom>
              <a:avLst/>
              <a:gdLst/>
              <a:ahLst/>
              <a:cxnLst/>
              <a:rect l="l" t="t" r="r" b="b"/>
              <a:pathLst>
                <a:path w="15658" h="16240" extrusionOk="0">
                  <a:moveTo>
                    <a:pt x="7702" y="0"/>
                  </a:moveTo>
                  <a:cubicBezTo>
                    <a:pt x="6908" y="0"/>
                    <a:pt x="6116" y="76"/>
                    <a:pt x="5358" y="226"/>
                  </a:cubicBezTo>
                  <a:cubicBezTo>
                    <a:pt x="2615" y="791"/>
                    <a:pt x="23" y="2968"/>
                    <a:pt x="0" y="5964"/>
                  </a:cubicBezTo>
                  <a:cubicBezTo>
                    <a:pt x="0" y="7139"/>
                    <a:pt x="403" y="8279"/>
                    <a:pt x="807" y="9385"/>
                  </a:cubicBezTo>
                  <a:cubicBezTo>
                    <a:pt x="1210" y="10503"/>
                    <a:pt x="1636" y="11632"/>
                    <a:pt x="1613" y="12819"/>
                  </a:cubicBezTo>
                  <a:cubicBezTo>
                    <a:pt x="1613" y="13994"/>
                    <a:pt x="1118" y="15250"/>
                    <a:pt x="81" y="15814"/>
                  </a:cubicBezTo>
                  <a:cubicBezTo>
                    <a:pt x="1264" y="16143"/>
                    <a:pt x="2495" y="16239"/>
                    <a:pt x="3731" y="16239"/>
                  </a:cubicBezTo>
                  <a:cubicBezTo>
                    <a:pt x="4097" y="16239"/>
                    <a:pt x="4462" y="16231"/>
                    <a:pt x="4828" y="16218"/>
                  </a:cubicBezTo>
                  <a:cubicBezTo>
                    <a:pt x="6371" y="16171"/>
                    <a:pt x="7938" y="16068"/>
                    <a:pt x="9425" y="15665"/>
                  </a:cubicBezTo>
                  <a:cubicBezTo>
                    <a:pt x="10922" y="15261"/>
                    <a:pt x="12363" y="14547"/>
                    <a:pt x="13422" y="13418"/>
                  </a:cubicBezTo>
                  <a:cubicBezTo>
                    <a:pt x="15093" y="11655"/>
                    <a:pt x="15658" y="9086"/>
                    <a:pt x="15635" y="6655"/>
                  </a:cubicBezTo>
                  <a:cubicBezTo>
                    <a:pt x="15635" y="6125"/>
                    <a:pt x="15588" y="5606"/>
                    <a:pt x="15485" y="5088"/>
                  </a:cubicBezTo>
                  <a:cubicBezTo>
                    <a:pt x="15012" y="2795"/>
                    <a:pt x="12996" y="1032"/>
                    <a:pt x="10750" y="399"/>
                  </a:cubicBezTo>
                  <a:cubicBezTo>
                    <a:pt x="9783" y="131"/>
                    <a:pt x="8741" y="0"/>
                    <a:pt x="7702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3689;p67"/>
            <p:cNvSpPr/>
            <p:nvPr/>
          </p:nvSpPr>
          <p:spPr>
            <a:xfrm>
              <a:off x="2122975" y="331725"/>
              <a:ext cx="350850" cy="400650"/>
            </a:xfrm>
            <a:custGeom>
              <a:avLst/>
              <a:gdLst/>
              <a:ahLst/>
              <a:cxnLst/>
              <a:rect l="l" t="t" r="r" b="b"/>
              <a:pathLst>
                <a:path w="14034" h="16026" extrusionOk="0">
                  <a:moveTo>
                    <a:pt x="5415" y="0"/>
                  </a:moveTo>
                  <a:cubicBezTo>
                    <a:pt x="5404" y="0"/>
                    <a:pt x="5381" y="0"/>
                    <a:pt x="5358" y="12"/>
                  </a:cubicBezTo>
                  <a:cubicBezTo>
                    <a:pt x="2615" y="577"/>
                    <a:pt x="23" y="2754"/>
                    <a:pt x="0" y="5750"/>
                  </a:cubicBezTo>
                  <a:cubicBezTo>
                    <a:pt x="0" y="6925"/>
                    <a:pt x="403" y="8065"/>
                    <a:pt x="807" y="9171"/>
                  </a:cubicBezTo>
                  <a:cubicBezTo>
                    <a:pt x="1210" y="10289"/>
                    <a:pt x="1636" y="11418"/>
                    <a:pt x="1613" y="12605"/>
                  </a:cubicBezTo>
                  <a:cubicBezTo>
                    <a:pt x="1613" y="13780"/>
                    <a:pt x="1118" y="15036"/>
                    <a:pt x="81" y="15600"/>
                  </a:cubicBezTo>
                  <a:cubicBezTo>
                    <a:pt x="1264" y="15929"/>
                    <a:pt x="2495" y="16025"/>
                    <a:pt x="3731" y="16025"/>
                  </a:cubicBezTo>
                  <a:cubicBezTo>
                    <a:pt x="4097" y="16025"/>
                    <a:pt x="4462" y="16017"/>
                    <a:pt x="4828" y="16004"/>
                  </a:cubicBezTo>
                  <a:cubicBezTo>
                    <a:pt x="6371" y="15957"/>
                    <a:pt x="7938" y="15854"/>
                    <a:pt x="9425" y="15451"/>
                  </a:cubicBezTo>
                  <a:cubicBezTo>
                    <a:pt x="10934" y="15036"/>
                    <a:pt x="12374" y="14321"/>
                    <a:pt x="13446" y="13192"/>
                  </a:cubicBezTo>
                  <a:cubicBezTo>
                    <a:pt x="13653" y="12962"/>
                    <a:pt x="13860" y="12720"/>
                    <a:pt x="14033" y="12478"/>
                  </a:cubicBezTo>
                  <a:lnTo>
                    <a:pt x="14033" y="12478"/>
                  </a:lnTo>
                  <a:cubicBezTo>
                    <a:pt x="12927" y="12516"/>
                    <a:pt x="11807" y="12651"/>
                    <a:pt x="10713" y="12651"/>
                  </a:cubicBezTo>
                  <a:cubicBezTo>
                    <a:pt x="9813" y="12651"/>
                    <a:pt x="8931" y="12560"/>
                    <a:pt x="8088" y="12248"/>
                  </a:cubicBezTo>
                  <a:cubicBezTo>
                    <a:pt x="5934" y="11453"/>
                    <a:pt x="4459" y="9310"/>
                    <a:pt x="4067" y="7040"/>
                  </a:cubicBezTo>
                  <a:cubicBezTo>
                    <a:pt x="3675" y="4782"/>
                    <a:pt x="4240" y="2454"/>
                    <a:pt x="5231" y="381"/>
                  </a:cubicBezTo>
                  <a:cubicBezTo>
                    <a:pt x="5288" y="242"/>
                    <a:pt x="5358" y="116"/>
                    <a:pt x="5415" y="0"/>
                  </a:cubicBezTo>
                  <a:close/>
                </a:path>
              </a:pathLst>
            </a:custGeom>
            <a:solidFill>
              <a:srgbClr val="3A3939">
                <a:alpha val="22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3690;p67"/>
            <p:cNvSpPr/>
            <p:nvPr/>
          </p:nvSpPr>
          <p:spPr>
            <a:xfrm>
              <a:off x="1119750" y="744750"/>
              <a:ext cx="547275" cy="484500"/>
            </a:xfrm>
            <a:custGeom>
              <a:avLst/>
              <a:gdLst/>
              <a:ahLst/>
              <a:cxnLst/>
              <a:rect l="l" t="t" r="r" b="b"/>
              <a:pathLst>
                <a:path w="21891" h="19380" extrusionOk="0">
                  <a:moveTo>
                    <a:pt x="10501" y="0"/>
                  </a:moveTo>
                  <a:cubicBezTo>
                    <a:pt x="10419" y="0"/>
                    <a:pt x="10337" y="0"/>
                    <a:pt x="10254" y="1"/>
                  </a:cubicBezTo>
                  <a:cubicBezTo>
                    <a:pt x="8422" y="24"/>
                    <a:pt x="6798" y="358"/>
                    <a:pt x="5243" y="1384"/>
                  </a:cubicBezTo>
                  <a:cubicBezTo>
                    <a:pt x="1706" y="3711"/>
                    <a:pt x="0" y="8377"/>
                    <a:pt x="2143" y="12237"/>
                  </a:cubicBezTo>
                  <a:cubicBezTo>
                    <a:pt x="3491" y="14702"/>
                    <a:pt x="6256" y="16292"/>
                    <a:pt x="9068" y="16373"/>
                  </a:cubicBezTo>
                  <a:cubicBezTo>
                    <a:pt x="9158" y="16376"/>
                    <a:pt x="9249" y="16377"/>
                    <a:pt x="9339" y="16377"/>
                  </a:cubicBezTo>
                  <a:cubicBezTo>
                    <a:pt x="11144" y="16377"/>
                    <a:pt x="12921" y="15865"/>
                    <a:pt x="14717" y="15865"/>
                  </a:cubicBezTo>
                  <a:cubicBezTo>
                    <a:pt x="14754" y="15865"/>
                    <a:pt x="14791" y="15865"/>
                    <a:pt x="14828" y="15866"/>
                  </a:cubicBezTo>
                  <a:cubicBezTo>
                    <a:pt x="15980" y="15877"/>
                    <a:pt x="17259" y="16212"/>
                    <a:pt x="17881" y="17191"/>
                  </a:cubicBezTo>
                  <a:cubicBezTo>
                    <a:pt x="18285" y="17825"/>
                    <a:pt x="18319" y="18631"/>
                    <a:pt x="18296" y="19380"/>
                  </a:cubicBezTo>
                  <a:cubicBezTo>
                    <a:pt x="20289" y="17110"/>
                    <a:pt x="21488" y="14149"/>
                    <a:pt x="21660" y="11142"/>
                  </a:cubicBezTo>
                  <a:cubicBezTo>
                    <a:pt x="21730" y="9967"/>
                    <a:pt x="21891" y="8792"/>
                    <a:pt x="21614" y="7628"/>
                  </a:cubicBezTo>
                  <a:cubicBezTo>
                    <a:pt x="21349" y="6511"/>
                    <a:pt x="20889" y="5428"/>
                    <a:pt x="20255" y="4448"/>
                  </a:cubicBezTo>
                  <a:cubicBezTo>
                    <a:pt x="20013" y="4114"/>
                    <a:pt x="19771" y="3769"/>
                    <a:pt x="19483" y="3446"/>
                  </a:cubicBezTo>
                  <a:cubicBezTo>
                    <a:pt x="18285" y="2029"/>
                    <a:pt x="16683" y="946"/>
                    <a:pt x="14886" y="473"/>
                  </a:cubicBezTo>
                  <a:cubicBezTo>
                    <a:pt x="13456" y="102"/>
                    <a:pt x="11975" y="0"/>
                    <a:pt x="10501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3691;p67"/>
            <p:cNvSpPr/>
            <p:nvPr/>
          </p:nvSpPr>
          <p:spPr>
            <a:xfrm>
              <a:off x="1123775" y="794300"/>
              <a:ext cx="534900" cy="435825"/>
            </a:xfrm>
            <a:custGeom>
              <a:avLst/>
              <a:gdLst/>
              <a:ahLst/>
              <a:cxnLst/>
              <a:rect l="l" t="t" r="r" b="b"/>
              <a:pathLst>
                <a:path w="21396" h="17433" extrusionOk="0">
                  <a:moveTo>
                    <a:pt x="4298" y="1"/>
                  </a:moveTo>
                  <a:cubicBezTo>
                    <a:pt x="1314" y="2478"/>
                    <a:pt x="1" y="6718"/>
                    <a:pt x="1982" y="10289"/>
                  </a:cubicBezTo>
                  <a:cubicBezTo>
                    <a:pt x="3330" y="12755"/>
                    <a:pt x="6095" y="14333"/>
                    <a:pt x="8907" y="14425"/>
                  </a:cubicBezTo>
                  <a:cubicBezTo>
                    <a:pt x="8995" y="14428"/>
                    <a:pt x="9083" y="14429"/>
                    <a:pt x="9172" y="14429"/>
                  </a:cubicBezTo>
                  <a:cubicBezTo>
                    <a:pt x="10951" y="14429"/>
                    <a:pt x="12714" y="13917"/>
                    <a:pt x="14504" y="13917"/>
                  </a:cubicBezTo>
                  <a:cubicBezTo>
                    <a:pt x="14559" y="13917"/>
                    <a:pt x="14613" y="13917"/>
                    <a:pt x="14667" y="13918"/>
                  </a:cubicBezTo>
                  <a:cubicBezTo>
                    <a:pt x="15819" y="13930"/>
                    <a:pt x="17098" y="14264"/>
                    <a:pt x="17720" y="15243"/>
                  </a:cubicBezTo>
                  <a:cubicBezTo>
                    <a:pt x="18124" y="15877"/>
                    <a:pt x="18147" y="16684"/>
                    <a:pt x="18135" y="17432"/>
                  </a:cubicBezTo>
                  <a:cubicBezTo>
                    <a:pt x="19898" y="15393"/>
                    <a:pt x="21039" y="12847"/>
                    <a:pt x="21396" y="10186"/>
                  </a:cubicBezTo>
                  <a:cubicBezTo>
                    <a:pt x="21073" y="10139"/>
                    <a:pt x="20774" y="10116"/>
                    <a:pt x="20463" y="10105"/>
                  </a:cubicBezTo>
                  <a:cubicBezTo>
                    <a:pt x="20150" y="10089"/>
                    <a:pt x="19838" y="10082"/>
                    <a:pt x="19526" y="10082"/>
                  </a:cubicBezTo>
                  <a:cubicBezTo>
                    <a:pt x="17629" y="10082"/>
                    <a:pt x="15736" y="10343"/>
                    <a:pt x="13826" y="10393"/>
                  </a:cubicBezTo>
                  <a:cubicBezTo>
                    <a:pt x="13650" y="10398"/>
                    <a:pt x="13473" y="10400"/>
                    <a:pt x="13295" y="10400"/>
                  </a:cubicBezTo>
                  <a:cubicBezTo>
                    <a:pt x="11258" y="10400"/>
                    <a:pt x="9162" y="10074"/>
                    <a:pt x="7466" y="8930"/>
                  </a:cubicBezTo>
                  <a:cubicBezTo>
                    <a:pt x="5508" y="7605"/>
                    <a:pt x="4344" y="5277"/>
                    <a:pt x="4137" y="2927"/>
                  </a:cubicBezTo>
                  <a:cubicBezTo>
                    <a:pt x="4056" y="1948"/>
                    <a:pt x="4114" y="968"/>
                    <a:pt x="4298" y="1"/>
                  </a:cubicBezTo>
                  <a:close/>
                </a:path>
              </a:pathLst>
            </a:custGeom>
            <a:solidFill>
              <a:srgbClr val="3A3939">
                <a:alpha val="22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3692;p67"/>
            <p:cNvSpPr/>
            <p:nvPr/>
          </p:nvSpPr>
          <p:spPr>
            <a:xfrm>
              <a:off x="1485825" y="584375"/>
              <a:ext cx="343075" cy="356700"/>
            </a:xfrm>
            <a:custGeom>
              <a:avLst/>
              <a:gdLst/>
              <a:ahLst/>
              <a:cxnLst/>
              <a:rect l="l" t="t" r="r" b="b"/>
              <a:pathLst>
                <a:path w="13723" h="14268" extrusionOk="0">
                  <a:moveTo>
                    <a:pt x="6763" y="0"/>
                  </a:moveTo>
                  <a:cubicBezTo>
                    <a:pt x="6061" y="0"/>
                    <a:pt x="5360" y="70"/>
                    <a:pt x="4690" y="206"/>
                  </a:cubicBezTo>
                  <a:cubicBezTo>
                    <a:pt x="2271" y="701"/>
                    <a:pt x="1" y="2614"/>
                    <a:pt x="1" y="5229"/>
                  </a:cubicBezTo>
                  <a:cubicBezTo>
                    <a:pt x="1" y="6266"/>
                    <a:pt x="358" y="7269"/>
                    <a:pt x="704" y="8248"/>
                  </a:cubicBezTo>
                  <a:cubicBezTo>
                    <a:pt x="1061" y="9227"/>
                    <a:pt x="1430" y="10218"/>
                    <a:pt x="1407" y="11255"/>
                  </a:cubicBezTo>
                  <a:cubicBezTo>
                    <a:pt x="1407" y="12292"/>
                    <a:pt x="969" y="13386"/>
                    <a:pt x="59" y="13893"/>
                  </a:cubicBezTo>
                  <a:cubicBezTo>
                    <a:pt x="1101" y="14187"/>
                    <a:pt x="2185" y="14268"/>
                    <a:pt x="3268" y="14268"/>
                  </a:cubicBezTo>
                  <a:cubicBezTo>
                    <a:pt x="3585" y="14268"/>
                    <a:pt x="3902" y="14261"/>
                    <a:pt x="4218" y="14251"/>
                  </a:cubicBezTo>
                  <a:cubicBezTo>
                    <a:pt x="5577" y="14204"/>
                    <a:pt x="6937" y="14124"/>
                    <a:pt x="8250" y="13755"/>
                  </a:cubicBezTo>
                  <a:cubicBezTo>
                    <a:pt x="9564" y="13398"/>
                    <a:pt x="10831" y="12776"/>
                    <a:pt x="11764" y="11785"/>
                  </a:cubicBezTo>
                  <a:cubicBezTo>
                    <a:pt x="13239" y="10230"/>
                    <a:pt x="13723" y="7983"/>
                    <a:pt x="13700" y="5840"/>
                  </a:cubicBezTo>
                  <a:cubicBezTo>
                    <a:pt x="13700" y="5379"/>
                    <a:pt x="13665" y="4918"/>
                    <a:pt x="13562" y="4457"/>
                  </a:cubicBezTo>
                  <a:cubicBezTo>
                    <a:pt x="13158" y="2453"/>
                    <a:pt x="11396" y="909"/>
                    <a:pt x="9414" y="356"/>
                  </a:cubicBezTo>
                  <a:cubicBezTo>
                    <a:pt x="8571" y="116"/>
                    <a:pt x="7666" y="0"/>
                    <a:pt x="6763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3693;p67"/>
            <p:cNvSpPr/>
            <p:nvPr/>
          </p:nvSpPr>
          <p:spPr>
            <a:xfrm>
              <a:off x="1487275" y="628400"/>
              <a:ext cx="341925" cy="311850"/>
            </a:xfrm>
            <a:custGeom>
              <a:avLst/>
              <a:gdLst/>
              <a:ahLst/>
              <a:cxnLst/>
              <a:rect l="l" t="t" r="r" b="b"/>
              <a:pathLst>
                <a:path w="13677" h="12474" extrusionOk="0">
                  <a:moveTo>
                    <a:pt x="11925" y="0"/>
                  </a:moveTo>
                  <a:cubicBezTo>
                    <a:pt x="11580" y="461"/>
                    <a:pt x="11303" y="991"/>
                    <a:pt x="11061" y="1498"/>
                  </a:cubicBezTo>
                  <a:cubicBezTo>
                    <a:pt x="10381" y="2881"/>
                    <a:pt x="9748" y="4275"/>
                    <a:pt x="9149" y="5703"/>
                  </a:cubicBezTo>
                  <a:cubicBezTo>
                    <a:pt x="8549" y="7086"/>
                    <a:pt x="7939" y="8561"/>
                    <a:pt x="6683" y="9379"/>
                  </a:cubicBezTo>
                  <a:cubicBezTo>
                    <a:pt x="5934" y="9886"/>
                    <a:pt x="5024" y="10082"/>
                    <a:pt x="4137" y="10197"/>
                  </a:cubicBezTo>
                  <a:cubicBezTo>
                    <a:pt x="3699" y="10250"/>
                    <a:pt x="3258" y="10278"/>
                    <a:pt x="2820" y="10278"/>
                  </a:cubicBezTo>
                  <a:cubicBezTo>
                    <a:pt x="2301" y="10278"/>
                    <a:pt x="1785" y="10238"/>
                    <a:pt x="1279" y="10151"/>
                  </a:cubicBezTo>
                  <a:cubicBezTo>
                    <a:pt x="1118" y="10957"/>
                    <a:pt x="703" y="11706"/>
                    <a:pt x="1" y="12098"/>
                  </a:cubicBezTo>
                  <a:cubicBezTo>
                    <a:pt x="1026" y="12396"/>
                    <a:pt x="2091" y="12474"/>
                    <a:pt x="3156" y="12474"/>
                  </a:cubicBezTo>
                  <a:cubicBezTo>
                    <a:pt x="3491" y="12474"/>
                    <a:pt x="3826" y="12466"/>
                    <a:pt x="4160" y="12455"/>
                  </a:cubicBezTo>
                  <a:cubicBezTo>
                    <a:pt x="5519" y="12420"/>
                    <a:pt x="6879" y="12328"/>
                    <a:pt x="8192" y="11971"/>
                  </a:cubicBezTo>
                  <a:cubicBezTo>
                    <a:pt x="9529" y="11637"/>
                    <a:pt x="10785" y="11003"/>
                    <a:pt x="11718" y="10012"/>
                  </a:cubicBezTo>
                  <a:cubicBezTo>
                    <a:pt x="13192" y="8457"/>
                    <a:pt x="13676" y="6210"/>
                    <a:pt x="13653" y="4067"/>
                  </a:cubicBezTo>
                  <a:cubicBezTo>
                    <a:pt x="13653" y="3607"/>
                    <a:pt x="13619" y="3146"/>
                    <a:pt x="13527" y="2685"/>
                  </a:cubicBezTo>
                  <a:cubicBezTo>
                    <a:pt x="13308" y="1648"/>
                    <a:pt x="12720" y="726"/>
                    <a:pt x="11925" y="0"/>
                  </a:cubicBezTo>
                  <a:close/>
                </a:path>
              </a:pathLst>
            </a:custGeom>
            <a:solidFill>
              <a:srgbClr val="3A3939">
                <a:alpha val="22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4" dur="500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9" dur="500"/>
                                        <p:tgtEl>
                                          <p:spTgt spid="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4" dur="500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9" dur="5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903 -0.12126 L -0.08073 -0.36841 " pathEditMode="relative" ptsTypes="AA">
                                      <p:cBhvr>
                                        <p:cTn id="33" dur="20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46"/>
          <p:cNvSpPr txBox="1">
            <a:spLocks noGrp="1"/>
          </p:cNvSpPr>
          <p:nvPr>
            <p:ph type="title"/>
          </p:nvPr>
        </p:nvSpPr>
        <p:spPr>
          <a:xfrm>
            <a:off x="234087" y="118867"/>
            <a:ext cx="3767328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Results and Findings</a:t>
            </a:r>
            <a:endParaRPr/>
          </a:p>
        </p:txBody>
      </p:sp>
      <p:pic>
        <p:nvPicPr>
          <p:cNvPr id="52" name="Picture 51" descr="Chart&#10;&#10;Description automatically generated"/>
          <p:cNvPicPr/>
          <p:nvPr/>
        </p:nvPicPr>
        <p:blipFill>
          <a:blip r:embed="rId3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6se="http://schemas.microsoft.com/office/word/2015/wordml/symex" xmlns:w16sdtdh="http://schemas.microsoft.com/office/word/2020/wordml/sdtdatahash" xmlns:w16="http://schemas.microsoft.com/office/word/2018/wordml" xmlns:w16cid="http://schemas.microsoft.com/office/word/2016/wordml/cid" xmlns:w16cex="http://schemas.microsoft.com/office/word/2018/wordml/cex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am3d="http://schemas.microsoft.com/office/drawing/2017/model3d" xmlns:aink="http://schemas.microsoft.com/office/drawing/2016/ink" xmlns:mc="http://schemas.openxmlformats.org/markup-compatibility/2006" xmlns:cx8="http://schemas.microsoft.com/office/drawing/2016/5/14/chartex" xmlns:cx7="http://schemas.microsoft.com/office/drawing/2016/5/13/chartex" xmlns:cx6="http://schemas.microsoft.com/office/drawing/2016/5/12/chartex" xmlns:cx5="http://schemas.microsoft.com/office/drawing/2016/5/11/chartex" xmlns:cx4="http://schemas.microsoft.com/office/drawing/2016/5/10/chartex" xmlns:cx3="http://schemas.microsoft.com/office/drawing/2016/5/9/chartex" xmlns:cx2="http://schemas.microsoft.com/office/drawing/2015/10/21/chartex" xmlns:cx1="http://schemas.microsoft.com/office/drawing/2015/9/8/chartex" xmlns:cx="http://schemas.microsoft.com/office/drawing/2014/chartex" xmlns:wpc="http://schemas.microsoft.com/office/word/2010/wordprocessingCanvas" xmlns="" val="0"/>
              </a:ext>
            </a:extLst>
          </a:blip>
          <a:stretch>
            <a:fillRect/>
          </a:stretch>
        </p:blipFill>
        <p:spPr>
          <a:xfrm>
            <a:off x="395022" y="563271"/>
            <a:ext cx="2540933" cy="1879548"/>
          </a:xfrm>
          <a:prstGeom prst="rect">
            <a:avLst/>
          </a:prstGeom>
        </p:spPr>
      </p:pic>
      <p:pic>
        <p:nvPicPr>
          <p:cNvPr id="53" name="Picture 52" descr="Graphical user interface, application&#10;&#10;Description automatically generated"/>
          <p:cNvPicPr/>
          <p:nvPr/>
        </p:nvPicPr>
        <p:blipFill>
          <a:blip r:embed="rId4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6se="http://schemas.microsoft.com/office/word/2015/wordml/symex" xmlns:w16sdtdh="http://schemas.microsoft.com/office/word/2020/wordml/sdtdatahash" xmlns:w16="http://schemas.microsoft.com/office/word/2018/wordml" xmlns:w16cid="http://schemas.microsoft.com/office/word/2016/wordml/cid" xmlns:w16cex="http://schemas.microsoft.com/office/word/2018/wordml/cex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am3d="http://schemas.microsoft.com/office/drawing/2017/model3d" xmlns:aink="http://schemas.microsoft.com/office/drawing/2016/ink" xmlns:mc="http://schemas.openxmlformats.org/markup-compatibility/2006" xmlns:cx8="http://schemas.microsoft.com/office/drawing/2016/5/14/chartex" xmlns:cx7="http://schemas.microsoft.com/office/drawing/2016/5/13/chartex" xmlns:cx6="http://schemas.microsoft.com/office/drawing/2016/5/12/chartex" xmlns:cx5="http://schemas.microsoft.com/office/drawing/2016/5/11/chartex" xmlns:cx4="http://schemas.microsoft.com/office/drawing/2016/5/10/chartex" xmlns:cx3="http://schemas.microsoft.com/office/drawing/2016/5/9/chartex" xmlns:cx2="http://schemas.microsoft.com/office/drawing/2015/10/21/chartex" xmlns:cx1="http://schemas.microsoft.com/office/drawing/2015/9/8/chartex" xmlns:cx="http://schemas.microsoft.com/office/drawing/2014/chartex" xmlns:wpc="http://schemas.microsoft.com/office/word/2010/wordprocessingCanvas" xmlns="" val="0"/>
              </a:ext>
            </a:extLst>
          </a:blip>
          <a:stretch>
            <a:fillRect/>
          </a:stretch>
        </p:blipFill>
        <p:spPr>
          <a:xfrm>
            <a:off x="248716" y="2699308"/>
            <a:ext cx="2810866" cy="1567815"/>
          </a:xfrm>
          <a:prstGeom prst="rect">
            <a:avLst/>
          </a:prstGeom>
        </p:spPr>
      </p:pic>
      <p:pic>
        <p:nvPicPr>
          <p:cNvPr id="54" name="Picture 53" descr="Graphical user interface&#10;&#10;Description automatically generated"/>
          <p:cNvPicPr/>
          <p:nvPr/>
        </p:nvPicPr>
        <p:blipFill>
          <a:blip r:embed="rId5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6se="http://schemas.microsoft.com/office/word/2015/wordml/symex" xmlns:w16sdtdh="http://schemas.microsoft.com/office/word/2020/wordml/sdtdatahash" xmlns:w16="http://schemas.microsoft.com/office/word/2018/wordml" xmlns:w16cid="http://schemas.microsoft.com/office/word/2016/wordml/cid" xmlns:w16cex="http://schemas.microsoft.com/office/word/2018/wordml/cex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am3d="http://schemas.microsoft.com/office/drawing/2017/model3d" xmlns:aink="http://schemas.microsoft.com/office/drawing/2016/ink" xmlns:mc="http://schemas.openxmlformats.org/markup-compatibility/2006" xmlns:cx8="http://schemas.microsoft.com/office/drawing/2016/5/14/chartex" xmlns:cx7="http://schemas.microsoft.com/office/drawing/2016/5/13/chartex" xmlns:cx6="http://schemas.microsoft.com/office/drawing/2016/5/12/chartex" xmlns:cx5="http://schemas.microsoft.com/office/drawing/2016/5/11/chartex" xmlns:cx4="http://schemas.microsoft.com/office/drawing/2016/5/10/chartex" xmlns:cx3="http://schemas.microsoft.com/office/drawing/2016/5/9/chartex" xmlns:cx2="http://schemas.microsoft.com/office/drawing/2015/10/21/chartex" xmlns:cx1="http://schemas.microsoft.com/office/drawing/2015/9/8/chartex" xmlns:cx="http://schemas.microsoft.com/office/drawing/2014/chartex" xmlns:wpc="http://schemas.microsoft.com/office/word/2010/wordprocessingCanvas" xmlns="" val="0"/>
              </a:ext>
            </a:extLst>
          </a:blip>
          <a:stretch>
            <a:fillRect/>
          </a:stretch>
        </p:blipFill>
        <p:spPr>
          <a:xfrm>
            <a:off x="3723436" y="1"/>
            <a:ext cx="2843479" cy="2048256"/>
          </a:xfrm>
          <a:prstGeom prst="rect">
            <a:avLst/>
          </a:prstGeom>
        </p:spPr>
      </p:pic>
      <p:pic>
        <p:nvPicPr>
          <p:cNvPr id="55" name="Picture 54" descr="Chart&#10;&#10;Description automatically generated"/>
          <p:cNvPicPr/>
          <p:nvPr/>
        </p:nvPicPr>
        <p:blipFill>
          <a:blip r:embed="rId6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6se="http://schemas.microsoft.com/office/word/2015/wordml/symex" xmlns:w16sdtdh="http://schemas.microsoft.com/office/word/2020/wordml/sdtdatahash" xmlns:w16="http://schemas.microsoft.com/office/word/2018/wordml" xmlns:w16cid="http://schemas.microsoft.com/office/word/2016/wordml/cid" xmlns:w16cex="http://schemas.microsoft.com/office/word/2018/wordml/cex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am3d="http://schemas.microsoft.com/office/drawing/2017/model3d" xmlns:aink="http://schemas.microsoft.com/office/drawing/2016/ink" xmlns:mc="http://schemas.openxmlformats.org/markup-compatibility/2006" xmlns:cx8="http://schemas.microsoft.com/office/drawing/2016/5/14/chartex" xmlns:cx7="http://schemas.microsoft.com/office/drawing/2016/5/13/chartex" xmlns:cx6="http://schemas.microsoft.com/office/drawing/2016/5/12/chartex" xmlns:cx5="http://schemas.microsoft.com/office/drawing/2016/5/11/chartex" xmlns:cx4="http://schemas.microsoft.com/office/drawing/2016/5/10/chartex" xmlns:cx3="http://schemas.microsoft.com/office/drawing/2016/5/9/chartex" xmlns:cx2="http://schemas.microsoft.com/office/drawing/2015/10/21/chartex" xmlns:cx1="http://schemas.microsoft.com/office/drawing/2015/9/8/chartex" xmlns:cx="http://schemas.microsoft.com/office/drawing/2014/chartex" xmlns:wpc="http://schemas.microsoft.com/office/word/2010/wordprocessingCanvas" xmlns="" val="0"/>
              </a:ext>
            </a:extLst>
          </a:blip>
          <a:stretch>
            <a:fillRect/>
          </a:stretch>
        </p:blipFill>
        <p:spPr>
          <a:xfrm>
            <a:off x="6678778" y="680314"/>
            <a:ext cx="2152498" cy="1859013"/>
          </a:xfrm>
          <a:prstGeom prst="rect">
            <a:avLst/>
          </a:prstGeom>
        </p:spPr>
      </p:pic>
      <p:pic>
        <p:nvPicPr>
          <p:cNvPr id="56" name="Picture 55" descr="Chart, bar chart&#10;&#10;Description automatically generated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795734" y="2918764"/>
            <a:ext cx="3260483" cy="18648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9" name="Picture 7" descr="Sentiment Analysis | Lexalytics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788691" y="1671795"/>
            <a:ext cx="2926653" cy="3295411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Create Interactive Dashboard with Streamlit, Python and GridDB | GridDB:  Open Source Time Series Database for IoT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23792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0" name="Google Shape;3300;p65"/>
          <p:cNvSpPr txBox="1">
            <a:spLocks noGrp="1"/>
          </p:cNvSpPr>
          <p:nvPr>
            <p:ph type="title"/>
          </p:nvPr>
        </p:nvSpPr>
        <p:spPr>
          <a:xfrm>
            <a:off x="117043" y="490344"/>
            <a:ext cx="3391500" cy="9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CONCLUSION</a:t>
            </a:r>
            <a:endParaRPr/>
          </a:p>
        </p:txBody>
      </p:sp>
      <p:sp>
        <p:nvSpPr>
          <p:cNvPr id="3301" name="Google Shape;3301;p65"/>
          <p:cNvSpPr txBox="1">
            <a:spLocks noGrp="1"/>
          </p:cNvSpPr>
          <p:nvPr>
            <p:ph type="subTitle" idx="1"/>
          </p:nvPr>
        </p:nvSpPr>
        <p:spPr>
          <a:xfrm>
            <a:off x="585215" y="1418478"/>
            <a:ext cx="5457140" cy="1580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Font typeface="Arial" pitchFamily="34" charset="0"/>
              <a:buChar char="•"/>
            </a:pPr>
            <a:r>
              <a:rPr lang="en-US" dirty="0" smtClean="0"/>
              <a:t>  Consumers are more fearful considering security concerns</a:t>
            </a:r>
          </a:p>
          <a:p>
            <a:pPr marL="0" indent="0" algn="l">
              <a:buFont typeface="Arial" pitchFamily="34" charset="0"/>
              <a:buChar char="•"/>
            </a:pPr>
            <a:r>
              <a:rPr lang="en-US" dirty="0" smtClean="0"/>
              <a:t>  When it comes to functionality concerns and overcharged, consumers feel angrier</a:t>
            </a:r>
          </a:p>
          <a:p>
            <a:pPr marL="0" indent="0" algn="l">
              <a:buFont typeface="Arial" pitchFamily="34" charset="0"/>
              <a:buChar char="•"/>
            </a:pPr>
            <a:r>
              <a:rPr lang="en-US" dirty="0" smtClean="0"/>
              <a:t>  Companies can use this analysis to enhance their credit card services</a:t>
            </a:r>
          </a:p>
          <a:p>
            <a:pPr marL="0" indent="0"/>
            <a:endParaRPr lang="en-US" dirty="0" smtClean="0"/>
          </a:p>
          <a:p>
            <a:pPr marL="0" indent="0"/>
            <a:endParaRPr lang="en-US" dirty="0" smtClean="0"/>
          </a:p>
          <a:p>
            <a:pPr marL="0" lvl="0" indent="0"/>
            <a:r>
              <a:rPr lang="en-US" dirty="0" smtClean="0"/>
              <a:t> </a:t>
            </a:r>
            <a:endParaRPr/>
          </a:p>
        </p:txBody>
      </p:sp>
      <p:sp>
        <p:nvSpPr>
          <p:cNvPr id="3302" name="Google Shape;3302;p65"/>
          <p:cNvSpPr/>
          <p:nvPr/>
        </p:nvSpPr>
        <p:spPr>
          <a:xfrm flipH="1">
            <a:off x="4744525" y="2324275"/>
            <a:ext cx="3535875" cy="1565725"/>
          </a:xfrm>
          <a:custGeom>
            <a:avLst/>
            <a:gdLst/>
            <a:ahLst/>
            <a:cxnLst/>
            <a:rect l="l" t="t" r="r" b="b"/>
            <a:pathLst>
              <a:path w="141435" h="62629" extrusionOk="0">
                <a:moveTo>
                  <a:pt x="39319" y="1"/>
                </a:moveTo>
                <a:cubicBezTo>
                  <a:pt x="35263" y="1"/>
                  <a:pt x="31213" y="598"/>
                  <a:pt x="27342" y="1838"/>
                </a:cubicBezTo>
                <a:cubicBezTo>
                  <a:pt x="23485" y="3096"/>
                  <a:pt x="19811" y="4923"/>
                  <a:pt x="16584" y="7359"/>
                </a:cubicBezTo>
                <a:cubicBezTo>
                  <a:pt x="7450" y="14260"/>
                  <a:pt x="2578" y="25545"/>
                  <a:pt x="1117" y="36810"/>
                </a:cubicBezTo>
                <a:cubicBezTo>
                  <a:pt x="1" y="45376"/>
                  <a:pt x="630" y="54043"/>
                  <a:pt x="1665" y="62629"/>
                </a:cubicBezTo>
                <a:lnTo>
                  <a:pt x="141434" y="62629"/>
                </a:lnTo>
                <a:lnTo>
                  <a:pt x="141434" y="62608"/>
                </a:lnTo>
                <a:cubicBezTo>
                  <a:pt x="141333" y="61492"/>
                  <a:pt x="141211" y="60416"/>
                  <a:pt x="141029" y="59320"/>
                </a:cubicBezTo>
                <a:cubicBezTo>
                  <a:pt x="138674" y="43671"/>
                  <a:pt x="124141" y="30680"/>
                  <a:pt x="108146" y="29990"/>
                </a:cubicBezTo>
                <a:cubicBezTo>
                  <a:pt x="107517" y="29961"/>
                  <a:pt x="106885" y="29948"/>
                  <a:pt x="106252" y="29948"/>
                </a:cubicBezTo>
                <a:cubicBezTo>
                  <a:pt x="102630" y="29948"/>
                  <a:pt x="98947" y="30356"/>
                  <a:pt x="95350" y="30356"/>
                </a:cubicBezTo>
                <a:cubicBezTo>
                  <a:pt x="92167" y="30356"/>
                  <a:pt x="89051" y="30037"/>
                  <a:pt x="86103" y="28833"/>
                </a:cubicBezTo>
                <a:cubicBezTo>
                  <a:pt x="78674" y="25829"/>
                  <a:pt x="74533" y="18137"/>
                  <a:pt x="69013" y="12352"/>
                </a:cubicBezTo>
                <a:cubicBezTo>
                  <a:pt x="61401" y="4414"/>
                  <a:pt x="50340" y="1"/>
                  <a:pt x="39319" y="1"/>
                </a:cubicBezTo>
                <a:close/>
              </a:path>
            </a:pathLst>
          </a:custGeom>
          <a:solidFill>
            <a:srgbClr val="6FA0A4">
              <a:alpha val="341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65"/>
          <p:cNvSpPr/>
          <p:nvPr/>
        </p:nvSpPr>
        <p:spPr>
          <a:xfrm flipH="1">
            <a:off x="6333325" y="3538825"/>
            <a:ext cx="867750" cy="384675"/>
          </a:xfrm>
          <a:custGeom>
            <a:avLst/>
            <a:gdLst/>
            <a:ahLst/>
            <a:cxnLst/>
            <a:rect l="l" t="t" r="r" b="b"/>
            <a:pathLst>
              <a:path w="34710" h="15387" extrusionOk="0">
                <a:moveTo>
                  <a:pt x="17741" y="1"/>
                </a:moveTo>
                <a:cubicBezTo>
                  <a:pt x="13965" y="1"/>
                  <a:pt x="10779" y="4060"/>
                  <a:pt x="10129" y="9419"/>
                </a:cubicBezTo>
                <a:cubicBezTo>
                  <a:pt x="9053" y="8282"/>
                  <a:pt x="7693" y="7592"/>
                  <a:pt x="6212" y="7592"/>
                </a:cubicBezTo>
                <a:cubicBezTo>
                  <a:pt x="2903" y="7592"/>
                  <a:pt x="183" y="11022"/>
                  <a:pt x="1" y="15346"/>
                </a:cubicBezTo>
                <a:lnTo>
                  <a:pt x="34698" y="15346"/>
                </a:lnTo>
                <a:cubicBezTo>
                  <a:pt x="33797" y="12282"/>
                  <a:pt x="31532" y="10109"/>
                  <a:pt x="28904" y="10109"/>
                </a:cubicBezTo>
                <a:cubicBezTo>
                  <a:pt x="27626" y="10109"/>
                  <a:pt x="26469" y="10616"/>
                  <a:pt x="25474" y="11449"/>
                </a:cubicBezTo>
                <a:cubicBezTo>
                  <a:pt x="25454" y="5136"/>
                  <a:pt x="22003" y="1"/>
                  <a:pt x="17741" y="1"/>
                </a:cubicBezTo>
                <a:close/>
                <a:moveTo>
                  <a:pt x="34698" y="15346"/>
                </a:moveTo>
                <a:cubicBezTo>
                  <a:pt x="34702" y="15359"/>
                  <a:pt x="34706" y="15373"/>
                  <a:pt x="34710" y="15386"/>
                </a:cubicBezTo>
                <a:lnTo>
                  <a:pt x="34710" y="15346"/>
                </a:lnTo>
                <a:close/>
              </a:path>
            </a:pathLst>
          </a:custGeom>
          <a:solidFill>
            <a:srgbClr val="54B4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65"/>
          <p:cNvSpPr/>
          <p:nvPr/>
        </p:nvSpPr>
        <p:spPr>
          <a:xfrm flipH="1">
            <a:off x="7589750" y="3642850"/>
            <a:ext cx="563275" cy="255275"/>
          </a:xfrm>
          <a:custGeom>
            <a:avLst/>
            <a:gdLst/>
            <a:ahLst/>
            <a:cxnLst/>
            <a:rect l="l" t="t" r="r" b="b"/>
            <a:pathLst>
              <a:path w="22531" h="10211" extrusionOk="0">
                <a:moveTo>
                  <a:pt x="11489" y="1"/>
                </a:moveTo>
                <a:cubicBezTo>
                  <a:pt x="9033" y="1"/>
                  <a:pt x="7003" y="2639"/>
                  <a:pt x="6556" y="6090"/>
                </a:cubicBezTo>
                <a:cubicBezTo>
                  <a:pt x="5887" y="5359"/>
                  <a:pt x="4994" y="4933"/>
                  <a:pt x="4019" y="4933"/>
                </a:cubicBezTo>
                <a:cubicBezTo>
                  <a:pt x="1827" y="4933"/>
                  <a:pt x="21" y="7288"/>
                  <a:pt x="0" y="10210"/>
                </a:cubicBezTo>
                <a:lnTo>
                  <a:pt x="22531" y="10210"/>
                </a:lnTo>
                <a:cubicBezTo>
                  <a:pt x="22003" y="8079"/>
                  <a:pt x="20481" y="6516"/>
                  <a:pt x="18694" y="6516"/>
                </a:cubicBezTo>
                <a:cubicBezTo>
                  <a:pt x="17883" y="6516"/>
                  <a:pt x="17111" y="6861"/>
                  <a:pt x="16482" y="7409"/>
                </a:cubicBezTo>
                <a:cubicBezTo>
                  <a:pt x="16462" y="3330"/>
                  <a:pt x="14229" y="1"/>
                  <a:pt x="11489" y="1"/>
                </a:cubicBezTo>
                <a:close/>
              </a:path>
            </a:pathLst>
          </a:custGeom>
          <a:solidFill>
            <a:srgbClr val="F2CC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5" name="Google Shape;3305;p65"/>
          <p:cNvSpPr/>
          <p:nvPr/>
        </p:nvSpPr>
        <p:spPr>
          <a:xfrm flipH="1">
            <a:off x="7838400" y="2553275"/>
            <a:ext cx="231400" cy="167600"/>
          </a:xfrm>
          <a:custGeom>
            <a:avLst/>
            <a:gdLst/>
            <a:ahLst/>
            <a:cxnLst/>
            <a:rect l="l" t="t" r="r" b="b"/>
            <a:pathLst>
              <a:path w="9256" h="6704" extrusionOk="0">
                <a:moveTo>
                  <a:pt x="5015" y="1"/>
                </a:moveTo>
                <a:cubicBezTo>
                  <a:pt x="4589" y="1"/>
                  <a:pt x="4192" y="176"/>
                  <a:pt x="3796" y="350"/>
                </a:cubicBezTo>
                <a:cubicBezTo>
                  <a:pt x="2984" y="736"/>
                  <a:pt x="2152" y="1121"/>
                  <a:pt x="1340" y="1487"/>
                </a:cubicBezTo>
                <a:cubicBezTo>
                  <a:pt x="1157" y="1568"/>
                  <a:pt x="974" y="1751"/>
                  <a:pt x="1076" y="1893"/>
                </a:cubicBezTo>
                <a:cubicBezTo>
                  <a:pt x="1137" y="1954"/>
                  <a:pt x="1238" y="1974"/>
                  <a:pt x="1299" y="1974"/>
                </a:cubicBezTo>
                <a:cubicBezTo>
                  <a:pt x="1362" y="1977"/>
                  <a:pt x="1424" y="1979"/>
                  <a:pt x="1486" y="1979"/>
                </a:cubicBezTo>
                <a:cubicBezTo>
                  <a:pt x="1784" y="1979"/>
                  <a:pt x="2072" y="1940"/>
                  <a:pt x="2375" y="1872"/>
                </a:cubicBezTo>
                <a:cubicBezTo>
                  <a:pt x="2659" y="1791"/>
                  <a:pt x="2943" y="1649"/>
                  <a:pt x="3207" y="1568"/>
                </a:cubicBezTo>
                <a:cubicBezTo>
                  <a:pt x="3240" y="1560"/>
                  <a:pt x="3284" y="1551"/>
                  <a:pt x="3327" y="1551"/>
                </a:cubicBezTo>
                <a:cubicBezTo>
                  <a:pt x="3391" y="1551"/>
                  <a:pt x="3455" y="1569"/>
                  <a:pt x="3491" y="1629"/>
                </a:cubicBezTo>
                <a:cubicBezTo>
                  <a:pt x="3512" y="1730"/>
                  <a:pt x="3430" y="1852"/>
                  <a:pt x="3390" y="1933"/>
                </a:cubicBezTo>
                <a:cubicBezTo>
                  <a:pt x="3309" y="2035"/>
                  <a:pt x="3207" y="2075"/>
                  <a:pt x="3106" y="2136"/>
                </a:cubicBezTo>
                <a:cubicBezTo>
                  <a:pt x="2537" y="2481"/>
                  <a:pt x="1908" y="2745"/>
                  <a:pt x="1259" y="2867"/>
                </a:cubicBezTo>
                <a:cubicBezTo>
                  <a:pt x="873" y="2948"/>
                  <a:pt x="548" y="2948"/>
                  <a:pt x="223" y="3171"/>
                </a:cubicBezTo>
                <a:cubicBezTo>
                  <a:pt x="183" y="3192"/>
                  <a:pt x="142" y="3212"/>
                  <a:pt x="142" y="3273"/>
                </a:cubicBezTo>
                <a:cubicBezTo>
                  <a:pt x="122" y="3313"/>
                  <a:pt x="162" y="3395"/>
                  <a:pt x="223" y="3415"/>
                </a:cubicBezTo>
                <a:cubicBezTo>
                  <a:pt x="264" y="3456"/>
                  <a:pt x="325" y="3476"/>
                  <a:pt x="406" y="3476"/>
                </a:cubicBezTo>
                <a:cubicBezTo>
                  <a:pt x="486" y="3482"/>
                  <a:pt x="566" y="3485"/>
                  <a:pt x="646" y="3485"/>
                </a:cubicBezTo>
                <a:cubicBezTo>
                  <a:pt x="1098" y="3485"/>
                  <a:pt x="1558" y="3394"/>
                  <a:pt x="1989" y="3273"/>
                </a:cubicBezTo>
                <a:cubicBezTo>
                  <a:pt x="2469" y="3113"/>
                  <a:pt x="3028" y="2933"/>
                  <a:pt x="3432" y="2618"/>
                </a:cubicBezTo>
                <a:lnTo>
                  <a:pt x="3432" y="2618"/>
                </a:lnTo>
                <a:cubicBezTo>
                  <a:pt x="3403" y="2650"/>
                  <a:pt x="3386" y="2715"/>
                  <a:pt x="3370" y="2765"/>
                </a:cubicBezTo>
                <a:cubicBezTo>
                  <a:pt x="3309" y="2806"/>
                  <a:pt x="3288" y="2867"/>
                  <a:pt x="3248" y="2908"/>
                </a:cubicBezTo>
                <a:cubicBezTo>
                  <a:pt x="3167" y="3009"/>
                  <a:pt x="3065" y="3090"/>
                  <a:pt x="2943" y="3171"/>
                </a:cubicBezTo>
                <a:cubicBezTo>
                  <a:pt x="2679" y="3313"/>
                  <a:pt x="2456" y="3476"/>
                  <a:pt x="2172" y="3598"/>
                </a:cubicBezTo>
                <a:cubicBezTo>
                  <a:pt x="1644" y="3841"/>
                  <a:pt x="1035" y="3983"/>
                  <a:pt x="426" y="4024"/>
                </a:cubicBezTo>
                <a:cubicBezTo>
                  <a:pt x="325" y="4024"/>
                  <a:pt x="142" y="4044"/>
                  <a:pt x="61" y="4125"/>
                </a:cubicBezTo>
                <a:cubicBezTo>
                  <a:pt x="0" y="4227"/>
                  <a:pt x="61" y="4389"/>
                  <a:pt x="162" y="4450"/>
                </a:cubicBezTo>
                <a:cubicBezTo>
                  <a:pt x="310" y="4568"/>
                  <a:pt x="500" y="4605"/>
                  <a:pt x="698" y="4605"/>
                </a:cubicBezTo>
                <a:cubicBezTo>
                  <a:pt x="910" y="4605"/>
                  <a:pt x="1131" y="4563"/>
                  <a:pt x="1319" y="4531"/>
                </a:cubicBezTo>
                <a:cubicBezTo>
                  <a:pt x="2233" y="4389"/>
                  <a:pt x="2984" y="3983"/>
                  <a:pt x="3775" y="3516"/>
                </a:cubicBezTo>
                <a:lnTo>
                  <a:pt x="3775" y="3516"/>
                </a:lnTo>
                <a:cubicBezTo>
                  <a:pt x="3674" y="3679"/>
                  <a:pt x="3572" y="3841"/>
                  <a:pt x="3451" y="3983"/>
                </a:cubicBezTo>
                <a:cubicBezTo>
                  <a:pt x="3349" y="4085"/>
                  <a:pt x="3248" y="4146"/>
                  <a:pt x="3106" y="4227"/>
                </a:cubicBezTo>
                <a:cubicBezTo>
                  <a:pt x="2903" y="4389"/>
                  <a:pt x="2700" y="4572"/>
                  <a:pt x="2456" y="4633"/>
                </a:cubicBezTo>
                <a:cubicBezTo>
                  <a:pt x="2192" y="4734"/>
                  <a:pt x="1949" y="4816"/>
                  <a:pt x="1685" y="4897"/>
                </a:cubicBezTo>
                <a:cubicBezTo>
                  <a:pt x="1644" y="4917"/>
                  <a:pt x="1583" y="4917"/>
                  <a:pt x="1563" y="4978"/>
                </a:cubicBezTo>
                <a:cubicBezTo>
                  <a:pt x="1543" y="5018"/>
                  <a:pt x="1583" y="5100"/>
                  <a:pt x="1644" y="5140"/>
                </a:cubicBezTo>
                <a:cubicBezTo>
                  <a:pt x="1720" y="5186"/>
                  <a:pt x="1808" y="5209"/>
                  <a:pt x="1898" y="5209"/>
                </a:cubicBezTo>
                <a:cubicBezTo>
                  <a:pt x="1928" y="5209"/>
                  <a:pt x="1959" y="5206"/>
                  <a:pt x="1989" y="5201"/>
                </a:cubicBezTo>
                <a:cubicBezTo>
                  <a:pt x="2355" y="5161"/>
                  <a:pt x="2659" y="5140"/>
                  <a:pt x="2984" y="4998"/>
                </a:cubicBezTo>
                <a:cubicBezTo>
                  <a:pt x="3207" y="4856"/>
                  <a:pt x="3471" y="4795"/>
                  <a:pt x="3674" y="4633"/>
                </a:cubicBezTo>
                <a:cubicBezTo>
                  <a:pt x="3877" y="4450"/>
                  <a:pt x="4121" y="4328"/>
                  <a:pt x="4384" y="4227"/>
                </a:cubicBezTo>
                <a:cubicBezTo>
                  <a:pt x="4442" y="4213"/>
                  <a:pt x="4489" y="4198"/>
                  <a:pt x="4533" y="4198"/>
                </a:cubicBezTo>
                <a:cubicBezTo>
                  <a:pt x="4552" y="4198"/>
                  <a:pt x="4570" y="4201"/>
                  <a:pt x="4587" y="4207"/>
                </a:cubicBezTo>
                <a:cubicBezTo>
                  <a:pt x="4628" y="4227"/>
                  <a:pt x="4689" y="4288"/>
                  <a:pt x="4709" y="4328"/>
                </a:cubicBezTo>
                <a:cubicBezTo>
                  <a:pt x="4811" y="4511"/>
                  <a:pt x="4892" y="4694"/>
                  <a:pt x="4973" y="4897"/>
                </a:cubicBezTo>
                <a:cubicBezTo>
                  <a:pt x="5135" y="5262"/>
                  <a:pt x="5379" y="5648"/>
                  <a:pt x="5623" y="5972"/>
                </a:cubicBezTo>
                <a:cubicBezTo>
                  <a:pt x="5785" y="6155"/>
                  <a:pt x="5907" y="6358"/>
                  <a:pt x="6049" y="6541"/>
                </a:cubicBezTo>
                <a:cubicBezTo>
                  <a:pt x="6140" y="6652"/>
                  <a:pt x="6191" y="6703"/>
                  <a:pt x="6249" y="6703"/>
                </a:cubicBezTo>
                <a:cubicBezTo>
                  <a:pt x="6308" y="6703"/>
                  <a:pt x="6374" y="6652"/>
                  <a:pt x="6495" y="6561"/>
                </a:cubicBezTo>
                <a:cubicBezTo>
                  <a:pt x="6800" y="6338"/>
                  <a:pt x="7125" y="6115"/>
                  <a:pt x="7409" y="5851"/>
                </a:cubicBezTo>
                <a:cubicBezTo>
                  <a:pt x="7815" y="5465"/>
                  <a:pt x="8119" y="5018"/>
                  <a:pt x="8545" y="4653"/>
                </a:cubicBezTo>
                <a:cubicBezTo>
                  <a:pt x="8687" y="4531"/>
                  <a:pt x="8870" y="4410"/>
                  <a:pt x="8992" y="4247"/>
                </a:cubicBezTo>
                <a:cubicBezTo>
                  <a:pt x="9175" y="4085"/>
                  <a:pt x="9256" y="4024"/>
                  <a:pt x="9134" y="3801"/>
                </a:cubicBezTo>
                <a:cubicBezTo>
                  <a:pt x="8931" y="3435"/>
                  <a:pt x="8627" y="3111"/>
                  <a:pt x="8363" y="2786"/>
                </a:cubicBezTo>
                <a:cubicBezTo>
                  <a:pt x="7855" y="2157"/>
                  <a:pt x="7307" y="1548"/>
                  <a:pt x="6719" y="959"/>
                </a:cubicBezTo>
                <a:cubicBezTo>
                  <a:pt x="6516" y="756"/>
                  <a:pt x="6313" y="573"/>
                  <a:pt x="6110" y="431"/>
                </a:cubicBezTo>
                <a:cubicBezTo>
                  <a:pt x="5886" y="249"/>
                  <a:pt x="5623" y="127"/>
                  <a:pt x="5379" y="46"/>
                </a:cubicBezTo>
                <a:cubicBezTo>
                  <a:pt x="5255" y="15"/>
                  <a:pt x="5134" y="1"/>
                  <a:pt x="5015" y="1"/>
                </a:cubicBezTo>
                <a:close/>
              </a:path>
            </a:pathLst>
          </a:custGeom>
          <a:solidFill>
            <a:srgbClr val="F895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6" name="Google Shape;3306;p65"/>
          <p:cNvSpPr/>
          <p:nvPr/>
        </p:nvSpPr>
        <p:spPr>
          <a:xfrm flipH="1">
            <a:off x="7219325" y="2849225"/>
            <a:ext cx="269475" cy="1047875"/>
          </a:xfrm>
          <a:custGeom>
            <a:avLst/>
            <a:gdLst/>
            <a:ahLst/>
            <a:cxnLst/>
            <a:rect l="l" t="t" r="r" b="b"/>
            <a:pathLst>
              <a:path w="10779" h="41915" extrusionOk="0">
                <a:moveTo>
                  <a:pt x="8059" y="0"/>
                </a:moveTo>
                <a:cubicBezTo>
                  <a:pt x="6009" y="954"/>
                  <a:pt x="3492" y="1198"/>
                  <a:pt x="1158" y="1299"/>
                </a:cubicBezTo>
                <a:lnTo>
                  <a:pt x="1" y="5481"/>
                </a:lnTo>
                <a:lnTo>
                  <a:pt x="3918" y="20785"/>
                </a:lnTo>
                <a:cubicBezTo>
                  <a:pt x="3979" y="20968"/>
                  <a:pt x="4000" y="21171"/>
                  <a:pt x="3979" y="21374"/>
                </a:cubicBezTo>
                <a:lnTo>
                  <a:pt x="1949" y="41915"/>
                </a:lnTo>
                <a:lnTo>
                  <a:pt x="9866" y="41915"/>
                </a:lnTo>
                <a:lnTo>
                  <a:pt x="10779" y="19344"/>
                </a:lnTo>
                <a:lnTo>
                  <a:pt x="9947" y="10332"/>
                </a:lnTo>
                <a:cubicBezTo>
                  <a:pt x="9399" y="4608"/>
                  <a:pt x="8668" y="1279"/>
                  <a:pt x="8059" y="0"/>
                </a:cubicBezTo>
                <a:close/>
              </a:path>
            </a:pathLst>
          </a:custGeom>
          <a:solidFill>
            <a:srgbClr val="73A0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3307;p65"/>
          <p:cNvSpPr/>
          <p:nvPr/>
        </p:nvSpPr>
        <p:spPr>
          <a:xfrm flipH="1">
            <a:off x="7335000" y="2942075"/>
            <a:ext cx="125375" cy="943350"/>
          </a:xfrm>
          <a:custGeom>
            <a:avLst/>
            <a:gdLst/>
            <a:ahLst/>
            <a:cxnLst/>
            <a:rect l="l" t="t" r="r" b="b"/>
            <a:pathLst>
              <a:path w="5015" h="37734" extrusionOk="0">
                <a:moveTo>
                  <a:pt x="122" y="1"/>
                </a:moveTo>
                <a:lnTo>
                  <a:pt x="1" y="21"/>
                </a:lnTo>
                <a:lnTo>
                  <a:pt x="4892" y="17558"/>
                </a:lnTo>
                <a:lnTo>
                  <a:pt x="3776" y="37734"/>
                </a:lnTo>
                <a:lnTo>
                  <a:pt x="3877" y="37734"/>
                </a:lnTo>
                <a:lnTo>
                  <a:pt x="5014" y="17558"/>
                </a:lnTo>
                <a:lnTo>
                  <a:pt x="5014" y="17538"/>
                </a:lnTo>
                <a:lnTo>
                  <a:pt x="122" y="1"/>
                </a:ln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8" name="Google Shape;3308;p65"/>
          <p:cNvSpPr/>
          <p:nvPr/>
        </p:nvSpPr>
        <p:spPr>
          <a:xfrm flipH="1">
            <a:off x="7137100" y="1991300"/>
            <a:ext cx="596775" cy="639750"/>
          </a:xfrm>
          <a:custGeom>
            <a:avLst/>
            <a:gdLst/>
            <a:ahLst/>
            <a:cxnLst/>
            <a:rect l="l" t="t" r="r" b="b"/>
            <a:pathLst>
              <a:path w="23871" h="25590" extrusionOk="0">
                <a:moveTo>
                  <a:pt x="10589" y="1"/>
                </a:moveTo>
                <a:cubicBezTo>
                  <a:pt x="8971" y="1"/>
                  <a:pt x="7167" y="343"/>
                  <a:pt x="6171" y="1720"/>
                </a:cubicBezTo>
                <a:cubicBezTo>
                  <a:pt x="6110" y="1801"/>
                  <a:pt x="6069" y="1902"/>
                  <a:pt x="5968" y="1943"/>
                </a:cubicBezTo>
                <a:cubicBezTo>
                  <a:pt x="5886" y="2004"/>
                  <a:pt x="5805" y="2024"/>
                  <a:pt x="5704" y="2044"/>
                </a:cubicBezTo>
                <a:cubicBezTo>
                  <a:pt x="3999" y="2532"/>
                  <a:pt x="3329" y="3749"/>
                  <a:pt x="3106" y="5475"/>
                </a:cubicBezTo>
                <a:cubicBezTo>
                  <a:pt x="2923" y="6896"/>
                  <a:pt x="3024" y="8398"/>
                  <a:pt x="3268" y="9778"/>
                </a:cubicBezTo>
                <a:cubicBezTo>
                  <a:pt x="3410" y="10468"/>
                  <a:pt x="3532" y="11199"/>
                  <a:pt x="3248" y="11848"/>
                </a:cubicBezTo>
                <a:cubicBezTo>
                  <a:pt x="3065" y="12254"/>
                  <a:pt x="2740" y="12579"/>
                  <a:pt x="2436" y="12904"/>
                </a:cubicBezTo>
                <a:cubicBezTo>
                  <a:pt x="1583" y="13837"/>
                  <a:pt x="832" y="14913"/>
                  <a:pt x="426" y="16111"/>
                </a:cubicBezTo>
                <a:cubicBezTo>
                  <a:pt x="0" y="17389"/>
                  <a:pt x="0" y="19257"/>
                  <a:pt x="528" y="20515"/>
                </a:cubicBezTo>
                <a:cubicBezTo>
                  <a:pt x="934" y="21489"/>
                  <a:pt x="1786" y="22322"/>
                  <a:pt x="2801" y="22545"/>
                </a:cubicBezTo>
                <a:lnTo>
                  <a:pt x="22125" y="25590"/>
                </a:lnTo>
                <a:cubicBezTo>
                  <a:pt x="22551" y="24859"/>
                  <a:pt x="22997" y="24148"/>
                  <a:pt x="23302" y="23357"/>
                </a:cubicBezTo>
                <a:cubicBezTo>
                  <a:pt x="23748" y="22220"/>
                  <a:pt x="23870" y="21002"/>
                  <a:pt x="23363" y="19866"/>
                </a:cubicBezTo>
                <a:cubicBezTo>
                  <a:pt x="23058" y="19176"/>
                  <a:pt x="22449" y="18242"/>
                  <a:pt x="21881" y="17816"/>
                </a:cubicBezTo>
                <a:cubicBezTo>
                  <a:pt x="21130" y="17268"/>
                  <a:pt x="20217" y="17166"/>
                  <a:pt x="19608" y="16415"/>
                </a:cubicBezTo>
                <a:cubicBezTo>
                  <a:pt x="19141" y="15786"/>
                  <a:pt x="19060" y="14933"/>
                  <a:pt x="18999" y="14182"/>
                </a:cubicBezTo>
                <a:cubicBezTo>
                  <a:pt x="18775" y="10833"/>
                  <a:pt x="18999" y="7707"/>
                  <a:pt x="18694" y="4379"/>
                </a:cubicBezTo>
                <a:cubicBezTo>
                  <a:pt x="18593" y="3343"/>
                  <a:pt x="17943" y="2329"/>
                  <a:pt x="17131" y="1638"/>
                </a:cubicBezTo>
                <a:cubicBezTo>
                  <a:pt x="15487" y="238"/>
                  <a:pt x="13194" y="96"/>
                  <a:pt x="11164" y="15"/>
                </a:cubicBezTo>
                <a:cubicBezTo>
                  <a:pt x="10976" y="6"/>
                  <a:pt x="10784" y="1"/>
                  <a:pt x="10589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3309;p65"/>
          <p:cNvSpPr/>
          <p:nvPr/>
        </p:nvSpPr>
        <p:spPr>
          <a:xfrm flipH="1">
            <a:off x="7420775" y="2292050"/>
            <a:ext cx="236475" cy="251725"/>
          </a:xfrm>
          <a:custGeom>
            <a:avLst/>
            <a:gdLst/>
            <a:ahLst/>
            <a:cxnLst/>
            <a:rect l="l" t="t" r="r" b="b"/>
            <a:pathLst>
              <a:path w="9459" h="10069" extrusionOk="0">
                <a:moveTo>
                  <a:pt x="4161" y="1"/>
                </a:moveTo>
                <a:cubicBezTo>
                  <a:pt x="3796" y="1564"/>
                  <a:pt x="2578" y="2761"/>
                  <a:pt x="1604" y="4284"/>
                </a:cubicBezTo>
                <a:cubicBezTo>
                  <a:pt x="589" y="5907"/>
                  <a:pt x="0" y="8363"/>
                  <a:pt x="1076" y="10068"/>
                </a:cubicBezTo>
                <a:cubicBezTo>
                  <a:pt x="2862" y="9865"/>
                  <a:pt x="4648" y="9662"/>
                  <a:pt x="6455" y="9439"/>
                </a:cubicBezTo>
                <a:cubicBezTo>
                  <a:pt x="7084" y="9358"/>
                  <a:pt x="7774" y="9256"/>
                  <a:pt x="8261" y="8830"/>
                </a:cubicBezTo>
                <a:cubicBezTo>
                  <a:pt x="8667" y="8445"/>
                  <a:pt x="8830" y="7856"/>
                  <a:pt x="8951" y="7328"/>
                </a:cubicBezTo>
                <a:cubicBezTo>
                  <a:pt x="9317" y="5907"/>
                  <a:pt x="9459" y="4426"/>
                  <a:pt x="9418" y="2964"/>
                </a:cubicBezTo>
                <a:lnTo>
                  <a:pt x="4161" y="1"/>
                </a:lnTo>
                <a:close/>
              </a:path>
            </a:pathLst>
          </a:custGeom>
          <a:solidFill>
            <a:srgbClr val="3A3939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0" name="Google Shape;3310;p65"/>
          <p:cNvSpPr/>
          <p:nvPr/>
        </p:nvSpPr>
        <p:spPr>
          <a:xfrm flipH="1">
            <a:off x="7171625" y="2076400"/>
            <a:ext cx="305500" cy="542375"/>
          </a:xfrm>
          <a:custGeom>
            <a:avLst/>
            <a:gdLst/>
            <a:ahLst/>
            <a:cxnLst/>
            <a:rect l="l" t="t" r="r" b="b"/>
            <a:pathLst>
              <a:path w="12220" h="21695" extrusionOk="0">
                <a:moveTo>
                  <a:pt x="5380" y="0"/>
                </a:moveTo>
                <a:lnTo>
                  <a:pt x="1056" y="9073"/>
                </a:lnTo>
                <a:cubicBezTo>
                  <a:pt x="2315" y="10880"/>
                  <a:pt x="2416" y="13397"/>
                  <a:pt x="1320" y="15284"/>
                </a:cubicBezTo>
                <a:cubicBezTo>
                  <a:pt x="813" y="16198"/>
                  <a:pt x="1" y="17152"/>
                  <a:pt x="285" y="18167"/>
                </a:cubicBezTo>
                <a:cubicBezTo>
                  <a:pt x="488" y="18836"/>
                  <a:pt x="1117" y="19303"/>
                  <a:pt x="1726" y="19648"/>
                </a:cubicBezTo>
                <a:cubicBezTo>
                  <a:pt x="2721" y="20217"/>
                  <a:pt x="3736" y="20704"/>
                  <a:pt x="4811" y="21069"/>
                </a:cubicBezTo>
                <a:cubicBezTo>
                  <a:pt x="5796" y="21421"/>
                  <a:pt x="6838" y="21694"/>
                  <a:pt x="7865" y="21694"/>
                </a:cubicBezTo>
                <a:cubicBezTo>
                  <a:pt x="8321" y="21694"/>
                  <a:pt x="8773" y="21640"/>
                  <a:pt x="9216" y="21516"/>
                </a:cubicBezTo>
                <a:cubicBezTo>
                  <a:pt x="10312" y="21211"/>
                  <a:pt x="11307" y="20440"/>
                  <a:pt x="11753" y="19405"/>
                </a:cubicBezTo>
                <a:cubicBezTo>
                  <a:pt x="12220" y="18370"/>
                  <a:pt x="12058" y="17050"/>
                  <a:pt x="11307" y="16198"/>
                </a:cubicBezTo>
                <a:cubicBezTo>
                  <a:pt x="10637" y="15467"/>
                  <a:pt x="9622" y="15163"/>
                  <a:pt x="8891" y="14533"/>
                </a:cubicBezTo>
                <a:cubicBezTo>
                  <a:pt x="8120" y="13864"/>
                  <a:pt x="7694" y="12889"/>
                  <a:pt x="7551" y="11895"/>
                </a:cubicBezTo>
                <a:cubicBezTo>
                  <a:pt x="7389" y="10900"/>
                  <a:pt x="7450" y="9885"/>
                  <a:pt x="7511" y="8870"/>
                </a:cubicBezTo>
                <a:cubicBezTo>
                  <a:pt x="7572" y="7815"/>
                  <a:pt x="7653" y="6759"/>
                  <a:pt x="7714" y="5704"/>
                </a:cubicBezTo>
                <a:cubicBezTo>
                  <a:pt x="7795" y="4588"/>
                  <a:pt x="7876" y="3451"/>
                  <a:pt x="7572" y="2355"/>
                </a:cubicBezTo>
                <a:cubicBezTo>
                  <a:pt x="7267" y="1259"/>
                  <a:pt x="6476" y="244"/>
                  <a:pt x="5380" y="0"/>
                </a:cubicBezTo>
                <a:close/>
              </a:path>
            </a:pathLst>
          </a:custGeom>
          <a:solidFill>
            <a:srgbClr val="3A3939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1" name="Google Shape;3311;p65"/>
          <p:cNvSpPr/>
          <p:nvPr/>
        </p:nvSpPr>
        <p:spPr>
          <a:xfrm flipH="1">
            <a:off x="7435475" y="2871050"/>
            <a:ext cx="273025" cy="1027075"/>
          </a:xfrm>
          <a:custGeom>
            <a:avLst/>
            <a:gdLst/>
            <a:ahLst/>
            <a:cxnLst/>
            <a:rect l="l" t="t" r="r" b="b"/>
            <a:pathLst>
              <a:path w="10921" h="41083" extrusionOk="0">
                <a:moveTo>
                  <a:pt x="2497" y="0"/>
                </a:moveTo>
                <a:cubicBezTo>
                  <a:pt x="2131" y="2274"/>
                  <a:pt x="1076" y="10494"/>
                  <a:pt x="2355" y="19790"/>
                </a:cubicBezTo>
                <a:cubicBezTo>
                  <a:pt x="2395" y="19932"/>
                  <a:pt x="2395" y="20115"/>
                  <a:pt x="2355" y="20277"/>
                </a:cubicBezTo>
                <a:lnTo>
                  <a:pt x="0" y="41082"/>
                </a:lnTo>
                <a:lnTo>
                  <a:pt x="7510" y="41082"/>
                </a:lnTo>
                <a:lnTo>
                  <a:pt x="9641" y="20420"/>
                </a:lnTo>
                <a:lnTo>
                  <a:pt x="10920" y="447"/>
                </a:lnTo>
                <a:lnTo>
                  <a:pt x="10920" y="447"/>
                </a:lnTo>
                <a:cubicBezTo>
                  <a:pt x="9546" y="536"/>
                  <a:pt x="8095" y="673"/>
                  <a:pt x="6684" y="673"/>
                </a:cubicBezTo>
                <a:cubicBezTo>
                  <a:pt x="5198" y="673"/>
                  <a:pt x="3756" y="521"/>
                  <a:pt x="2497" y="0"/>
                </a:cubicBezTo>
                <a:close/>
              </a:path>
            </a:pathLst>
          </a:custGeom>
          <a:solidFill>
            <a:srgbClr val="98C4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2" name="Google Shape;3312;p65"/>
          <p:cNvSpPr/>
          <p:nvPr/>
        </p:nvSpPr>
        <p:spPr>
          <a:xfrm flipH="1">
            <a:off x="7609525" y="2881700"/>
            <a:ext cx="53325" cy="158850"/>
          </a:xfrm>
          <a:custGeom>
            <a:avLst/>
            <a:gdLst/>
            <a:ahLst/>
            <a:cxnLst/>
            <a:rect l="l" t="t" r="r" b="b"/>
            <a:pathLst>
              <a:path w="2133" h="6354" extrusionOk="0">
                <a:moveTo>
                  <a:pt x="1828" y="0"/>
                </a:moveTo>
                <a:lnTo>
                  <a:pt x="1828" y="427"/>
                </a:lnTo>
                <a:cubicBezTo>
                  <a:pt x="1828" y="1157"/>
                  <a:pt x="1848" y="2213"/>
                  <a:pt x="1564" y="3329"/>
                </a:cubicBezTo>
                <a:cubicBezTo>
                  <a:pt x="1320" y="4405"/>
                  <a:pt x="792" y="5318"/>
                  <a:pt x="285" y="5866"/>
                </a:cubicBezTo>
                <a:lnTo>
                  <a:pt x="1" y="6151"/>
                </a:lnTo>
                <a:lnTo>
                  <a:pt x="1" y="6354"/>
                </a:lnTo>
                <a:cubicBezTo>
                  <a:pt x="123" y="6252"/>
                  <a:pt x="285" y="6151"/>
                  <a:pt x="427" y="5988"/>
                </a:cubicBezTo>
                <a:cubicBezTo>
                  <a:pt x="995" y="5461"/>
                  <a:pt x="1564" y="4547"/>
                  <a:pt x="1848" y="3410"/>
                </a:cubicBezTo>
                <a:cubicBezTo>
                  <a:pt x="2132" y="2254"/>
                  <a:pt x="2071" y="1198"/>
                  <a:pt x="2031" y="427"/>
                </a:cubicBezTo>
                <a:cubicBezTo>
                  <a:pt x="2031" y="285"/>
                  <a:pt x="2010" y="163"/>
                  <a:pt x="1990" y="61"/>
                </a:cubicBezTo>
                <a:cubicBezTo>
                  <a:pt x="1929" y="21"/>
                  <a:pt x="1888" y="21"/>
                  <a:pt x="1828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3" name="Google Shape;3313;p65"/>
          <p:cNvSpPr/>
          <p:nvPr/>
        </p:nvSpPr>
        <p:spPr>
          <a:xfrm flipH="1">
            <a:off x="6921450" y="2442850"/>
            <a:ext cx="1043825" cy="473650"/>
          </a:xfrm>
          <a:custGeom>
            <a:avLst/>
            <a:gdLst/>
            <a:ahLst/>
            <a:cxnLst/>
            <a:rect l="l" t="t" r="r" b="b"/>
            <a:pathLst>
              <a:path w="41753" h="18946" extrusionOk="0">
                <a:moveTo>
                  <a:pt x="21682" y="0"/>
                </a:moveTo>
                <a:cubicBezTo>
                  <a:pt x="16789" y="0"/>
                  <a:pt x="13959" y="666"/>
                  <a:pt x="12808" y="1032"/>
                </a:cubicBezTo>
                <a:cubicBezTo>
                  <a:pt x="12199" y="1235"/>
                  <a:pt x="11651" y="1601"/>
                  <a:pt x="11266" y="2128"/>
                </a:cubicBezTo>
                <a:cubicBezTo>
                  <a:pt x="9419" y="4584"/>
                  <a:pt x="8160" y="10552"/>
                  <a:pt x="8160" y="10552"/>
                </a:cubicBezTo>
                <a:cubicBezTo>
                  <a:pt x="6841" y="8908"/>
                  <a:pt x="5298" y="7304"/>
                  <a:pt x="3999" y="6066"/>
                </a:cubicBezTo>
                <a:cubicBezTo>
                  <a:pt x="3350" y="6574"/>
                  <a:pt x="2680" y="7081"/>
                  <a:pt x="2050" y="7609"/>
                </a:cubicBezTo>
                <a:cubicBezTo>
                  <a:pt x="1340" y="8197"/>
                  <a:pt x="691" y="8908"/>
                  <a:pt x="0" y="9537"/>
                </a:cubicBezTo>
                <a:cubicBezTo>
                  <a:pt x="2355" y="13596"/>
                  <a:pt x="5217" y="16803"/>
                  <a:pt x="6699" y="18346"/>
                </a:cubicBezTo>
                <a:cubicBezTo>
                  <a:pt x="7078" y="18738"/>
                  <a:pt x="7591" y="18945"/>
                  <a:pt x="8108" y="18945"/>
                </a:cubicBezTo>
                <a:cubicBezTo>
                  <a:pt x="8447" y="18945"/>
                  <a:pt x="8788" y="18856"/>
                  <a:pt x="9094" y="18671"/>
                </a:cubicBezTo>
                <a:cubicBezTo>
                  <a:pt x="11042" y="17534"/>
                  <a:pt x="12889" y="15505"/>
                  <a:pt x="12889" y="15504"/>
                </a:cubicBezTo>
                <a:lnTo>
                  <a:pt x="12889" y="15504"/>
                </a:lnTo>
                <a:lnTo>
                  <a:pt x="12646" y="17575"/>
                </a:lnTo>
                <a:cubicBezTo>
                  <a:pt x="14593" y="18073"/>
                  <a:pt x="16588" y="18309"/>
                  <a:pt x="18594" y="18309"/>
                </a:cubicBezTo>
                <a:cubicBezTo>
                  <a:pt x="19202" y="18309"/>
                  <a:pt x="19811" y="18287"/>
                  <a:pt x="20420" y="18245"/>
                </a:cubicBezTo>
                <a:cubicBezTo>
                  <a:pt x="22612" y="18082"/>
                  <a:pt x="25372" y="17960"/>
                  <a:pt x="27220" y="16601"/>
                </a:cubicBezTo>
                <a:cubicBezTo>
                  <a:pt x="26874" y="15139"/>
                  <a:pt x="26083" y="14002"/>
                  <a:pt x="26083" y="14002"/>
                </a:cubicBezTo>
                <a:lnTo>
                  <a:pt x="26326" y="9537"/>
                </a:lnTo>
                <a:lnTo>
                  <a:pt x="31462" y="14916"/>
                </a:lnTo>
                <a:cubicBezTo>
                  <a:pt x="31944" y="15410"/>
                  <a:pt x="32592" y="15672"/>
                  <a:pt x="33241" y="15672"/>
                </a:cubicBezTo>
                <a:cubicBezTo>
                  <a:pt x="33657" y="15672"/>
                  <a:pt x="34073" y="15564"/>
                  <a:pt x="34445" y="15342"/>
                </a:cubicBezTo>
                <a:lnTo>
                  <a:pt x="41753" y="11080"/>
                </a:lnTo>
                <a:lnTo>
                  <a:pt x="39763" y="5985"/>
                </a:lnTo>
                <a:lnTo>
                  <a:pt x="34100" y="8624"/>
                </a:lnTo>
                <a:lnTo>
                  <a:pt x="29067" y="2352"/>
                </a:lnTo>
                <a:cubicBezTo>
                  <a:pt x="27849" y="971"/>
                  <a:pt x="26103" y="119"/>
                  <a:pt x="24256" y="58"/>
                </a:cubicBezTo>
                <a:cubicBezTo>
                  <a:pt x="23342" y="18"/>
                  <a:pt x="22484" y="0"/>
                  <a:pt x="21682" y="0"/>
                </a:cubicBezTo>
                <a:close/>
              </a:path>
            </a:pathLst>
          </a:custGeom>
          <a:solidFill>
            <a:srgbClr val="FFB4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4" name="Google Shape;3314;p65"/>
          <p:cNvSpPr/>
          <p:nvPr/>
        </p:nvSpPr>
        <p:spPr>
          <a:xfrm flipH="1">
            <a:off x="7379675" y="2313875"/>
            <a:ext cx="125850" cy="190000"/>
          </a:xfrm>
          <a:custGeom>
            <a:avLst/>
            <a:gdLst/>
            <a:ahLst/>
            <a:cxnLst/>
            <a:rect l="l" t="t" r="r" b="b"/>
            <a:pathLst>
              <a:path w="5034" h="7600" extrusionOk="0">
                <a:moveTo>
                  <a:pt x="528" y="1"/>
                </a:moveTo>
                <a:lnTo>
                  <a:pt x="102" y="5156"/>
                </a:lnTo>
                <a:cubicBezTo>
                  <a:pt x="0" y="6394"/>
                  <a:pt x="913" y="7490"/>
                  <a:pt x="2152" y="7592"/>
                </a:cubicBezTo>
                <a:cubicBezTo>
                  <a:pt x="2215" y="7597"/>
                  <a:pt x="2277" y="7600"/>
                  <a:pt x="2339" y="7600"/>
                </a:cubicBezTo>
                <a:cubicBezTo>
                  <a:pt x="3499" y="7600"/>
                  <a:pt x="4491" y="6717"/>
                  <a:pt x="4587" y="5542"/>
                </a:cubicBezTo>
                <a:lnTo>
                  <a:pt x="5034" y="386"/>
                </a:lnTo>
                <a:lnTo>
                  <a:pt x="528" y="1"/>
                </a:lnTo>
                <a:close/>
              </a:path>
            </a:pathLst>
          </a:custGeom>
          <a:solidFill>
            <a:srgbClr val="F895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5" name="Google Shape;3315;p65"/>
          <p:cNvSpPr/>
          <p:nvPr/>
        </p:nvSpPr>
        <p:spPr>
          <a:xfrm flipH="1">
            <a:off x="7357850" y="2444300"/>
            <a:ext cx="175600" cy="91575"/>
          </a:xfrm>
          <a:custGeom>
            <a:avLst/>
            <a:gdLst/>
            <a:ahLst/>
            <a:cxnLst/>
            <a:rect l="l" t="t" r="r" b="b"/>
            <a:pathLst>
              <a:path w="7024" h="3663" extrusionOk="0">
                <a:moveTo>
                  <a:pt x="6882" y="0"/>
                </a:moveTo>
                <a:cubicBezTo>
                  <a:pt x="6861" y="223"/>
                  <a:pt x="6780" y="467"/>
                  <a:pt x="6699" y="751"/>
                </a:cubicBezTo>
                <a:cubicBezTo>
                  <a:pt x="6557" y="1258"/>
                  <a:pt x="6273" y="1867"/>
                  <a:pt x="5786" y="2395"/>
                </a:cubicBezTo>
                <a:cubicBezTo>
                  <a:pt x="5562" y="2659"/>
                  <a:pt x="5258" y="2903"/>
                  <a:pt x="4933" y="3065"/>
                </a:cubicBezTo>
                <a:cubicBezTo>
                  <a:pt x="4588" y="3248"/>
                  <a:pt x="4182" y="3349"/>
                  <a:pt x="3776" y="3390"/>
                </a:cubicBezTo>
                <a:cubicBezTo>
                  <a:pt x="3685" y="3394"/>
                  <a:pt x="3594" y="3397"/>
                  <a:pt x="3503" y="3397"/>
                </a:cubicBezTo>
                <a:cubicBezTo>
                  <a:pt x="3191" y="3397"/>
                  <a:pt x="2887" y="3367"/>
                  <a:pt x="2619" y="3288"/>
                </a:cubicBezTo>
                <a:cubicBezTo>
                  <a:pt x="2233" y="3187"/>
                  <a:pt x="1909" y="3045"/>
                  <a:pt x="1625" y="2842"/>
                </a:cubicBezTo>
                <a:cubicBezTo>
                  <a:pt x="1036" y="2436"/>
                  <a:pt x="671" y="1867"/>
                  <a:pt x="427" y="1380"/>
                </a:cubicBezTo>
                <a:cubicBezTo>
                  <a:pt x="204" y="913"/>
                  <a:pt x="122" y="447"/>
                  <a:pt x="102" y="142"/>
                </a:cubicBezTo>
                <a:lnTo>
                  <a:pt x="1" y="142"/>
                </a:lnTo>
                <a:cubicBezTo>
                  <a:pt x="1" y="447"/>
                  <a:pt x="62" y="913"/>
                  <a:pt x="285" y="1441"/>
                </a:cubicBezTo>
                <a:cubicBezTo>
                  <a:pt x="488" y="1969"/>
                  <a:pt x="874" y="2558"/>
                  <a:pt x="1503" y="3004"/>
                </a:cubicBezTo>
                <a:cubicBezTo>
                  <a:pt x="2032" y="3424"/>
                  <a:pt x="2757" y="3663"/>
                  <a:pt x="3547" y="3663"/>
                </a:cubicBezTo>
                <a:cubicBezTo>
                  <a:pt x="3636" y="3663"/>
                  <a:pt x="3726" y="3660"/>
                  <a:pt x="3817" y="3654"/>
                </a:cubicBezTo>
                <a:cubicBezTo>
                  <a:pt x="4243" y="3613"/>
                  <a:pt x="4669" y="3491"/>
                  <a:pt x="5014" y="3288"/>
                </a:cubicBezTo>
                <a:cubicBezTo>
                  <a:pt x="5400" y="3106"/>
                  <a:pt x="5704" y="2842"/>
                  <a:pt x="5968" y="2558"/>
                </a:cubicBezTo>
                <a:cubicBezTo>
                  <a:pt x="6476" y="1969"/>
                  <a:pt x="6719" y="1340"/>
                  <a:pt x="6882" y="771"/>
                </a:cubicBezTo>
                <a:cubicBezTo>
                  <a:pt x="6963" y="467"/>
                  <a:pt x="7003" y="223"/>
                  <a:pt x="70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6" name="Google Shape;3316;p65"/>
          <p:cNvSpPr/>
          <p:nvPr/>
        </p:nvSpPr>
        <p:spPr>
          <a:xfrm flipH="1">
            <a:off x="7300500" y="2519400"/>
            <a:ext cx="15250" cy="261350"/>
          </a:xfrm>
          <a:custGeom>
            <a:avLst/>
            <a:gdLst/>
            <a:ahLst/>
            <a:cxnLst/>
            <a:rect l="l" t="t" r="r" b="b"/>
            <a:pathLst>
              <a:path w="610" h="10454" extrusionOk="0">
                <a:moveTo>
                  <a:pt x="386" y="0"/>
                </a:moveTo>
                <a:cubicBezTo>
                  <a:pt x="345" y="0"/>
                  <a:pt x="345" y="589"/>
                  <a:pt x="345" y="1563"/>
                </a:cubicBezTo>
                <a:cubicBezTo>
                  <a:pt x="345" y="2497"/>
                  <a:pt x="345" y="3816"/>
                  <a:pt x="305" y="5257"/>
                </a:cubicBezTo>
                <a:cubicBezTo>
                  <a:pt x="244" y="6698"/>
                  <a:pt x="163" y="7997"/>
                  <a:pt x="122" y="8972"/>
                </a:cubicBezTo>
                <a:cubicBezTo>
                  <a:pt x="41" y="9885"/>
                  <a:pt x="0" y="10453"/>
                  <a:pt x="41" y="10453"/>
                </a:cubicBezTo>
                <a:cubicBezTo>
                  <a:pt x="82" y="10453"/>
                  <a:pt x="183" y="9885"/>
                  <a:pt x="305" y="8931"/>
                </a:cubicBezTo>
                <a:cubicBezTo>
                  <a:pt x="406" y="7997"/>
                  <a:pt x="528" y="6678"/>
                  <a:pt x="548" y="5237"/>
                </a:cubicBezTo>
                <a:cubicBezTo>
                  <a:pt x="609" y="3796"/>
                  <a:pt x="589" y="2476"/>
                  <a:pt x="528" y="1522"/>
                </a:cubicBezTo>
                <a:cubicBezTo>
                  <a:pt x="488" y="589"/>
                  <a:pt x="427" y="0"/>
                  <a:pt x="38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7" name="Google Shape;3317;p65"/>
          <p:cNvSpPr/>
          <p:nvPr/>
        </p:nvSpPr>
        <p:spPr>
          <a:xfrm flipH="1">
            <a:off x="7279700" y="2539175"/>
            <a:ext cx="23375" cy="81775"/>
          </a:xfrm>
          <a:custGeom>
            <a:avLst/>
            <a:gdLst/>
            <a:ahLst/>
            <a:cxnLst/>
            <a:rect l="l" t="t" r="r" b="b"/>
            <a:pathLst>
              <a:path w="935" h="3271" extrusionOk="0">
                <a:moveTo>
                  <a:pt x="813" y="1"/>
                </a:moveTo>
                <a:cubicBezTo>
                  <a:pt x="752" y="1"/>
                  <a:pt x="752" y="772"/>
                  <a:pt x="529" y="1645"/>
                </a:cubicBezTo>
                <a:cubicBezTo>
                  <a:pt x="326" y="2558"/>
                  <a:pt x="1" y="3248"/>
                  <a:pt x="41" y="3269"/>
                </a:cubicBezTo>
                <a:cubicBezTo>
                  <a:pt x="43" y="3270"/>
                  <a:pt x="44" y="3270"/>
                  <a:pt x="46" y="3270"/>
                </a:cubicBezTo>
                <a:cubicBezTo>
                  <a:pt x="105" y="3270"/>
                  <a:pt x="494" y="2612"/>
                  <a:pt x="711" y="1706"/>
                </a:cubicBezTo>
                <a:cubicBezTo>
                  <a:pt x="935" y="772"/>
                  <a:pt x="853" y="1"/>
                  <a:pt x="81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8" name="Google Shape;3318;p65"/>
          <p:cNvSpPr/>
          <p:nvPr/>
        </p:nvSpPr>
        <p:spPr>
          <a:xfrm flipH="1">
            <a:off x="7723700" y="2661425"/>
            <a:ext cx="79200" cy="113225"/>
          </a:xfrm>
          <a:custGeom>
            <a:avLst/>
            <a:gdLst/>
            <a:ahLst/>
            <a:cxnLst/>
            <a:rect l="l" t="t" r="r" b="b"/>
            <a:pathLst>
              <a:path w="3168" h="4529" extrusionOk="0">
                <a:moveTo>
                  <a:pt x="47" y="1"/>
                </a:moveTo>
                <a:cubicBezTo>
                  <a:pt x="45" y="1"/>
                  <a:pt x="43" y="1"/>
                  <a:pt x="41" y="2"/>
                </a:cubicBezTo>
                <a:cubicBezTo>
                  <a:pt x="1" y="63"/>
                  <a:pt x="853" y="936"/>
                  <a:pt x="1685" y="2195"/>
                </a:cubicBezTo>
                <a:cubicBezTo>
                  <a:pt x="2550" y="3402"/>
                  <a:pt x="3037" y="4529"/>
                  <a:pt x="3104" y="4529"/>
                </a:cubicBezTo>
                <a:cubicBezTo>
                  <a:pt x="3105" y="4529"/>
                  <a:pt x="3106" y="4529"/>
                  <a:pt x="3106" y="4529"/>
                </a:cubicBezTo>
                <a:cubicBezTo>
                  <a:pt x="3167" y="4508"/>
                  <a:pt x="2781" y="3311"/>
                  <a:pt x="1929" y="2032"/>
                </a:cubicBezTo>
                <a:cubicBezTo>
                  <a:pt x="1078" y="785"/>
                  <a:pt x="149" y="1"/>
                  <a:pt x="4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9" name="Google Shape;3319;p65"/>
          <p:cNvSpPr/>
          <p:nvPr/>
        </p:nvSpPr>
        <p:spPr>
          <a:xfrm flipH="1">
            <a:off x="7719650" y="2707075"/>
            <a:ext cx="42650" cy="21450"/>
          </a:xfrm>
          <a:custGeom>
            <a:avLst/>
            <a:gdLst/>
            <a:ahLst/>
            <a:cxnLst/>
            <a:rect l="l" t="t" r="r" b="b"/>
            <a:pathLst>
              <a:path w="1706" h="858" extrusionOk="0">
                <a:moveTo>
                  <a:pt x="34" y="1"/>
                </a:moveTo>
                <a:cubicBezTo>
                  <a:pt x="27" y="1"/>
                  <a:pt x="22" y="1"/>
                  <a:pt x="21" y="3"/>
                </a:cubicBezTo>
                <a:cubicBezTo>
                  <a:pt x="0" y="64"/>
                  <a:pt x="386" y="247"/>
                  <a:pt x="833" y="470"/>
                </a:cubicBezTo>
                <a:cubicBezTo>
                  <a:pt x="1276" y="682"/>
                  <a:pt x="1609" y="857"/>
                  <a:pt x="1659" y="857"/>
                </a:cubicBezTo>
                <a:cubicBezTo>
                  <a:pt x="1662" y="857"/>
                  <a:pt x="1664" y="857"/>
                  <a:pt x="1665" y="856"/>
                </a:cubicBezTo>
                <a:cubicBezTo>
                  <a:pt x="1705" y="815"/>
                  <a:pt x="1360" y="551"/>
                  <a:pt x="914" y="308"/>
                </a:cubicBezTo>
                <a:cubicBezTo>
                  <a:pt x="486" y="103"/>
                  <a:pt x="109" y="1"/>
                  <a:pt x="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0" name="Google Shape;3320;p65"/>
          <p:cNvSpPr/>
          <p:nvPr/>
        </p:nvSpPr>
        <p:spPr>
          <a:xfrm flipH="1">
            <a:off x="7575025" y="2485700"/>
            <a:ext cx="98475" cy="363550"/>
          </a:xfrm>
          <a:custGeom>
            <a:avLst/>
            <a:gdLst/>
            <a:ahLst/>
            <a:cxnLst/>
            <a:rect l="l" t="t" r="r" b="b"/>
            <a:pathLst>
              <a:path w="3939" h="14542" extrusionOk="0">
                <a:moveTo>
                  <a:pt x="501" y="0"/>
                </a:moveTo>
                <a:cubicBezTo>
                  <a:pt x="366" y="0"/>
                  <a:pt x="269" y="14"/>
                  <a:pt x="183" y="29"/>
                </a:cubicBezTo>
                <a:cubicBezTo>
                  <a:pt x="41" y="69"/>
                  <a:pt x="1" y="69"/>
                  <a:pt x="1" y="90"/>
                </a:cubicBezTo>
                <a:cubicBezTo>
                  <a:pt x="1" y="110"/>
                  <a:pt x="244" y="90"/>
                  <a:pt x="650" y="130"/>
                </a:cubicBezTo>
                <a:cubicBezTo>
                  <a:pt x="1097" y="191"/>
                  <a:pt x="1706" y="333"/>
                  <a:pt x="2314" y="800"/>
                </a:cubicBezTo>
                <a:cubicBezTo>
                  <a:pt x="2923" y="1226"/>
                  <a:pt x="3471" y="2018"/>
                  <a:pt x="3634" y="2992"/>
                </a:cubicBezTo>
                <a:cubicBezTo>
                  <a:pt x="3654" y="3256"/>
                  <a:pt x="3674" y="3479"/>
                  <a:pt x="3654" y="3763"/>
                </a:cubicBezTo>
                <a:cubicBezTo>
                  <a:pt x="3654" y="4007"/>
                  <a:pt x="3593" y="4291"/>
                  <a:pt x="3573" y="4575"/>
                </a:cubicBezTo>
                <a:cubicBezTo>
                  <a:pt x="3492" y="5123"/>
                  <a:pt x="3390" y="5692"/>
                  <a:pt x="3268" y="6280"/>
                </a:cubicBezTo>
                <a:cubicBezTo>
                  <a:pt x="3025" y="7417"/>
                  <a:pt x="2680" y="8513"/>
                  <a:pt x="2416" y="9487"/>
                </a:cubicBezTo>
                <a:cubicBezTo>
                  <a:pt x="2132" y="10482"/>
                  <a:pt x="1909" y="11375"/>
                  <a:pt x="1706" y="12126"/>
                </a:cubicBezTo>
                <a:cubicBezTo>
                  <a:pt x="1523" y="12776"/>
                  <a:pt x="1361" y="13344"/>
                  <a:pt x="1218" y="13912"/>
                </a:cubicBezTo>
                <a:cubicBezTo>
                  <a:pt x="1117" y="14298"/>
                  <a:pt x="1056" y="14541"/>
                  <a:pt x="1056" y="14541"/>
                </a:cubicBezTo>
                <a:cubicBezTo>
                  <a:pt x="1097" y="14541"/>
                  <a:pt x="1158" y="14318"/>
                  <a:pt x="1320" y="13912"/>
                </a:cubicBezTo>
                <a:cubicBezTo>
                  <a:pt x="1462" y="13506"/>
                  <a:pt x="1645" y="12897"/>
                  <a:pt x="1868" y="12167"/>
                </a:cubicBezTo>
                <a:cubicBezTo>
                  <a:pt x="2112" y="11355"/>
                  <a:pt x="2355" y="10462"/>
                  <a:pt x="2639" y="9548"/>
                </a:cubicBezTo>
                <a:cubicBezTo>
                  <a:pt x="2923" y="8554"/>
                  <a:pt x="3268" y="7498"/>
                  <a:pt x="3532" y="6321"/>
                </a:cubicBezTo>
                <a:cubicBezTo>
                  <a:pt x="3654" y="5753"/>
                  <a:pt x="3756" y="5164"/>
                  <a:pt x="3837" y="4596"/>
                </a:cubicBezTo>
                <a:lnTo>
                  <a:pt x="3898" y="3763"/>
                </a:lnTo>
                <a:cubicBezTo>
                  <a:pt x="3938" y="3479"/>
                  <a:pt x="3898" y="3215"/>
                  <a:pt x="3877" y="2952"/>
                </a:cubicBezTo>
                <a:cubicBezTo>
                  <a:pt x="3695" y="1896"/>
                  <a:pt x="3086" y="1084"/>
                  <a:pt x="2436" y="617"/>
                </a:cubicBezTo>
                <a:cubicBezTo>
                  <a:pt x="1766" y="171"/>
                  <a:pt x="1117" y="29"/>
                  <a:pt x="691" y="8"/>
                </a:cubicBezTo>
                <a:cubicBezTo>
                  <a:pt x="619" y="2"/>
                  <a:pt x="557" y="0"/>
                  <a:pt x="5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1" name="Google Shape;3321;p65"/>
          <p:cNvSpPr/>
          <p:nvPr/>
        </p:nvSpPr>
        <p:spPr>
          <a:xfrm flipH="1">
            <a:off x="7061000" y="2636775"/>
            <a:ext cx="88825" cy="51175"/>
          </a:xfrm>
          <a:custGeom>
            <a:avLst/>
            <a:gdLst/>
            <a:ahLst/>
            <a:cxnLst/>
            <a:rect l="l" t="t" r="r" b="b"/>
            <a:pathLst>
              <a:path w="3553" h="2047" extrusionOk="0">
                <a:moveTo>
                  <a:pt x="3493" y="0"/>
                </a:moveTo>
                <a:cubicBezTo>
                  <a:pt x="3310" y="0"/>
                  <a:pt x="2511" y="279"/>
                  <a:pt x="1665" y="765"/>
                </a:cubicBezTo>
                <a:cubicBezTo>
                  <a:pt x="671" y="1333"/>
                  <a:pt x="1" y="1983"/>
                  <a:pt x="62" y="2044"/>
                </a:cubicBezTo>
                <a:cubicBezTo>
                  <a:pt x="63" y="2045"/>
                  <a:pt x="65" y="2046"/>
                  <a:pt x="69" y="2046"/>
                </a:cubicBezTo>
                <a:cubicBezTo>
                  <a:pt x="154" y="2046"/>
                  <a:pt x="848" y="1536"/>
                  <a:pt x="1787" y="988"/>
                </a:cubicBezTo>
                <a:cubicBezTo>
                  <a:pt x="2721" y="461"/>
                  <a:pt x="3553" y="75"/>
                  <a:pt x="3532" y="14"/>
                </a:cubicBezTo>
                <a:cubicBezTo>
                  <a:pt x="3530" y="5"/>
                  <a:pt x="3517" y="0"/>
                  <a:pt x="349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2" name="Google Shape;3322;p65"/>
          <p:cNvSpPr/>
          <p:nvPr/>
        </p:nvSpPr>
        <p:spPr>
          <a:xfrm flipH="1">
            <a:off x="7379675" y="2313875"/>
            <a:ext cx="120275" cy="111450"/>
          </a:xfrm>
          <a:custGeom>
            <a:avLst/>
            <a:gdLst/>
            <a:ahLst/>
            <a:cxnLst/>
            <a:rect l="l" t="t" r="r" b="b"/>
            <a:pathLst>
              <a:path w="4811" h="4458" extrusionOk="0">
                <a:moveTo>
                  <a:pt x="305" y="1"/>
                </a:moveTo>
                <a:lnTo>
                  <a:pt x="0" y="3634"/>
                </a:lnTo>
                <a:cubicBezTo>
                  <a:pt x="1104" y="4107"/>
                  <a:pt x="2317" y="4457"/>
                  <a:pt x="3479" y="4457"/>
                </a:cubicBezTo>
                <a:cubicBezTo>
                  <a:pt x="3813" y="4457"/>
                  <a:pt x="4144" y="4428"/>
                  <a:pt x="4466" y="4365"/>
                </a:cubicBezTo>
                <a:lnTo>
                  <a:pt x="4811" y="386"/>
                </a:lnTo>
                <a:lnTo>
                  <a:pt x="305" y="1"/>
                </a:lnTo>
                <a:close/>
              </a:path>
            </a:pathLst>
          </a:custGeom>
          <a:solidFill>
            <a:srgbClr val="F895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3" name="Google Shape;3323;p65"/>
          <p:cNvSpPr/>
          <p:nvPr/>
        </p:nvSpPr>
        <p:spPr>
          <a:xfrm flipH="1">
            <a:off x="7287825" y="2044125"/>
            <a:ext cx="380600" cy="347650"/>
          </a:xfrm>
          <a:custGeom>
            <a:avLst/>
            <a:gdLst/>
            <a:ahLst/>
            <a:cxnLst/>
            <a:rect l="l" t="t" r="r" b="b"/>
            <a:pathLst>
              <a:path w="15224" h="13906" extrusionOk="0">
                <a:moveTo>
                  <a:pt x="10276" y="1"/>
                </a:moveTo>
                <a:cubicBezTo>
                  <a:pt x="10167" y="1"/>
                  <a:pt x="10057" y="5"/>
                  <a:pt x="9946" y="13"/>
                </a:cubicBezTo>
                <a:lnTo>
                  <a:pt x="5927" y="276"/>
                </a:lnTo>
                <a:cubicBezTo>
                  <a:pt x="4162" y="378"/>
                  <a:pt x="3045" y="1921"/>
                  <a:pt x="3147" y="3666"/>
                </a:cubicBezTo>
                <a:lnTo>
                  <a:pt x="3390" y="7543"/>
                </a:lnTo>
                <a:cubicBezTo>
                  <a:pt x="3010" y="7329"/>
                  <a:pt x="2595" y="7218"/>
                  <a:pt x="2193" y="7218"/>
                </a:cubicBezTo>
                <a:cubicBezTo>
                  <a:pt x="1716" y="7218"/>
                  <a:pt x="1257" y="7375"/>
                  <a:pt x="894" y="7705"/>
                </a:cubicBezTo>
                <a:cubicBezTo>
                  <a:pt x="1" y="8456"/>
                  <a:pt x="1" y="9918"/>
                  <a:pt x="853" y="10933"/>
                </a:cubicBezTo>
                <a:cubicBezTo>
                  <a:pt x="1365" y="11504"/>
                  <a:pt x="2072" y="11810"/>
                  <a:pt x="2749" y="11810"/>
                </a:cubicBezTo>
                <a:cubicBezTo>
                  <a:pt x="3227" y="11810"/>
                  <a:pt x="3691" y="11658"/>
                  <a:pt x="4060" y="11339"/>
                </a:cubicBezTo>
                <a:lnTo>
                  <a:pt x="4182" y="11197"/>
                </a:lnTo>
                <a:cubicBezTo>
                  <a:pt x="5126" y="12834"/>
                  <a:pt x="6674" y="13905"/>
                  <a:pt x="8635" y="13905"/>
                </a:cubicBezTo>
                <a:cubicBezTo>
                  <a:pt x="8739" y="13905"/>
                  <a:pt x="8845" y="13902"/>
                  <a:pt x="8952" y="13896"/>
                </a:cubicBezTo>
                <a:lnTo>
                  <a:pt x="10758" y="13795"/>
                </a:lnTo>
                <a:cubicBezTo>
                  <a:pt x="13295" y="13612"/>
                  <a:pt x="15224" y="11399"/>
                  <a:pt x="15061" y="8842"/>
                </a:cubicBezTo>
                <a:lnTo>
                  <a:pt x="14798" y="4275"/>
                </a:lnTo>
                <a:cubicBezTo>
                  <a:pt x="14642" y="1869"/>
                  <a:pt x="12650" y="1"/>
                  <a:pt x="10276" y="1"/>
                </a:cubicBezTo>
                <a:close/>
              </a:path>
            </a:pathLst>
          </a:custGeom>
          <a:solidFill>
            <a:srgbClr val="F895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4" name="Google Shape;3324;p65"/>
          <p:cNvSpPr/>
          <p:nvPr/>
        </p:nvSpPr>
        <p:spPr>
          <a:xfrm flipH="1">
            <a:off x="7572500" y="2249425"/>
            <a:ext cx="64475" cy="63450"/>
          </a:xfrm>
          <a:custGeom>
            <a:avLst/>
            <a:gdLst/>
            <a:ahLst/>
            <a:cxnLst/>
            <a:rect l="l" t="t" r="r" b="b"/>
            <a:pathLst>
              <a:path w="2579" h="2538" extrusionOk="0">
                <a:moveTo>
                  <a:pt x="610" y="1"/>
                </a:moveTo>
                <a:cubicBezTo>
                  <a:pt x="245" y="1"/>
                  <a:pt x="1" y="123"/>
                  <a:pt x="42" y="123"/>
                </a:cubicBezTo>
                <a:cubicBezTo>
                  <a:pt x="42" y="126"/>
                  <a:pt x="47" y="127"/>
                  <a:pt x="56" y="127"/>
                </a:cubicBezTo>
                <a:cubicBezTo>
                  <a:pt x="95" y="127"/>
                  <a:pt x="205" y="108"/>
                  <a:pt x="366" y="108"/>
                </a:cubicBezTo>
                <a:cubicBezTo>
                  <a:pt x="438" y="108"/>
                  <a:pt x="520" y="112"/>
                  <a:pt x="610" y="123"/>
                </a:cubicBezTo>
                <a:cubicBezTo>
                  <a:pt x="975" y="143"/>
                  <a:pt x="1462" y="326"/>
                  <a:pt x="1828" y="732"/>
                </a:cubicBezTo>
                <a:cubicBezTo>
                  <a:pt x="2213" y="1137"/>
                  <a:pt x="2376" y="1625"/>
                  <a:pt x="2437" y="1949"/>
                </a:cubicBezTo>
                <a:cubicBezTo>
                  <a:pt x="2498" y="2315"/>
                  <a:pt x="2498" y="2538"/>
                  <a:pt x="2518" y="2538"/>
                </a:cubicBezTo>
                <a:cubicBezTo>
                  <a:pt x="2538" y="2538"/>
                  <a:pt x="2579" y="2315"/>
                  <a:pt x="2538" y="1929"/>
                </a:cubicBezTo>
                <a:cubicBezTo>
                  <a:pt x="2498" y="1564"/>
                  <a:pt x="2335" y="1036"/>
                  <a:pt x="1929" y="610"/>
                </a:cubicBezTo>
                <a:cubicBezTo>
                  <a:pt x="1523" y="183"/>
                  <a:pt x="996" y="1"/>
                  <a:pt x="610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5" name="Google Shape;3325;p65"/>
          <p:cNvSpPr/>
          <p:nvPr/>
        </p:nvSpPr>
        <p:spPr>
          <a:xfrm flipH="1">
            <a:off x="7593800" y="2261950"/>
            <a:ext cx="17275" cy="48900"/>
          </a:xfrm>
          <a:custGeom>
            <a:avLst/>
            <a:gdLst/>
            <a:ahLst/>
            <a:cxnLst/>
            <a:rect l="l" t="t" r="r" b="b"/>
            <a:pathLst>
              <a:path w="691" h="1956" extrusionOk="0">
                <a:moveTo>
                  <a:pt x="673" y="1"/>
                </a:moveTo>
                <a:cubicBezTo>
                  <a:pt x="631" y="1"/>
                  <a:pt x="515" y="37"/>
                  <a:pt x="386" y="149"/>
                </a:cubicBezTo>
                <a:cubicBezTo>
                  <a:pt x="244" y="312"/>
                  <a:pt x="61" y="555"/>
                  <a:pt x="41" y="921"/>
                </a:cubicBezTo>
                <a:cubicBezTo>
                  <a:pt x="0" y="1245"/>
                  <a:pt x="142" y="1550"/>
                  <a:pt x="244" y="1733"/>
                </a:cubicBezTo>
                <a:cubicBezTo>
                  <a:pt x="345" y="1875"/>
                  <a:pt x="467" y="1956"/>
                  <a:pt x="467" y="1956"/>
                </a:cubicBezTo>
                <a:cubicBezTo>
                  <a:pt x="487" y="1935"/>
                  <a:pt x="426" y="1834"/>
                  <a:pt x="345" y="1651"/>
                </a:cubicBezTo>
                <a:cubicBezTo>
                  <a:pt x="264" y="1469"/>
                  <a:pt x="163" y="1205"/>
                  <a:pt x="183" y="921"/>
                </a:cubicBezTo>
                <a:cubicBezTo>
                  <a:pt x="223" y="616"/>
                  <a:pt x="345" y="393"/>
                  <a:pt x="467" y="231"/>
                </a:cubicBezTo>
                <a:cubicBezTo>
                  <a:pt x="589" y="88"/>
                  <a:pt x="690" y="28"/>
                  <a:pt x="690" y="7"/>
                </a:cubicBezTo>
                <a:cubicBezTo>
                  <a:pt x="690" y="3"/>
                  <a:pt x="684" y="1"/>
                  <a:pt x="673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65"/>
          <p:cNvSpPr/>
          <p:nvPr/>
        </p:nvSpPr>
        <p:spPr>
          <a:xfrm flipH="1">
            <a:off x="7376625" y="2158600"/>
            <a:ext cx="41125" cy="97950"/>
          </a:xfrm>
          <a:custGeom>
            <a:avLst/>
            <a:gdLst/>
            <a:ahLst/>
            <a:cxnLst/>
            <a:rect l="l" t="t" r="r" b="b"/>
            <a:pathLst>
              <a:path w="1645" h="3918" extrusionOk="0">
                <a:moveTo>
                  <a:pt x="244" y="1"/>
                </a:moveTo>
                <a:cubicBezTo>
                  <a:pt x="224" y="1"/>
                  <a:pt x="122" y="285"/>
                  <a:pt x="41" y="731"/>
                </a:cubicBezTo>
                <a:cubicBezTo>
                  <a:pt x="21" y="975"/>
                  <a:pt x="1" y="1239"/>
                  <a:pt x="21" y="1584"/>
                </a:cubicBezTo>
                <a:cubicBezTo>
                  <a:pt x="21" y="1726"/>
                  <a:pt x="41" y="1888"/>
                  <a:pt x="61" y="2051"/>
                </a:cubicBezTo>
                <a:cubicBezTo>
                  <a:pt x="102" y="2152"/>
                  <a:pt x="143" y="2254"/>
                  <a:pt x="244" y="2314"/>
                </a:cubicBezTo>
                <a:cubicBezTo>
                  <a:pt x="304" y="2338"/>
                  <a:pt x="363" y="2348"/>
                  <a:pt x="422" y="2348"/>
                </a:cubicBezTo>
                <a:cubicBezTo>
                  <a:pt x="465" y="2348"/>
                  <a:pt x="507" y="2343"/>
                  <a:pt x="549" y="2335"/>
                </a:cubicBezTo>
                <a:cubicBezTo>
                  <a:pt x="594" y="2330"/>
                  <a:pt x="637" y="2327"/>
                  <a:pt x="679" y="2327"/>
                </a:cubicBezTo>
                <a:cubicBezTo>
                  <a:pt x="804" y="2327"/>
                  <a:pt x="914" y="2350"/>
                  <a:pt x="1036" y="2396"/>
                </a:cubicBezTo>
                <a:cubicBezTo>
                  <a:pt x="1178" y="2436"/>
                  <a:pt x="1279" y="2538"/>
                  <a:pt x="1361" y="2639"/>
                </a:cubicBezTo>
                <a:cubicBezTo>
                  <a:pt x="1523" y="2862"/>
                  <a:pt x="1421" y="3147"/>
                  <a:pt x="1320" y="3350"/>
                </a:cubicBezTo>
                <a:cubicBezTo>
                  <a:pt x="1178" y="3532"/>
                  <a:pt x="1056" y="3654"/>
                  <a:pt x="955" y="3756"/>
                </a:cubicBezTo>
                <a:cubicBezTo>
                  <a:pt x="934" y="3837"/>
                  <a:pt x="873" y="3877"/>
                  <a:pt x="873" y="3918"/>
                </a:cubicBezTo>
                <a:cubicBezTo>
                  <a:pt x="873" y="3918"/>
                  <a:pt x="955" y="3877"/>
                  <a:pt x="1056" y="3816"/>
                </a:cubicBezTo>
                <a:cubicBezTo>
                  <a:pt x="1158" y="3735"/>
                  <a:pt x="1340" y="3634"/>
                  <a:pt x="1462" y="3431"/>
                </a:cubicBezTo>
                <a:cubicBezTo>
                  <a:pt x="1543" y="3329"/>
                  <a:pt x="1584" y="3208"/>
                  <a:pt x="1624" y="3045"/>
                </a:cubicBezTo>
                <a:cubicBezTo>
                  <a:pt x="1645" y="2903"/>
                  <a:pt x="1645" y="2720"/>
                  <a:pt x="1543" y="2558"/>
                </a:cubicBezTo>
                <a:cubicBezTo>
                  <a:pt x="1391" y="2304"/>
                  <a:pt x="1084" y="2177"/>
                  <a:pt x="762" y="2177"/>
                </a:cubicBezTo>
                <a:cubicBezTo>
                  <a:pt x="698" y="2177"/>
                  <a:pt x="633" y="2183"/>
                  <a:pt x="569" y="2193"/>
                </a:cubicBezTo>
                <a:cubicBezTo>
                  <a:pt x="508" y="2193"/>
                  <a:pt x="427" y="2193"/>
                  <a:pt x="346" y="2152"/>
                </a:cubicBezTo>
                <a:cubicBezTo>
                  <a:pt x="305" y="2132"/>
                  <a:pt x="264" y="2071"/>
                  <a:pt x="244" y="2010"/>
                </a:cubicBezTo>
                <a:lnTo>
                  <a:pt x="163" y="1543"/>
                </a:lnTo>
                <a:cubicBezTo>
                  <a:pt x="143" y="1239"/>
                  <a:pt x="143" y="955"/>
                  <a:pt x="163" y="731"/>
                </a:cubicBezTo>
                <a:cubicBezTo>
                  <a:pt x="204" y="285"/>
                  <a:pt x="264" y="1"/>
                  <a:pt x="244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65"/>
          <p:cNvSpPr/>
          <p:nvPr/>
        </p:nvSpPr>
        <p:spPr>
          <a:xfrm flipH="1">
            <a:off x="7399450" y="2243200"/>
            <a:ext cx="12725" cy="5550"/>
          </a:xfrm>
          <a:custGeom>
            <a:avLst/>
            <a:gdLst/>
            <a:ahLst/>
            <a:cxnLst/>
            <a:rect l="l" t="t" r="r" b="b"/>
            <a:pathLst>
              <a:path w="509" h="222" extrusionOk="0">
                <a:moveTo>
                  <a:pt x="151" y="1"/>
                </a:moveTo>
                <a:cubicBezTo>
                  <a:pt x="60" y="1"/>
                  <a:pt x="1" y="39"/>
                  <a:pt x="1" y="67"/>
                </a:cubicBezTo>
                <a:cubicBezTo>
                  <a:pt x="1" y="108"/>
                  <a:pt x="102" y="148"/>
                  <a:pt x="224" y="189"/>
                </a:cubicBezTo>
                <a:cubicBezTo>
                  <a:pt x="298" y="201"/>
                  <a:pt x="365" y="221"/>
                  <a:pt x="415" y="221"/>
                </a:cubicBezTo>
                <a:cubicBezTo>
                  <a:pt x="447" y="221"/>
                  <a:pt x="472" y="213"/>
                  <a:pt x="488" y="189"/>
                </a:cubicBezTo>
                <a:cubicBezTo>
                  <a:pt x="508" y="148"/>
                  <a:pt x="407" y="67"/>
                  <a:pt x="285" y="27"/>
                </a:cubicBezTo>
                <a:cubicBezTo>
                  <a:pt x="236" y="8"/>
                  <a:pt x="190" y="1"/>
                  <a:pt x="151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8" name="Google Shape;3328;p65"/>
          <p:cNvSpPr/>
          <p:nvPr/>
        </p:nvSpPr>
        <p:spPr>
          <a:xfrm flipH="1">
            <a:off x="7388300" y="2271600"/>
            <a:ext cx="38575" cy="10475"/>
          </a:xfrm>
          <a:custGeom>
            <a:avLst/>
            <a:gdLst/>
            <a:ahLst/>
            <a:cxnLst/>
            <a:rect l="l" t="t" r="r" b="b"/>
            <a:pathLst>
              <a:path w="1543" h="419" extrusionOk="0">
                <a:moveTo>
                  <a:pt x="513" y="0"/>
                </a:moveTo>
                <a:cubicBezTo>
                  <a:pt x="213" y="0"/>
                  <a:pt x="0" y="82"/>
                  <a:pt x="0" y="129"/>
                </a:cubicBezTo>
                <a:cubicBezTo>
                  <a:pt x="0" y="169"/>
                  <a:pt x="345" y="129"/>
                  <a:pt x="751" y="210"/>
                </a:cubicBezTo>
                <a:cubicBezTo>
                  <a:pt x="1154" y="265"/>
                  <a:pt x="1441" y="419"/>
                  <a:pt x="1508" y="419"/>
                </a:cubicBezTo>
                <a:cubicBezTo>
                  <a:pt x="1516" y="419"/>
                  <a:pt x="1521" y="417"/>
                  <a:pt x="1523" y="413"/>
                </a:cubicBezTo>
                <a:cubicBezTo>
                  <a:pt x="1543" y="372"/>
                  <a:pt x="1279" y="129"/>
                  <a:pt x="812" y="27"/>
                </a:cubicBezTo>
                <a:cubicBezTo>
                  <a:pt x="707" y="8"/>
                  <a:pt x="606" y="0"/>
                  <a:pt x="513" y="0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9" name="Google Shape;3329;p65"/>
          <p:cNvSpPr/>
          <p:nvPr/>
        </p:nvSpPr>
        <p:spPr>
          <a:xfrm flipH="1">
            <a:off x="7466950" y="2206800"/>
            <a:ext cx="8150" cy="43750"/>
          </a:xfrm>
          <a:custGeom>
            <a:avLst/>
            <a:gdLst/>
            <a:ahLst/>
            <a:cxnLst/>
            <a:rect l="l" t="t" r="r" b="b"/>
            <a:pathLst>
              <a:path w="326" h="1750" extrusionOk="0">
                <a:moveTo>
                  <a:pt x="82" y="1"/>
                </a:moveTo>
                <a:cubicBezTo>
                  <a:pt x="1" y="1"/>
                  <a:pt x="1" y="407"/>
                  <a:pt x="21" y="894"/>
                </a:cubicBezTo>
                <a:cubicBezTo>
                  <a:pt x="79" y="1358"/>
                  <a:pt x="174" y="1749"/>
                  <a:pt x="253" y="1749"/>
                </a:cubicBezTo>
                <a:cubicBezTo>
                  <a:pt x="257" y="1749"/>
                  <a:pt x="261" y="1748"/>
                  <a:pt x="265" y="1746"/>
                </a:cubicBezTo>
                <a:cubicBezTo>
                  <a:pt x="326" y="1746"/>
                  <a:pt x="326" y="1340"/>
                  <a:pt x="305" y="874"/>
                </a:cubicBezTo>
                <a:cubicBezTo>
                  <a:pt x="265" y="386"/>
                  <a:pt x="163" y="1"/>
                  <a:pt x="82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0" name="Google Shape;3330;p65"/>
          <p:cNvSpPr/>
          <p:nvPr/>
        </p:nvSpPr>
        <p:spPr>
          <a:xfrm flipH="1">
            <a:off x="7345150" y="2193100"/>
            <a:ext cx="8150" cy="43675"/>
          </a:xfrm>
          <a:custGeom>
            <a:avLst/>
            <a:gdLst/>
            <a:ahLst/>
            <a:cxnLst/>
            <a:rect l="l" t="t" r="r" b="b"/>
            <a:pathLst>
              <a:path w="326" h="1747" extrusionOk="0">
                <a:moveTo>
                  <a:pt x="82" y="1"/>
                </a:moveTo>
                <a:cubicBezTo>
                  <a:pt x="0" y="1"/>
                  <a:pt x="0" y="407"/>
                  <a:pt x="21" y="874"/>
                </a:cubicBezTo>
                <a:cubicBezTo>
                  <a:pt x="82" y="1361"/>
                  <a:pt x="183" y="1746"/>
                  <a:pt x="264" y="1746"/>
                </a:cubicBezTo>
                <a:cubicBezTo>
                  <a:pt x="325" y="1746"/>
                  <a:pt x="325" y="1340"/>
                  <a:pt x="305" y="853"/>
                </a:cubicBezTo>
                <a:cubicBezTo>
                  <a:pt x="264" y="366"/>
                  <a:pt x="163" y="1"/>
                  <a:pt x="82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1" name="Google Shape;3331;p65"/>
          <p:cNvSpPr/>
          <p:nvPr/>
        </p:nvSpPr>
        <p:spPr>
          <a:xfrm flipH="1">
            <a:off x="7451725" y="2147950"/>
            <a:ext cx="56350" cy="34275"/>
          </a:xfrm>
          <a:custGeom>
            <a:avLst/>
            <a:gdLst/>
            <a:ahLst/>
            <a:cxnLst/>
            <a:rect l="l" t="t" r="r" b="b"/>
            <a:pathLst>
              <a:path w="2254" h="1371" extrusionOk="0">
                <a:moveTo>
                  <a:pt x="1848" y="0"/>
                </a:moveTo>
                <a:cubicBezTo>
                  <a:pt x="1604" y="0"/>
                  <a:pt x="1218" y="41"/>
                  <a:pt x="894" y="244"/>
                </a:cubicBezTo>
                <a:cubicBezTo>
                  <a:pt x="528" y="447"/>
                  <a:pt x="285" y="711"/>
                  <a:pt x="163" y="934"/>
                </a:cubicBezTo>
                <a:cubicBezTo>
                  <a:pt x="21" y="1157"/>
                  <a:pt x="1" y="1340"/>
                  <a:pt x="82" y="1360"/>
                </a:cubicBezTo>
                <a:cubicBezTo>
                  <a:pt x="92" y="1367"/>
                  <a:pt x="104" y="1370"/>
                  <a:pt x="118" y="1370"/>
                </a:cubicBezTo>
                <a:cubicBezTo>
                  <a:pt x="267" y="1370"/>
                  <a:pt x="617" y="989"/>
                  <a:pt x="1137" y="711"/>
                </a:cubicBezTo>
                <a:cubicBezTo>
                  <a:pt x="1706" y="386"/>
                  <a:pt x="2233" y="305"/>
                  <a:pt x="2254" y="142"/>
                </a:cubicBezTo>
                <a:cubicBezTo>
                  <a:pt x="2254" y="81"/>
                  <a:pt x="2112" y="0"/>
                  <a:pt x="1848" y="0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2" name="Google Shape;3332;p65"/>
          <p:cNvSpPr/>
          <p:nvPr/>
        </p:nvSpPr>
        <p:spPr>
          <a:xfrm flipH="1">
            <a:off x="7323350" y="2138300"/>
            <a:ext cx="48725" cy="27750"/>
          </a:xfrm>
          <a:custGeom>
            <a:avLst/>
            <a:gdLst/>
            <a:ahLst/>
            <a:cxnLst/>
            <a:rect l="l" t="t" r="r" b="b"/>
            <a:pathLst>
              <a:path w="1949" h="1110" extrusionOk="0">
                <a:moveTo>
                  <a:pt x="366" y="1"/>
                </a:moveTo>
                <a:cubicBezTo>
                  <a:pt x="163" y="1"/>
                  <a:pt x="41" y="21"/>
                  <a:pt x="21" y="102"/>
                </a:cubicBezTo>
                <a:cubicBezTo>
                  <a:pt x="0" y="265"/>
                  <a:pt x="447" y="427"/>
                  <a:pt x="934" y="670"/>
                </a:cubicBezTo>
                <a:cubicBezTo>
                  <a:pt x="1178" y="772"/>
                  <a:pt x="1381" y="894"/>
                  <a:pt x="1543" y="995"/>
                </a:cubicBezTo>
                <a:cubicBezTo>
                  <a:pt x="1686" y="1059"/>
                  <a:pt x="1791" y="1110"/>
                  <a:pt x="1850" y="1110"/>
                </a:cubicBezTo>
                <a:cubicBezTo>
                  <a:pt x="1866" y="1110"/>
                  <a:pt x="1879" y="1106"/>
                  <a:pt x="1888" y="1097"/>
                </a:cubicBezTo>
                <a:cubicBezTo>
                  <a:pt x="1949" y="1076"/>
                  <a:pt x="1949" y="914"/>
                  <a:pt x="1827" y="711"/>
                </a:cubicBezTo>
                <a:cubicBezTo>
                  <a:pt x="1685" y="528"/>
                  <a:pt x="1462" y="305"/>
                  <a:pt x="1157" y="183"/>
                </a:cubicBezTo>
                <a:cubicBezTo>
                  <a:pt x="853" y="62"/>
                  <a:pt x="569" y="1"/>
                  <a:pt x="366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3" name="Google Shape;3333;p65"/>
          <p:cNvSpPr/>
          <p:nvPr/>
        </p:nvSpPr>
        <p:spPr>
          <a:xfrm flipH="1">
            <a:off x="7333500" y="2022100"/>
            <a:ext cx="287225" cy="210225"/>
          </a:xfrm>
          <a:custGeom>
            <a:avLst/>
            <a:gdLst/>
            <a:ahLst/>
            <a:cxnLst/>
            <a:rect l="l" t="t" r="r" b="b"/>
            <a:pathLst>
              <a:path w="11489" h="8409" extrusionOk="0">
                <a:moveTo>
                  <a:pt x="6787" y="1"/>
                </a:moveTo>
                <a:cubicBezTo>
                  <a:pt x="6445" y="1"/>
                  <a:pt x="6098" y="21"/>
                  <a:pt x="5745" y="61"/>
                </a:cubicBezTo>
                <a:cubicBezTo>
                  <a:pt x="4466" y="203"/>
                  <a:pt x="3471" y="163"/>
                  <a:pt x="2355" y="873"/>
                </a:cubicBezTo>
                <a:cubicBezTo>
                  <a:pt x="1157" y="1604"/>
                  <a:pt x="447" y="2923"/>
                  <a:pt x="143" y="4263"/>
                </a:cubicBezTo>
                <a:cubicBezTo>
                  <a:pt x="21" y="4994"/>
                  <a:pt x="1" y="5724"/>
                  <a:pt x="102" y="6435"/>
                </a:cubicBezTo>
                <a:cubicBezTo>
                  <a:pt x="203" y="7247"/>
                  <a:pt x="21" y="8302"/>
                  <a:pt x="1137" y="8404"/>
                </a:cubicBezTo>
                <a:cubicBezTo>
                  <a:pt x="1171" y="8407"/>
                  <a:pt x="1204" y="8408"/>
                  <a:pt x="1237" y="8408"/>
                </a:cubicBezTo>
                <a:cubicBezTo>
                  <a:pt x="2040" y="8408"/>
                  <a:pt x="2652" y="7484"/>
                  <a:pt x="2964" y="6841"/>
                </a:cubicBezTo>
                <a:cubicBezTo>
                  <a:pt x="3471" y="5745"/>
                  <a:pt x="3573" y="4466"/>
                  <a:pt x="3268" y="3329"/>
                </a:cubicBezTo>
                <a:lnTo>
                  <a:pt x="3268" y="3329"/>
                </a:lnTo>
                <a:cubicBezTo>
                  <a:pt x="3553" y="3613"/>
                  <a:pt x="3959" y="3715"/>
                  <a:pt x="4365" y="3756"/>
                </a:cubicBezTo>
                <a:cubicBezTo>
                  <a:pt x="5279" y="3938"/>
                  <a:pt x="6210" y="4022"/>
                  <a:pt x="7127" y="4022"/>
                </a:cubicBezTo>
                <a:cubicBezTo>
                  <a:pt x="7228" y="4022"/>
                  <a:pt x="7329" y="4021"/>
                  <a:pt x="7429" y="4019"/>
                </a:cubicBezTo>
                <a:cubicBezTo>
                  <a:pt x="8282" y="3999"/>
                  <a:pt x="9195" y="3918"/>
                  <a:pt x="9967" y="3512"/>
                </a:cubicBezTo>
                <a:cubicBezTo>
                  <a:pt x="10515" y="3228"/>
                  <a:pt x="11387" y="2599"/>
                  <a:pt x="11428" y="1908"/>
                </a:cubicBezTo>
                <a:cubicBezTo>
                  <a:pt x="11489" y="1259"/>
                  <a:pt x="10779" y="1076"/>
                  <a:pt x="10271" y="812"/>
                </a:cubicBezTo>
                <a:cubicBezTo>
                  <a:pt x="9147" y="258"/>
                  <a:pt x="7999" y="1"/>
                  <a:pt x="6787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4" name="Google Shape;3334;p65"/>
          <p:cNvSpPr/>
          <p:nvPr/>
        </p:nvSpPr>
        <p:spPr>
          <a:xfrm flipH="1">
            <a:off x="7465925" y="3813950"/>
            <a:ext cx="249700" cy="71475"/>
          </a:xfrm>
          <a:custGeom>
            <a:avLst/>
            <a:gdLst/>
            <a:ahLst/>
            <a:cxnLst/>
            <a:rect l="l" t="t" r="r" b="b"/>
            <a:pathLst>
              <a:path w="9988" h="2859" extrusionOk="0">
                <a:moveTo>
                  <a:pt x="6128" y="0"/>
                </a:moveTo>
                <a:cubicBezTo>
                  <a:pt x="5336" y="0"/>
                  <a:pt x="4537" y="181"/>
                  <a:pt x="3797" y="484"/>
                </a:cubicBezTo>
                <a:cubicBezTo>
                  <a:pt x="2396" y="1053"/>
                  <a:pt x="1117" y="1864"/>
                  <a:pt x="1" y="2859"/>
                </a:cubicBezTo>
                <a:lnTo>
                  <a:pt x="9987" y="2859"/>
                </a:lnTo>
                <a:cubicBezTo>
                  <a:pt x="9805" y="1682"/>
                  <a:pt x="8830" y="667"/>
                  <a:pt x="7694" y="261"/>
                </a:cubicBezTo>
                <a:cubicBezTo>
                  <a:pt x="7188" y="82"/>
                  <a:pt x="6660" y="0"/>
                  <a:pt x="6128" y="0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5" name="Google Shape;3335;p65"/>
          <p:cNvSpPr/>
          <p:nvPr/>
        </p:nvSpPr>
        <p:spPr>
          <a:xfrm flipH="1">
            <a:off x="7150800" y="3813950"/>
            <a:ext cx="249200" cy="71475"/>
          </a:xfrm>
          <a:custGeom>
            <a:avLst/>
            <a:gdLst/>
            <a:ahLst/>
            <a:cxnLst/>
            <a:rect l="l" t="t" r="r" b="b"/>
            <a:pathLst>
              <a:path w="9968" h="2859" extrusionOk="0">
                <a:moveTo>
                  <a:pt x="6108" y="0"/>
                </a:moveTo>
                <a:cubicBezTo>
                  <a:pt x="5316" y="0"/>
                  <a:pt x="4517" y="181"/>
                  <a:pt x="3776" y="484"/>
                </a:cubicBezTo>
                <a:cubicBezTo>
                  <a:pt x="2376" y="1053"/>
                  <a:pt x="1117" y="1864"/>
                  <a:pt x="1" y="2859"/>
                </a:cubicBezTo>
                <a:lnTo>
                  <a:pt x="9967" y="2859"/>
                </a:lnTo>
                <a:cubicBezTo>
                  <a:pt x="9784" y="1682"/>
                  <a:pt x="8830" y="667"/>
                  <a:pt x="7673" y="261"/>
                </a:cubicBezTo>
                <a:cubicBezTo>
                  <a:pt x="7168" y="82"/>
                  <a:pt x="6640" y="0"/>
                  <a:pt x="6108" y="0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65"/>
          <p:cNvSpPr/>
          <p:nvPr/>
        </p:nvSpPr>
        <p:spPr>
          <a:xfrm flipH="1">
            <a:off x="6024800" y="2855325"/>
            <a:ext cx="580525" cy="763700"/>
          </a:xfrm>
          <a:custGeom>
            <a:avLst/>
            <a:gdLst/>
            <a:ahLst/>
            <a:cxnLst/>
            <a:rect l="l" t="t" r="r" b="b"/>
            <a:pathLst>
              <a:path w="23221" h="30548" extrusionOk="0">
                <a:moveTo>
                  <a:pt x="23221" y="0"/>
                </a:moveTo>
                <a:lnTo>
                  <a:pt x="4039" y="8221"/>
                </a:lnTo>
                <a:cubicBezTo>
                  <a:pt x="4039" y="8221"/>
                  <a:pt x="0" y="9966"/>
                  <a:pt x="2618" y="16624"/>
                </a:cubicBezTo>
                <a:cubicBezTo>
                  <a:pt x="5217" y="23342"/>
                  <a:pt x="15548" y="29391"/>
                  <a:pt x="15548" y="29391"/>
                </a:cubicBezTo>
                <a:lnTo>
                  <a:pt x="19161" y="30548"/>
                </a:lnTo>
                <a:lnTo>
                  <a:pt x="23221" y="0"/>
                </a:lnTo>
                <a:close/>
              </a:path>
            </a:pathLst>
          </a:custGeom>
          <a:solidFill>
            <a:srgbClr val="F895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65"/>
          <p:cNvSpPr/>
          <p:nvPr/>
        </p:nvSpPr>
        <p:spPr>
          <a:xfrm flipH="1">
            <a:off x="5978625" y="1856075"/>
            <a:ext cx="1296525" cy="1621975"/>
          </a:xfrm>
          <a:custGeom>
            <a:avLst/>
            <a:gdLst/>
            <a:ahLst/>
            <a:cxnLst/>
            <a:rect l="l" t="t" r="r" b="b"/>
            <a:pathLst>
              <a:path w="51861" h="64879" extrusionOk="0">
                <a:moveTo>
                  <a:pt x="41715" y="1"/>
                </a:moveTo>
                <a:cubicBezTo>
                  <a:pt x="41607" y="1"/>
                  <a:pt x="41497" y="9"/>
                  <a:pt x="41387" y="25"/>
                </a:cubicBezTo>
                <a:lnTo>
                  <a:pt x="2152" y="5525"/>
                </a:lnTo>
                <a:cubicBezTo>
                  <a:pt x="893" y="5708"/>
                  <a:pt x="0" y="6905"/>
                  <a:pt x="183" y="8164"/>
                </a:cubicBezTo>
                <a:lnTo>
                  <a:pt x="7835" y="62866"/>
                </a:lnTo>
                <a:cubicBezTo>
                  <a:pt x="8002" y="64033"/>
                  <a:pt x="9014" y="64878"/>
                  <a:pt x="10146" y="64878"/>
                </a:cubicBezTo>
                <a:cubicBezTo>
                  <a:pt x="10254" y="64878"/>
                  <a:pt x="10364" y="64871"/>
                  <a:pt x="10474" y="64855"/>
                </a:cubicBezTo>
                <a:lnTo>
                  <a:pt x="49709" y="59374"/>
                </a:lnTo>
                <a:cubicBezTo>
                  <a:pt x="50968" y="59192"/>
                  <a:pt x="51861" y="57994"/>
                  <a:pt x="51678" y="56695"/>
                </a:cubicBezTo>
                <a:lnTo>
                  <a:pt x="44026" y="1993"/>
                </a:lnTo>
                <a:cubicBezTo>
                  <a:pt x="43859" y="845"/>
                  <a:pt x="42847" y="1"/>
                  <a:pt x="41715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8" name="Google Shape;3338;p65"/>
          <p:cNvSpPr/>
          <p:nvPr/>
        </p:nvSpPr>
        <p:spPr>
          <a:xfrm flipH="1">
            <a:off x="6062350" y="1934000"/>
            <a:ext cx="1133150" cy="1440250"/>
          </a:xfrm>
          <a:custGeom>
            <a:avLst/>
            <a:gdLst/>
            <a:ahLst/>
            <a:cxnLst/>
            <a:rect l="l" t="t" r="r" b="b"/>
            <a:pathLst>
              <a:path w="45326" h="57610" extrusionOk="0">
                <a:moveTo>
                  <a:pt x="36791" y="1"/>
                </a:moveTo>
                <a:cubicBezTo>
                  <a:pt x="36727" y="1"/>
                  <a:pt x="36663" y="5"/>
                  <a:pt x="36598" y="13"/>
                </a:cubicBezTo>
                <a:lnTo>
                  <a:pt x="1361" y="4945"/>
                </a:lnTo>
                <a:cubicBezTo>
                  <a:pt x="569" y="5047"/>
                  <a:pt x="1" y="5798"/>
                  <a:pt x="102" y="6610"/>
                </a:cubicBezTo>
                <a:lnTo>
                  <a:pt x="7085" y="56359"/>
                </a:lnTo>
                <a:cubicBezTo>
                  <a:pt x="7178" y="57087"/>
                  <a:pt x="7804" y="57609"/>
                  <a:pt x="8536" y="57609"/>
                </a:cubicBezTo>
                <a:cubicBezTo>
                  <a:pt x="8599" y="57609"/>
                  <a:pt x="8664" y="57605"/>
                  <a:pt x="8729" y="57597"/>
                </a:cubicBezTo>
                <a:lnTo>
                  <a:pt x="43986" y="52644"/>
                </a:lnTo>
                <a:cubicBezTo>
                  <a:pt x="44798" y="52543"/>
                  <a:pt x="45326" y="51792"/>
                  <a:pt x="45224" y="51000"/>
                </a:cubicBezTo>
                <a:lnTo>
                  <a:pt x="38242" y="1251"/>
                </a:lnTo>
                <a:cubicBezTo>
                  <a:pt x="38148" y="523"/>
                  <a:pt x="37523" y="1"/>
                  <a:pt x="36791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65"/>
          <p:cNvSpPr/>
          <p:nvPr/>
        </p:nvSpPr>
        <p:spPr>
          <a:xfrm flipH="1">
            <a:off x="6664675" y="1738575"/>
            <a:ext cx="169525" cy="129800"/>
          </a:xfrm>
          <a:custGeom>
            <a:avLst/>
            <a:gdLst/>
            <a:ahLst/>
            <a:cxnLst/>
            <a:rect l="l" t="t" r="r" b="b"/>
            <a:pathLst>
              <a:path w="6781" h="5192" extrusionOk="0">
                <a:moveTo>
                  <a:pt x="3484" y="1"/>
                </a:moveTo>
                <a:cubicBezTo>
                  <a:pt x="3326" y="1"/>
                  <a:pt x="3166" y="12"/>
                  <a:pt x="3005" y="36"/>
                </a:cubicBezTo>
                <a:cubicBezTo>
                  <a:pt x="1239" y="279"/>
                  <a:pt x="1" y="1944"/>
                  <a:pt x="224" y="3710"/>
                </a:cubicBezTo>
                <a:cubicBezTo>
                  <a:pt x="305" y="4278"/>
                  <a:pt x="508" y="4745"/>
                  <a:pt x="813" y="5191"/>
                </a:cubicBezTo>
                <a:lnTo>
                  <a:pt x="2843" y="4907"/>
                </a:lnTo>
                <a:cubicBezTo>
                  <a:pt x="2254" y="4684"/>
                  <a:pt x="1787" y="4176"/>
                  <a:pt x="1726" y="3507"/>
                </a:cubicBezTo>
                <a:cubicBezTo>
                  <a:pt x="1584" y="2553"/>
                  <a:pt x="2254" y="1680"/>
                  <a:pt x="3208" y="1538"/>
                </a:cubicBezTo>
                <a:cubicBezTo>
                  <a:pt x="3296" y="1525"/>
                  <a:pt x="3383" y="1519"/>
                  <a:pt x="3468" y="1519"/>
                </a:cubicBezTo>
                <a:cubicBezTo>
                  <a:pt x="4330" y="1519"/>
                  <a:pt x="5049" y="2152"/>
                  <a:pt x="5197" y="3020"/>
                </a:cubicBezTo>
                <a:cubicBezTo>
                  <a:pt x="5299" y="3689"/>
                  <a:pt x="4994" y="4319"/>
                  <a:pt x="4507" y="4684"/>
                </a:cubicBezTo>
                <a:lnTo>
                  <a:pt x="6537" y="4400"/>
                </a:lnTo>
                <a:cubicBezTo>
                  <a:pt x="6719" y="3913"/>
                  <a:pt x="6780" y="3385"/>
                  <a:pt x="6719" y="2817"/>
                </a:cubicBezTo>
                <a:cubicBezTo>
                  <a:pt x="6479" y="1190"/>
                  <a:pt x="5094" y="1"/>
                  <a:pt x="3484" y="1"/>
                </a:cubicBezTo>
                <a:close/>
              </a:path>
            </a:pathLst>
          </a:custGeom>
          <a:solidFill>
            <a:srgbClr val="E58D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0" name="Google Shape;3340;p65"/>
          <p:cNvSpPr/>
          <p:nvPr/>
        </p:nvSpPr>
        <p:spPr>
          <a:xfrm flipH="1">
            <a:off x="6492650" y="1808075"/>
            <a:ext cx="484650" cy="163300"/>
          </a:xfrm>
          <a:custGeom>
            <a:avLst/>
            <a:gdLst/>
            <a:ahLst/>
            <a:cxnLst/>
            <a:rect l="l" t="t" r="r" b="b"/>
            <a:pathLst>
              <a:path w="19386" h="6532" extrusionOk="0">
                <a:moveTo>
                  <a:pt x="17461" y="1"/>
                </a:moveTo>
                <a:cubicBezTo>
                  <a:pt x="17386" y="1"/>
                  <a:pt x="17310" y="6"/>
                  <a:pt x="17234" y="16"/>
                </a:cubicBezTo>
                <a:lnTo>
                  <a:pt x="1483" y="2229"/>
                </a:lnTo>
                <a:cubicBezTo>
                  <a:pt x="610" y="2350"/>
                  <a:pt x="1" y="3142"/>
                  <a:pt x="143" y="4035"/>
                </a:cubicBezTo>
                <a:lnTo>
                  <a:pt x="488" y="6532"/>
                </a:lnTo>
                <a:lnTo>
                  <a:pt x="19385" y="3873"/>
                </a:lnTo>
                <a:lnTo>
                  <a:pt x="19040" y="1356"/>
                </a:lnTo>
                <a:cubicBezTo>
                  <a:pt x="18929" y="577"/>
                  <a:pt x="18258" y="1"/>
                  <a:pt x="17461" y="1"/>
                </a:cubicBezTo>
                <a:close/>
              </a:path>
            </a:pathLst>
          </a:custGeom>
          <a:solidFill>
            <a:srgbClr val="F2CC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1" name="Google Shape;3341;p65"/>
          <p:cNvSpPr/>
          <p:nvPr/>
        </p:nvSpPr>
        <p:spPr>
          <a:xfrm flipH="1">
            <a:off x="5977600" y="1975925"/>
            <a:ext cx="1297550" cy="1502750"/>
          </a:xfrm>
          <a:custGeom>
            <a:avLst/>
            <a:gdLst/>
            <a:ahLst/>
            <a:cxnLst/>
            <a:rect l="l" t="t" r="r" b="b"/>
            <a:pathLst>
              <a:path w="51902" h="60110" extrusionOk="0">
                <a:moveTo>
                  <a:pt x="7693" y="0"/>
                </a:moveTo>
                <a:lnTo>
                  <a:pt x="2172" y="772"/>
                </a:lnTo>
                <a:cubicBezTo>
                  <a:pt x="914" y="934"/>
                  <a:pt x="0" y="2132"/>
                  <a:pt x="203" y="3410"/>
                </a:cubicBezTo>
                <a:lnTo>
                  <a:pt x="7855" y="58112"/>
                </a:lnTo>
                <a:cubicBezTo>
                  <a:pt x="8021" y="59252"/>
                  <a:pt x="9020" y="60109"/>
                  <a:pt x="10142" y="60109"/>
                </a:cubicBezTo>
                <a:cubicBezTo>
                  <a:pt x="10258" y="60109"/>
                  <a:pt x="10376" y="60100"/>
                  <a:pt x="10494" y="60081"/>
                </a:cubicBezTo>
                <a:lnTo>
                  <a:pt x="49729" y="54580"/>
                </a:lnTo>
                <a:cubicBezTo>
                  <a:pt x="50988" y="54398"/>
                  <a:pt x="51901" y="53200"/>
                  <a:pt x="51698" y="51942"/>
                </a:cubicBezTo>
                <a:lnTo>
                  <a:pt x="49019" y="32761"/>
                </a:lnTo>
                <a:cubicBezTo>
                  <a:pt x="44888" y="32887"/>
                  <a:pt x="40789" y="33499"/>
                  <a:pt x="36679" y="33499"/>
                </a:cubicBezTo>
                <a:cubicBezTo>
                  <a:pt x="36185" y="33499"/>
                  <a:pt x="35691" y="33491"/>
                  <a:pt x="35196" y="33471"/>
                </a:cubicBezTo>
                <a:cubicBezTo>
                  <a:pt x="29959" y="33268"/>
                  <a:pt x="24398" y="31644"/>
                  <a:pt x="21150" y="27524"/>
                </a:cubicBezTo>
                <a:cubicBezTo>
                  <a:pt x="19709" y="25697"/>
                  <a:pt x="18816" y="23525"/>
                  <a:pt x="17943" y="21374"/>
                </a:cubicBezTo>
                <a:cubicBezTo>
                  <a:pt x="16360" y="17517"/>
                  <a:pt x="14817" y="13681"/>
                  <a:pt x="13234" y="9824"/>
                </a:cubicBezTo>
                <a:cubicBezTo>
                  <a:pt x="11813" y="6313"/>
                  <a:pt x="10332" y="2720"/>
                  <a:pt x="7693" y="0"/>
                </a:cubicBezTo>
                <a:close/>
              </a:path>
            </a:pathLst>
          </a:custGeom>
          <a:solidFill>
            <a:srgbClr val="3A3939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2" name="Google Shape;3342;p65"/>
          <p:cNvSpPr/>
          <p:nvPr/>
        </p:nvSpPr>
        <p:spPr>
          <a:xfrm flipH="1">
            <a:off x="6270400" y="2072450"/>
            <a:ext cx="817500" cy="393575"/>
          </a:xfrm>
          <a:custGeom>
            <a:avLst/>
            <a:gdLst/>
            <a:ahLst/>
            <a:cxnLst/>
            <a:rect l="l" t="t" r="r" b="b"/>
            <a:pathLst>
              <a:path w="32700" h="15743" extrusionOk="0">
                <a:moveTo>
                  <a:pt x="29868" y="0"/>
                </a:moveTo>
                <a:cubicBezTo>
                  <a:pt x="29798" y="0"/>
                  <a:pt x="29727" y="5"/>
                  <a:pt x="29655" y="16"/>
                </a:cubicBezTo>
                <a:lnTo>
                  <a:pt x="1380" y="3974"/>
                </a:lnTo>
                <a:cubicBezTo>
                  <a:pt x="568" y="4076"/>
                  <a:pt x="0" y="4847"/>
                  <a:pt x="122" y="5659"/>
                </a:cubicBezTo>
                <a:lnTo>
                  <a:pt x="1360" y="14468"/>
                </a:lnTo>
                <a:cubicBezTo>
                  <a:pt x="1452" y="15206"/>
                  <a:pt x="2098" y="15743"/>
                  <a:pt x="2825" y="15743"/>
                </a:cubicBezTo>
                <a:cubicBezTo>
                  <a:pt x="2897" y="15743"/>
                  <a:pt x="2971" y="15738"/>
                  <a:pt x="3045" y="15727"/>
                </a:cubicBezTo>
                <a:lnTo>
                  <a:pt x="31299" y="11769"/>
                </a:lnTo>
                <a:cubicBezTo>
                  <a:pt x="32111" y="11647"/>
                  <a:pt x="32700" y="10916"/>
                  <a:pt x="32578" y="10104"/>
                </a:cubicBezTo>
                <a:lnTo>
                  <a:pt x="31319" y="1295"/>
                </a:lnTo>
                <a:cubicBezTo>
                  <a:pt x="31227" y="555"/>
                  <a:pt x="30594" y="0"/>
                  <a:pt x="29868" y="0"/>
                </a:cubicBezTo>
                <a:close/>
              </a:path>
            </a:pathLst>
          </a:custGeom>
          <a:solidFill>
            <a:srgbClr val="F2CC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3" name="Google Shape;3343;p65"/>
          <p:cNvSpPr/>
          <p:nvPr/>
        </p:nvSpPr>
        <p:spPr>
          <a:xfrm flipH="1">
            <a:off x="6827575" y="2202700"/>
            <a:ext cx="218725" cy="205525"/>
          </a:xfrm>
          <a:custGeom>
            <a:avLst/>
            <a:gdLst/>
            <a:ahLst/>
            <a:cxnLst/>
            <a:rect l="l" t="t" r="r" b="b"/>
            <a:pathLst>
              <a:path w="8749" h="8221" extrusionOk="0">
                <a:moveTo>
                  <a:pt x="4404" y="0"/>
                </a:moveTo>
                <a:cubicBezTo>
                  <a:pt x="4210" y="0"/>
                  <a:pt x="4014" y="14"/>
                  <a:pt x="3816" y="43"/>
                </a:cubicBezTo>
                <a:cubicBezTo>
                  <a:pt x="1543" y="347"/>
                  <a:pt x="0" y="2418"/>
                  <a:pt x="305" y="4691"/>
                </a:cubicBezTo>
                <a:cubicBezTo>
                  <a:pt x="584" y="6754"/>
                  <a:pt x="2359" y="8221"/>
                  <a:pt x="4386" y="8221"/>
                </a:cubicBezTo>
                <a:cubicBezTo>
                  <a:pt x="4573" y="8221"/>
                  <a:pt x="4762" y="8208"/>
                  <a:pt x="4953" y="8182"/>
                </a:cubicBezTo>
                <a:cubicBezTo>
                  <a:pt x="7206" y="7878"/>
                  <a:pt x="8749" y="5808"/>
                  <a:pt x="8444" y="3534"/>
                </a:cubicBezTo>
                <a:cubicBezTo>
                  <a:pt x="8148" y="1481"/>
                  <a:pt x="6402" y="0"/>
                  <a:pt x="4404" y="0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4" name="Google Shape;3344;p65"/>
          <p:cNvSpPr/>
          <p:nvPr/>
        </p:nvSpPr>
        <p:spPr>
          <a:xfrm flipH="1">
            <a:off x="6879825" y="2220475"/>
            <a:ext cx="113200" cy="131475"/>
          </a:xfrm>
          <a:custGeom>
            <a:avLst/>
            <a:gdLst/>
            <a:ahLst/>
            <a:cxnLst/>
            <a:rect l="l" t="t" r="r" b="b"/>
            <a:pathLst>
              <a:path w="4528" h="5259" extrusionOk="0">
                <a:moveTo>
                  <a:pt x="2543" y="1"/>
                </a:moveTo>
                <a:cubicBezTo>
                  <a:pt x="2461" y="1"/>
                  <a:pt x="2378" y="8"/>
                  <a:pt x="2294" y="22"/>
                </a:cubicBezTo>
                <a:lnTo>
                  <a:pt x="1442" y="144"/>
                </a:lnTo>
                <a:cubicBezTo>
                  <a:pt x="589" y="266"/>
                  <a:pt x="1" y="1057"/>
                  <a:pt x="122" y="1890"/>
                </a:cubicBezTo>
                <a:lnTo>
                  <a:pt x="610" y="5259"/>
                </a:lnTo>
                <a:lnTo>
                  <a:pt x="4527" y="4711"/>
                </a:lnTo>
                <a:lnTo>
                  <a:pt x="4040" y="1341"/>
                </a:lnTo>
                <a:cubicBezTo>
                  <a:pt x="3930" y="556"/>
                  <a:pt x="3279" y="1"/>
                  <a:pt x="2543" y="1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5" name="Google Shape;3345;p65"/>
          <p:cNvSpPr/>
          <p:nvPr/>
        </p:nvSpPr>
        <p:spPr>
          <a:xfrm flipH="1">
            <a:off x="6869700" y="2240300"/>
            <a:ext cx="112675" cy="153275"/>
          </a:xfrm>
          <a:custGeom>
            <a:avLst/>
            <a:gdLst/>
            <a:ahLst/>
            <a:cxnLst/>
            <a:rect l="l" t="t" r="r" b="b"/>
            <a:pathLst>
              <a:path w="4507" h="6131" extrusionOk="0">
                <a:moveTo>
                  <a:pt x="1503" y="0"/>
                </a:moveTo>
                <a:cubicBezTo>
                  <a:pt x="1483" y="285"/>
                  <a:pt x="1361" y="569"/>
                  <a:pt x="1178" y="812"/>
                </a:cubicBezTo>
                <a:cubicBezTo>
                  <a:pt x="894" y="1198"/>
                  <a:pt x="488" y="1421"/>
                  <a:pt x="143" y="1462"/>
                </a:cubicBezTo>
                <a:lnTo>
                  <a:pt x="204" y="2030"/>
                </a:lnTo>
                <a:cubicBezTo>
                  <a:pt x="305" y="2741"/>
                  <a:pt x="874" y="3309"/>
                  <a:pt x="1523" y="3410"/>
                </a:cubicBezTo>
                <a:lnTo>
                  <a:pt x="1604" y="4019"/>
                </a:lnTo>
                <a:lnTo>
                  <a:pt x="1564" y="4019"/>
                </a:lnTo>
                <a:cubicBezTo>
                  <a:pt x="650" y="4141"/>
                  <a:pt x="1" y="4973"/>
                  <a:pt x="143" y="5887"/>
                </a:cubicBezTo>
                <a:lnTo>
                  <a:pt x="163" y="6130"/>
                </a:lnTo>
                <a:lnTo>
                  <a:pt x="4507" y="5521"/>
                </a:lnTo>
                <a:lnTo>
                  <a:pt x="4466" y="5278"/>
                </a:lnTo>
                <a:cubicBezTo>
                  <a:pt x="4374" y="4486"/>
                  <a:pt x="3681" y="3878"/>
                  <a:pt x="2871" y="3878"/>
                </a:cubicBezTo>
                <a:cubicBezTo>
                  <a:pt x="2788" y="3878"/>
                  <a:pt x="2704" y="3884"/>
                  <a:pt x="2619" y="3898"/>
                </a:cubicBezTo>
                <a:lnTo>
                  <a:pt x="2579" y="3898"/>
                </a:lnTo>
                <a:lnTo>
                  <a:pt x="2498" y="3289"/>
                </a:lnTo>
                <a:cubicBezTo>
                  <a:pt x="3106" y="2984"/>
                  <a:pt x="3512" y="2314"/>
                  <a:pt x="3411" y="1604"/>
                </a:cubicBezTo>
                <a:lnTo>
                  <a:pt x="3330" y="1056"/>
                </a:lnTo>
                <a:cubicBezTo>
                  <a:pt x="3204" y="1113"/>
                  <a:pt x="3068" y="1141"/>
                  <a:pt x="2928" y="1141"/>
                </a:cubicBezTo>
                <a:cubicBezTo>
                  <a:pt x="2523" y="1141"/>
                  <a:pt x="2083" y="910"/>
                  <a:pt x="1767" y="488"/>
                </a:cubicBezTo>
                <a:cubicBezTo>
                  <a:pt x="1665" y="345"/>
                  <a:pt x="1564" y="183"/>
                  <a:pt x="1503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65"/>
          <p:cNvSpPr/>
          <p:nvPr/>
        </p:nvSpPr>
        <p:spPr>
          <a:xfrm flipH="1">
            <a:off x="6918900" y="2286975"/>
            <a:ext cx="36050" cy="19175"/>
          </a:xfrm>
          <a:custGeom>
            <a:avLst/>
            <a:gdLst/>
            <a:ahLst/>
            <a:cxnLst/>
            <a:rect l="l" t="t" r="r" b="b"/>
            <a:pathLst>
              <a:path w="1442" h="767" extrusionOk="0">
                <a:moveTo>
                  <a:pt x="1421" y="1"/>
                </a:moveTo>
                <a:lnTo>
                  <a:pt x="0" y="204"/>
                </a:lnTo>
                <a:cubicBezTo>
                  <a:pt x="71" y="524"/>
                  <a:pt x="345" y="767"/>
                  <a:pt x="672" y="767"/>
                </a:cubicBezTo>
                <a:cubicBezTo>
                  <a:pt x="718" y="767"/>
                  <a:pt x="764" y="762"/>
                  <a:pt x="812" y="752"/>
                </a:cubicBezTo>
                <a:cubicBezTo>
                  <a:pt x="1198" y="711"/>
                  <a:pt x="1441" y="366"/>
                  <a:pt x="1421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7" name="Google Shape;3347;p65"/>
          <p:cNvSpPr/>
          <p:nvPr/>
        </p:nvSpPr>
        <p:spPr>
          <a:xfrm flipH="1">
            <a:off x="6899625" y="2230825"/>
            <a:ext cx="84775" cy="46025"/>
          </a:xfrm>
          <a:custGeom>
            <a:avLst/>
            <a:gdLst/>
            <a:ahLst/>
            <a:cxnLst/>
            <a:rect l="l" t="t" r="r" b="b"/>
            <a:pathLst>
              <a:path w="3391" h="1841" extrusionOk="0">
                <a:moveTo>
                  <a:pt x="2097" y="0"/>
                </a:moveTo>
                <a:cubicBezTo>
                  <a:pt x="2035" y="0"/>
                  <a:pt x="1972" y="5"/>
                  <a:pt x="1909" y="14"/>
                </a:cubicBezTo>
                <a:lnTo>
                  <a:pt x="1178" y="116"/>
                </a:lnTo>
                <a:cubicBezTo>
                  <a:pt x="488" y="217"/>
                  <a:pt x="1" y="846"/>
                  <a:pt x="102" y="1536"/>
                </a:cubicBezTo>
                <a:lnTo>
                  <a:pt x="163" y="1841"/>
                </a:lnTo>
                <a:cubicBezTo>
                  <a:pt x="569" y="1780"/>
                  <a:pt x="955" y="1557"/>
                  <a:pt x="1239" y="1171"/>
                </a:cubicBezTo>
                <a:cubicBezTo>
                  <a:pt x="1401" y="927"/>
                  <a:pt x="1543" y="643"/>
                  <a:pt x="1564" y="359"/>
                </a:cubicBezTo>
                <a:cubicBezTo>
                  <a:pt x="1604" y="522"/>
                  <a:pt x="1706" y="684"/>
                  <a:pt x="1807" y="846"/>
                </a:cubicBezTo>
                <a:cubicBezTo>
                  <a:pt x="2136" y="1250"/>
                  <a:pt x="2576" y="1489"/>
                  <a:pt x="2979" y="1489"/>
                </a:cubicBezTo>
                <a:cubicBezTo>
                  <a:pt x="3123" y="1489"/>
                  <a:pt x="3262" y="1458"/>
                  <a:pt x="3390" y="1394"/>
                </a:cubicBezTo>
                <a:lnTo>
                  <a:pt x="3330" y="1070"/>
                </a:lnTo>
                <a:cubicBezTo>
                  <a:pt x="3237" y="443"/>
                  <a:pt x="2710" y="0"/>
                  <a:pt x="2097" y="0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8" name="Google Shape;3348;p65"/>
          <p:cNvSpPr/>
          <p:nvPr/>
        </p:nvSpPr>
        <p:spPr>
          <a:xfrm flipH="1">
            <a:off x="6338400" y="2130550"/>
            <a:ext cx="480050" cy="88600"/>
          </a:xfrm>
          <a:custGeom>
            <a:avLst/>
            <a:gdLst/>
            <a:ahLst/>
            <a:cxnLst/>
            <a:rect l="l" t="t" r="r" b="b"/>
            <a:pathLst>
              <a:path w="19202" h="3544" extrusionOk="0">
                <a:moveTo>
                  <a:pt x="18665" y="1"/>
                </a:moveTo>
                <a:cubicBezTo>
                  <a:pt x="18641" y="1"/>
                  <a:pt x="18617" y="3"/>
                  <a:pt x="18593" y="6"/>
                </a:cubicBezTo>
                <a:lnTo>
                  <a:pt x="487" y="2543"/>
                </a:lnTo>
                <a:cubicBezTo>
                  <a:pt x="203" y="2564"/>
                  <a:pt x="0" y="2828"/>
                  <a:pt x="41" y="3112"/>
                </a:cubicBezTo>
                <a:cubicBezTo>
                  <a:pt x="78" y="3353"/>
                  <a:pt x="284" y="3543"/>
                  <a:pt x="537" y="3543"/>
                </a:cubicBezTo>
                <a:cubicBezTo>
                  <a:pt x="560" y="3543"/>
                  <a:pt x="585" y="3541"/>
                  <a:pt x="609" y="3538"/>
                </a:cubicBezTo>
                <a:lnTo>
                  <a:pt x="18714" y="1001"/>
                </a:lnTo>
                <a:cubicBezTo>
                  <a:pt x="18999" y="940"/>
                  <a:pt x="19202" y="696"/>
                  <a:pt x="19161" y="432"/>
                </a:cubicBezTo>
                <a:cubicBezTo>
                  <a:pt x="19124" y="191"/>
                  <a:pt x="18917" y="1"/>
                  <a:pt x="18665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9" name="Google Shape;3349;p65"/>
          <p:cNvSpPr/>
          <p:nvPr/>
        </p:nvSpPr>
        <p:spPr>
          <a:xfrm flipH="1">
            <a:off x="6331800" y="2175575"/>
            <a:ext cx="480575" cy="88725"/>
          </a:xfrm>
          <a:custGeom>
            <a:avLst/>
            <a:gdLst/>
            <a:ahLst/>
            <a:cxnLst/>
            <a:rect l="l" t="t" r="r" b="b"/>
            <a:pathLst>
              <a:path w="19223" h="3549" extrusionOk="0">
                <a:moveTo>
                  <a:pt x="18708" y="1"/>
                </a:moveTo>
                <a:cubicBezTo>
                  <a:pt x="18677" y="1"/>
                  <a:pt x="18645" y="4"/>
                  <a:pt x="18614" y="12"/>
                </a:cubicBezTo>
                <a:lnTo>
                  <a:pt x="488" y="2549"/>
                </a:lnTo>
                <a:cubicBezTo>
                  <a:pt x="204" y="2569"/>
                  <a:pt x="1" y="2833"/>
                  <a:pt x="62" y="3097"/>
                </a:cubicBezTo>
                <a:cubicBezTo>
                  <a:pt x="80" y="3357"/>
                  <a:pt x="302" y="3549"/>
                  <a:pt x="542" y="3549"/>
                </a:cubicBezTo>
                <a:cubicBezTo>
                  <a:pt x="564" y="3549"/>
                  <a:pt x="587" y="3547"/>
                  <a:pt x="610" y="3543"/>
                </a:cubicBezTo>
                <a:lnTo>
                  <a:pt x="18735" y="1006"/>
                </a:lnTo>
                <a:cubicBezTo>
                  <a:pt x="19020" y="945"/>
                  <a:pt x="19222" y="702"/>
                  <a:pt x="19162" y="438"/>
                </a:cubicBezTo>
                <a:cubicBezTo>
                  <a:pt x="19144" y="188"/>
                  <a:pt x="18937" y="1"/>
                  <a:pt x="18708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0" name="Google Shape;3350;p65"/>
          <p:cNvSpPr/>
          <p:nvPr/>
        </p:nvSpPr>
        <p:spPr>
          <a:xfrm flipH="1">
            <a:off x="6651500" y="2300625"/>
            <a:ext cx="55825" cy="20425"/>
          </a:xfrm>
          <a:custGeom>
            <a:avLst/>
            <a:gdLst/>
            <a:ahLst/>
            <a:cxnLst/>
            <a:rect l="l" t="t" r="r" b="b"/>
            <a:pathLst>
              <a:path w="2233" h="817" extrusionOk="0">
                <a:moveTo>
                  <a:pt x="1903" y="1"/>
                </a:moveTo>
                <a:cubicBezTo>
                  <a:pt x="1891" y="1"/>
                  <a:pt x="1880" y="1"/>
                  <a:pt x="1868" y="3"/>
                </a:cubicBezTo>
                <a:lnTo>
                  <a:pt x="264" y="226"/>
                </a:lnTo>
                <a:cubicBezTo>
                  <a:pt x="122" y="267"/>
                  <a:pt x="0" y="409"/>
                  <a:pt x="21" y="571"/>
                </a:cubicBezTo>
                <a:cubicBezTo>
                  <a:pt x="39" y="703"/>
                  <a:pt x="180" y="817"/>
                  <a:pt x="314" y="817"/>
                </a:cubicBezTo>
                <a:cubicBezTo>
                  <a:pt x="324" y="817"/>
                  <a:pt x="335" y="816"/>
                  <a:pt x="345" y="815"/>
                </a:cubicBezTo>
                <a:lnTo>
                  <a:pt x="1949" y="591"/>
                </a:lnTo>
                <a:cubicBezTo>
                  <a:pt x="2091" y="571"/>
                  <a:pt x="2233" y="409"/>
                  <a:pt x="2192" y="246"/>
                </a:cubicBezTo>
                <a:cubicBezTo>
                  <a:pt x="2174" y="115"/>
                  <a:pt x="2050" y="1"/>
                  <a:pt x="1903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1" name="Google Shape;3351;p65"/>
          <p:cNvSpPr/>
          <p:nvPr/>
        </p:nvSpPr>
        <p:spPr>
          <a:xfrm flipH="1">
            <a:off x="6563700" y="2310275"/>
            <a:ext cx="141100" cy="32600"/>
          </a:xfrm>
          <a:custGeom>
            <a:avLst/>
            <a:gdLst/>
            <a:ahLst/>
            <a:cxnLst/>
            <a:rect l="l" t="t" r="r" b="b"/>
            <a:pathLst>
              <a:path w="5644" h="1304" extrusionOk="0">
                <a:moveTo>
                  <a:pt x="5330" y="0"/>
                </a:moveTo>
                <a:cubicBezTo>
                  <a:pt x="5319" y="0"/>
                  <a:pt x="5309" y="1"/>
                  <a:pt x="5298" y="2"/>
                </a:cubicBezTo>
                <a:lnTo>
                  <a:pt x="265" y="713"/>
                </a:lnTo>
                <a:cubicBezTo>
                  <a:pt x="123" y="733"/>
                  <a:pt x="1" y="896"/>
                  <a:pt x="21" y="1038"/>
                </a:cubicBezTo>
                <a:cubicBezTo>
                  <a:pt x="40" y="1188"/>
                  <a:pt x="181" y="1304"/>
                  <a:pt x="314" y="1304"/>
                </a:cubicBezTo>
                <a:cubicBezTo>
                  <a:pt x="325" y="1304"/>
                  <a:pt x="335" y="1303"/>
                  <a:pt x="346" y="1302"/>
                </a:cubicBezTo>
                <a:lnTo>
                  <a:pt x="5380" y="591"/>
                </a:lnTo>
                <a:cubicBezTo>
                  <a:pt x="5542" y="551"/>
                  <a:pt x="5643" y="408"/>
                  <a:pt x="5623" y="246"/>
                </a:cubicBezTo>
                <a:cubicBezTo>
                  <a:pt x="5604" y="114"/>
                  <a:pt x="5464" y="0"/>
                  <a:pt x="5330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2" name="Google Shape;3352;p65"/>
          <p:cNvSpPr/>
          <p:nvPr/>
        </p:nvSpPr>
        <p:spPr>
          <a:xfrm flipH="1">
            <a:off x="6713900" y="2289650"/>
            <a:ext cx="88825" cy="83100"/>
          </a:xfrm>
          <a:custGeom>
            <a:avLst/>
            <a:gdLst/>
            <a:ahLst/>
            <a:cxnLst/>
            <a:rect l="l" t="t" r="r" b="b"/>
            <a:pathLst>
              <a:path w="3553" h="3324" extrusionOk="0">
                <a:moveTo>
                  <a:pt x="1769" y="1"/>
                </a:moveTo>
                <a:cubicBezTo>
                  <a:pt x="1695" y="1"/>
                  <a:pt x="1619" y="5"/>
                  <a:pt x="1543" y="16"/>
                </a:cubicBezTo>
                <a:cubicBezTo>
                  <a:pt x="630" y="137"/>
                  <a:pt x="0" y="970"/>
                  <a:pt x="122" y="1883"/>
                </a:cubicBezTo>
                <a:cubicBezTo>
                  <a:pt x="251" y="2712"/>
                  <a:pt x="948" y="3323"/>
                  <a:pt x="1759" y="3323"/>
                </a:cubicBezTo>
                <a:cubicBezTo>
                  <a:pt x="1841" y="3323"/>
                  <a:pt x="1925" y="3317"/>
                  <a:pt x="2010" y="3304"/>
                </a:cubicBezTo>
                <a:cubicBezTo>
                  <a:pt x="2923" y="3182"/>
                  <a:pt x="3552" y="2350"/>
                  <a:pt x="3431" y="1436"/>
                </a:cubicBezTo>
                <a:cubicBezTo>
                  <a:pt x="3319" y="599"/>
                  <a:pt x="2593" y="1"/>
                  <a:pt x="1769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3" name="Google Shape;3353;p65"/>
          <p:cNvSpPr/>
          <p:nvPr/>
        </p:nvSpPr>
        <p:spPr>
          <a:xfrm flipH="1">
            <a:off x="6407925" y="2266500"/>
            <a:ext cx="55825" cy="20575"/>
          </a:xfrm>
          <a:custGeom>
            <a:avLst/>
            <a:gdLst/>
            <a:ahLst/>
            <a:cxnLst/>
            <a:rect l="l" t="t" r="r" b="b"/>
            <a:pathLst>
              <a:path w="2233" h="823" extrusionOk="0">
                <a:moveTo>
                  <a:pt x="1924" y="1"/>
                </a:moveTo>
                <a:cubicBezTo>
                  <a:pt x="1906" y="1"/>
                  <a:pt x="1887" y="3"/>
                  <a:pt x="1867" y="8"/>
                </a:cubicBezTo>
                <a:lnTo>
                  <a:pt x="264" y="231"/>
                </a:lnTo>
                <a:cubicBezTo>
                  <a:pt x="122" y="251"/>
                  <a:pt x="0" y="414"/>
                  <a:pt x="20" y="556"/>
                </a:cubicBezTo>
                <a:cubicBezTo>
                  <a:pt x="39" y="706"/>
                  <a:pt x="180" y="822"/>
                  <a:pt x="314" y="822"/>
                </a:cubicBezTo>
                <a:cubicBezTo>
                  <a:pt x="324" y="822"/>
                  <a:pt x="335" y="821"/>
                  <a:pt x="345" y="820"/>
                </a:cubicBezTo>
                <a:lnTo>
                  <a:pt x="1949" y="576"/>
                </a:lnTo>
                <a:cubicBezTo>
                  <a:pt x="2091" y="556"/>
                  <a:pt x="2233" y="414"/>
                  <a:pt x="2192" y="251"/>
                </a:cubicBezTo>
                <a:cubicBezTo>
                  <a:pt x="2174" y="126"/>
                  <a:pt x="2062" y="1"/>
                  <a:pt x="1924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4" name="Google Shape;3354;p65"/>
          <p:cNvSpPr/>
          <p:nvPr/>
        </p:nvSpPr>
        <p:spPr>
          <a:xfrm flipH="1">
            <a:off x="6320125" y="2275775"/>
            <a:ext cx="141100" cy="32600"/>
          </a:xfrm>
          <a:custGeom>
            <a:avLst/>
            <a:gdLst/>
            <a:ahLst/>
            <a:cxnLst/>
            <a:rect l="l" t="t" r="r" b="b"/>
            <a:pathLst>
              <a:path w="5644" h="1304" extrusionOk="0">
                <a:moveTo>
                  <a:pt x="5330" y="0"/>
                </a:moveTo>
                <a:cubicBezTo>
                  <a:pt x="5319" y="0"/>
                  <a:pt x="5309" y="1"/>
                  <a:pt x="5298" y="2"/>
                </a:cubicBezTo>
                <a:lnTo>
                  <a:pt x="264" y="713"/>
                </a:lnTo>
                <a:cubicBezTo>
                  <a:pt x="122" y="753"/>
                  <a:pt x="1" y="895"/>
                  <a:pt x="21" y="1058"/>
                </a:cubicBezTo>
                <a:cubicBezTo>
                  <a:pt x="40" y="1189"/>
                  <a:pt x="180" y="1304"/>
                  <a:pt x="314" y="1304"/>
                </a:cubicBezTo>
                <a:cubicBezTo>
                  <a:pt x="325" y="1304"/>
                  <a:pt x="335" y="1303"/>
                  <a:pt x="346" y="1301"/>
                </a:cubicBezTo>
                <a:lnTo>
                  <a:pt x="5379" y="591"/>
                </a:lnTo>
                <a:cubicBezTo>
                  <a:pt x="5542" y="571"/>
                  <a:pt x="5643" y="449"/>
                  <a:pt x="5623" y="266"/>
                </a:cubicBezTo>
                <a:cubicBezTo>
                  <a:pt x="5604" y="116"/>
                  <a:pt x="5463" y="0"/>
                  <a:pt x="5330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5" name="Google Shape;3355;p65"/>
          <p:cNvSpPr/>
          <p:nvPr/>
        </p:nvSpPr>
        <p:spPr>
          <a:xfrm flipH="1">
            <a:off x="6470325" y="2255250"/>
            <a:ext cx="88825" cy="83375"/>
          </a:xfrm>
          <a:custGeom>
            <a:avLst/>
            <a:gdLst/>
            <a:ahLst/>
            <a:cxnLst/>
            <a:rect l="l" t="t" r="r" b="b"/>
            <a:pathLst>
              <a:path w="3553" h="3335" extrusionOk="0">
                <a:moveTo>
                  <a:pt x="1741" y="0"/>
                </a:moveTo>
                <a:cubicBezTo>
                  <a:pt x="1676" y="0"/>
                  <a:pt x="1609" y="4"/>
                  <a:pt x="1543" y="11"/>
                </a:cubicBezTo>
                <a:cubicBezTo>
                  <a:pt x="629" y="153"/>
                  <a:pt x="0" y="986"/>
                  <a:pt x="122" y="1899"/>
                </a:cubicBezTo>
                <a:cubicBezTo>
                  <a:pt x="252" y="2736"/>
                  <a:pt x="962" y="3335"/>
                  <a:pt x="1784" y="3335"/>
                </a:cubicBezTo>
                <a:cubicBezTo>
                  <a:pt x="1858" y="3335"/>
                  <a:pt x="1934" y="3330"/>
                  <a:pt x="2010" y="3320"/>
                </a:cubicBezTo>
                <a:cubicBezTo>
                  <a:pt x="2923" y="3198"/>
                  <a:pt x="3552" y="2346"/>
                  <a:pt x="3430" y="1432"/>
                </a:cubicBezTo>
                <a:cubicBezTo>
                  <a:pt x="3318" y="585"/>
                  <a:pt x="2577" y="0"/>
                  <a:pt x="1741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6" name="Google Shape;3356;p65"/>
          <p:cNvSpPr/>
          <p:nvPr/>
        </p:nvSpPr>
        <p:spPr>
          <a:xfrm flipH="1">
            <a:off x="6731150" y="2310775"/>
            <a:ext cx="54325" cy="40725"/>
          </a:xfrm>
          <a:custGeom>
            <a:avLst/>
            <a:gdLst/>
            <a:ahLst/>
            <a:cxnLst/>
            <a:rect l="l" t="t" r="r" b="b"/>
            <a:pathLst>
              <a:path w="2173" h="1629" extrusionOk="0">
                <a:moveTo>
                  <a:pt x="1663" y="1"/>
                </a:moveTo>
                <a:cubicBezTo>
                  <a:pt x="1650" y="1"/>
                  <a:pt x="1637" y="1"/>
                  <a:pt x="1624" y="3"/>
                </a:cubicBezTo>
                <a:lnTo>
                  <a:pt x="345" y="185"/>
                </a:lnTo>
                <a:cubicBezTo>
                  <a:pt x="142" y="206"/>
                  <a:pt x="0" y="409"/>
                  <a:pt x="21" y="612"/>
                </a:cubicBezTo>
                <a:lnTo>
                  <a:pt x="122" y="1302"/>
                </a:lnTo>
                <a:cubicBezTo>
                  <a:pt x="141" y="1492"/>
                  <a:pt x="320" y="1629"/>
                  <a:pt x="510" y="1629"/>
                </a:cubicBezTo>
                <a:cubicBezTo>
                  <a:pt x="523" y="1629"/>
                  <a:pt x="536" y="1628"/>
                  <a:pt x="548" y="1627"/>
                </a:cubicBezTo>
                <a:lnTo>
                  <a:pt x="1827" y="1444"/>
                </a:lnTo>
                <a:cubicBezTo>
                  <a:pt x="2050" y="1424"/>
                  <a:pt x="2172" y="1221"/>
                  <a:pt x="2152" y="1018"/>
                </a:cubicBezTo>
                <a:lnTo>
                  <a:pt x="2050" y="328"/>
                </a:lnTo>
                <a:cubicBezTo>
                  <a:pt x="2031" y="138"/>
                  <a:pt x="1852" y="1"/>
                  <a:pt x="1663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7" name="Google Shape;3357;p65"/>
          <p:cNvSpPr/>
          <p:nvPr/>
        </p:nvSpPr>
        <p:spPr>
          <a:xfrm flipH="1">
            <a:off x="6736750" y="2312850"/>
            <a:ext cx="45675" cy="19825"/>
          </a:xfrm>
          <a:custGeom>
            <a:avLst/>
            <a:gdLst/>
            <a:ahLst/>
            <a:cxnLst/>
            <a:rect l="l" t="t" r="r" b="b"/>
            <a:pathLst>
              <a:path w="1827" h="793" extrusionOk="0">
                <a:moveTo>
                  <a:pt x="1746" y="1"/>
                </a:moveTo>
                <a:lnTo>
                  <a:pt x="974" y="691"/>
                </a:lnTo>
                <a:lnTo>
                  <a:pt x="41" y="204"/>
                </a:lnTo>
                <a:cubicBezTo>
                  <a:pt x="20" y="224"/>
                  <a:pt x="0" y="245"/>
                  <a:pt x="0" y="285"/>
                </a:cubicBezTo>
                <a:lnTo>
                  <a:pt x="995" y="793"/>
                </a:lnTo>
                <a:lnTo>
                  <a:pt x="1827" y="42"/>
                </a:lnTo>
                <a:cubicBezTo>
                  <a:pt x="1807" y="21"/>
                  <a:pt x="1766" y="1"/>
                  <a:pt x="1746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8" name="Google Shape;3358;p65"/>
          <p:cNvSpPr/>
          <p:nvPr/>
        </p:nvSpPr>
        <p:spPr>
          <a:xfrm flipH="1">
            <a:off x="6493175" y="2266450"/>
            <a:ext cx="43150" cy="61225"/>
          </a:xfrm>
          <a:custGeom>
            <a:avLst/>
            <a:gdLst/>
            <a:ahLst/>
            <a:cxnLst/>
            <a:rect l="l" t="t" r="r" b="b"/>
            <a:pathLst>
              <a:path w="1726" h="2449" extrusionOk="0">
                <a:moveTo>
                  <a:pt x="1240" y="1"/>
                </a:moveTo>
                <a:cubicBezTo>
                  <a:pt x="1220" y="1"/>
                  <a:pt x="1199" y="4"/>
                  <a:pt x="1178" y="10"/>
                </a:cubicBezTo>
                <a:lnTo>
                  <a:pt x="264" y="132"/>
                </a:lnTo>
                <a:cubicBezTo>
                  <a:pt x="102" y="152"/>
                  <a:pt x="1" y="274"/>
                  <a:pt x="21" y="436"/>
                </a:cubicBezTo>
                <a:lnTo>
                  <a:pt x="285" y="2202"/>
                </a:lnTo>
                <a:cubicBezTo>
                  <a:pt x="303" y="2351"/>
                  <a:pt x="407" y="2448"/>
                  <a:pt x="549" y="2448"/>
                </a:cubicBezTo>
                <a:cubicBezTo>
                  <a:pt x="562" y="2448"/>
                  <a:pt x="575" y="2447"/>
                  <a:pt x="589" y="2446"/>
                </a:cubicBezTo>
                <a:lnTo>
                  <a:pt x="1503" y="2304"/>
                </a:lnTo>
                <a:cubicBezTo>
                  <a:pt x="1624" y="2283"/>
                  <a:pt x="1726" y="2161"/>
                  <a:pt x="1726" y="1999"/>
                </a:cubicBezTo>
                <a:lnTo>
                  <a:pt x="1482" y="233"/>
                </a:lnTo>
                <a:cubicBezTo>
                  <a:pt x="1448" y="95"/>
                  <a:pt x="1354" y="1"/>
                  <a:pt x="1240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9" name="Google Shape;3359;p65"/>
          <p:cNvSpPr/>
          <p:nvPr/>
        </p:nvSpPr>
        <p:spPr>
          <a:xfrm flipH="1">
            <a:off x="6508900" y="2317925"/>
            <a:ext cx="4600" cy="4600"/>
          </a:xfrm>
          <a:custGeom>
            <a:avLst/>
            <a:gdLst/>
            <a:ahLst/>
            <a:cxnLst/>
            <a:rect l="l" t="t" r="r" b="b"/>
            <a:pathLst>
              <a:path w="184" h="184" extrusionOk="0">
                <a:moveTo>
                  <a:pt x="82" y="1"/>
                </a:moveTo>
                <a:cubicBezTo>
                  <a:pt x="21" y="1"/>
                  <a:pt x="1" y="42"/>
                  <a:pt x="1" y="102"/>
                </a:cubicBezTo>
                <a:cubicBezTo>
                  <a:pt x="1" y="143"/>
                  <a:pt x="62" y="184"/>
                  <a:pt x="102" y="184"/>
                </a:cubicBezTo>
                <a:cubicBezTo>
                  <a:pt x="163" y="184"/>
                  <a:pt x="184" y="123"/>
                  <a:pt x="184" y="82"/>
                </a:cubicBezTo>
                <a:cubicBezTo>
                  <a:pt x="184" y="21"/>
                  <a:pt x="123" y="1"/>
                  <a:pt x="82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0" name="Google Shape;3360;p65"/>
          <p:cNvSpPr/>
          <p:nvPr/>
        </p:nvSpPr>
        <p:spPr>
          <a:xfrm flipH="1">
            <a:off x="6498250" y="2271500"/>
            <a:ext cx="33500" cy="45200"/>
          </a:xfrm>
          <a:custGeom>
            <a:avLst/>
            <a:gdLst/>
            <a:ahLst/>
            <a:cxnLst/>
            <a:rect l="l" t="t" r="r" b="b"/>
            <a:pathLst>
              <a:path w="1340" h="1808" extrusionOk="0">
                <a:moveTo>
                  <a:pt x="989" y="0"/>
                </a:moveTo>
                <a:cubicBezTo>
                  <a:pt x="971" y="0"/>
                  <a:pt x="952" y="4"/>
                  <a:pt x="934" y="11"/>
                </a:cubicBezTo>
                <a:lnTo>
                  <a:pt x="203" y="112"/>
                </a:lnTo>
                <a:cubicBezTo>
                  <a:pt x="81" y="112"/>
                  <a:pt x="0" y="234"/>
                  <a:pt x="21" y="336"/>
                </a:cubicBezTo>
                <a:lnTo>
                  <a:pt x="203" y="1635"/>
                </a:lnTo>
                <a:cubicBezTo>
                  <a:pt x="203" y="1735"/>
                  <a:pt x="286" y="1808"/>
                  <a:pt x="371" y="1808"/>
                </a:cubicBezTo>
                <a:cubicBezTo>
                  <a:pt x="390" y="1808"/>
                  <a:pt x="408" y="1804"/>
                  <a:pt x="426" y="1797"/>
                </a:cubicBezTo>
                <a:lnTo>
                  <a:pt x="1157" y="1696"/>
                </a:lnTo>
                <a:cubicBezTo>
                  <a:pt x="1259" y="1675"/>
                  <a:pt x="1340" y="1574"/>
                  <a:pt x="1340" y="1472"/>
                </a:cubicBezTo>
                <a:lnTo>
                  <a:pt x="1157" y="173"/>
                </a:lnTo>
                <a:cubicBezTo>
                  <a:pt x="1157" y="73"/>
                  <a:pt x="1075" y="0"/>
                  <a:pt x="989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1" name="Google Shape;3361;p65"/>
          <p:cNvSpPr/>
          <p:nvPr/>
        </p:nvSpPr>
        <p:spPr>
          <a:xfrm flipH="1">
            <a:off x="6270400" y="2171275"/>
            <a:ext cx="816500" cy="295900"/>
          </a:xfrm>
          <a:custGeom>
            <a:avLst/>
            <a:gdLst/>
            <a:ahLst/>
            <a:cxnLst/>
            <a:rect l="l" t="t" r="r" b="b"/>
            <a:pathLst>
              <a:path w="32660" h="11836" extrusionOk="0">
                <a:moveTo>
                  <a:pt x="1929" y="1"/>
                </a:moveTo>
                <a:lnTo>
                  <a:pt x="1401" y="82"/>
                </a:lnTo>
                <a:cubicBezTo>
                  <a:pt x="589" y="204"/>
                  <a:pt x="1" y="935"/>
                  <a:pt x="122" y="1747"/>
                </a:cubicBezTo>
                <a:lnTo>
                  <a:pt x="1381" y="10556"/>
                </a:lnTo>
                <a:cubicBezTo>
                  <a:pt x="1490" y="11286"/>
                  <a:pt x="2092" y="11835"/>
                  <a:pt x="2803" y="11835"/>
                </a:cubicBezTo>
                <a:cubicBezTo>
                  <a:pt x="2882" y="11835"/>
                  <a:pt x="2963" y="11828"/>
                  <a:pt x="3045" y="11814"/>
                </a:cubicBezTo>
                <a:lnTo>
                  <a:pt x="31320" y="7856"/>
                </a:lnTo>
                <a:cubicBezTo>
                  <a:pt x="32071" y="7694"/>
                  <a:pt x="32660" y="6963"/>
                  <a:pt x="32538" y="6151"/>
                </a:cubicBezTo>
                <a:lnTo>
                  <a:pt x="32051" y="2660"/>
                </a:lnTo>
                <a:cubicBezTo>
                  <a:pt x="30787" y="2249"/>
                  <a:pt x="29444" y="2112"/>
                  <a:pt x="28106" y="2112"/>
                </a:cubicBezTo>
                <a:cubicBezTo>
                  <a:pt x="27660" y="2112"/>
                  <a:pt x="27215" y="2127"/>
                  <a:pt x="26773" y="2153"/>
                </a:cubicBezTo>
                <a:cubicBezTo>
                  <a:pt x="22795" y="2355"/>
                  <a:pt x="18796" y="3249"/>
                  <a:pt x="15204" y="4994"/>
                </a:cubicBezTo>
                <a:cubicBezTo>
                  <a:pt x="13925" y="5603"/>
                  <a:pt x="12687" y="6354"/>
                  <a:pt x="11367" y="6821"/>
                </a:cubicBezTo>
                <a:cubicBezTo>
                  <a:pt x="10567" y="7112"/>
                  <a:pt x="9708" y="7294"/>
                  <a:pt x="8865" y="7294"/>
                </a:cubicBezTo>
                <a:cubicBezTo>
                  <a:pt x="8298" y="7294"/>
                  <a:pt x="7737" y="7212"/>
                  <a:pt x="7206" y="7024"/>
                </a:cubicBezTo>
                <a:cubicBezTo>
                  <a:pt x="5643" y="6476"/>
                  <a:pt x="4486" y="5055"/>
                  <a:pt x="3756" y="3533"/>
                </a:cubicBezTo>
                <a:cubicBezTo>
                  <a:pt x="3248" y="2477"/>
                  <a:pt x="2863" y="1341"/>
                  <a:pt x="2213" y="387"/>
                </a:cubicBezTo>
                <a:cubicBezTo>
                  <a:pt x="2132" y="245"/>
                  <a:pt x="2030" y="123"/>
                  <a:pt x="1929" y="1"/>
                </a:cubicBezTo>
                <a:close/>
              </a:path>
            </a:pathLst>
          </a:custGeom>
          <a:solidFill>
            <a:srgbClr val="3A3939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2" name="Google Shape;3362;p65"/>
          <p:cNvSpPr/>
          <p:nvPr/>
        </p:nvSpPr>
        <p:spPr>
          <a:xfrm flipH="1">
            <a:off x="6218650" y="2447950"/>
            <a:ext cx="817000" cy="393600"/>
          </a:xfrm>
          <a:custGeom>
            <a:avLst/>
            <a:gdLst/>
            <a:ahLst/>
            <a:cxnLst/>
            <a:rect l="l" t="t" r="r" b="b"/>
            <a:pathLst>
              <a:path w="32680" h="15744" extrusionOk="0">
                <a:moveTo>
                  <a:pt x="29889" y="0"/>
                </a:moveTo>
                <a:cubicBezTo>
                  <a:pt x="29819" y="0"/>
                  <a:pt x="29748" y="6"/>
                  <a:pt x="29676" y="16"/>
                </a:cubicBezTo>
                <a:lnTo>
                  <a:pt x="1401" y="3974"/>
                </a:lnTo>
                <a:cubicBezTo>
                  <a:pt x="589" y="4076"/>
                  <a:pt x="1" y="4847"/>
                  <a:pt x="143" y="5659"/>
                </a:cubicBezTo>
                <a:lnTo>
                  <a:pt x="1381" y="14468"/>
                </a:lnTo>
                <a:cubicBezTo>
                  <a:pt x="1473" y="15206"/>
                  <a:pt x="2102" y="15743"/>
                  <a:pt x="2826" y="15743"/>
                </a:cubicBezTo>
                <a:cubicBezTo>
                  <a:pt x="2898" y="15743"/>
                  <a:pt x="2972" y="15738"/>
                  <a:pt x="3045" y="15727"/>
                </a:cubicBezTo>
                <a:lnTo>
                  <a:pt x="31320" y="11769"/>
                </a:lnTo>
                <a:cubicBezTo>
                  <a:pt x="32132" y="11647"/>
                  <a:pt x="32680" y="10916"/>
                  <a:pt x="32578" y="10084"/>
                </a:cubicBezTo>
                <a:lnTo>
                  <a:pt x="31340" y="1295"/>
                </a:lnTo>
                <a:cubicBezTo>
                  <a:pt x="31248" y="555"/>
                  <a:pt x="30615" y="0"/>
                  <a:pt x="29889" y="0"/>
                </a:cubicBezTo>
                <a:close/>
              </a:path>
            </a:pathLst>
          </a:custGeom>
          <a:solidFill>
            <a:srgbClr val="F2CC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3" name="Google Shape;3363;p65"/>
          <p:cNvSpPr/>
          <p:nvPr/>
        </p:nvSpPr>
        <p:spPr>
          <a:xfrm flipH="1">
            <a:off x="6768200" y="2577825"/>
            <a:ext cx="234450" cy="205900"/>
          </a:xfrm>
          <a:custGeom>
            <a:avLst/>
            <a:gdLst/>
            <a:ahLst/>
            <a:cxnLst/>
            <a:rect l="l" t="t" r="r" b="b"/>
            <a:pathLst>
              <a:path w="9378" h="8236" extrusionOk="0">
                <a:moveTo>
                  <a:pt x="4694" y="0"/>
                </a:moveTo>
                <a:cubicBezTo>
                  <a:pt x="3123" y="0"/>
                  <a:pt x="1621" y="908"/>
                  <a:pt x="934" y="2433"/>
                </a:cubicBezTo>
                <a:cubicBezTo>
                  <a:pt x="0" y="4503"/>
                  <a:pt x="934" y="6939"/>
                  <a:pt x="3004" y="7873"/>
                </a:cubicBezTo>
                <a:cubicBezTo>
                  <a:pt x="3550" y="8119"/>
                  <a:pt x="4121" y="8235"/>
                  <a:pt x="4683" y="8235"/>
                </a:cubicBezTo>
                <a:cubicBezTo>
                  <a:pt x="6254" y="8235"/>
                  <a:pt x="7756" y="7327"/>
                  <a:pt x="8444" y="5802"/>
                </a:cubicBezTo>
                <a:cubicBezTo>
                  <a:pt x="9378" y="3732"/>
                  <a:pt x="8444" y="1296"/>
                  <a:pt x="6373" y="363"/>
                </a:cubicBezTo>
                <a:cubicBezTo>
                  <a:pt x="5828" y="117"/>
                  <a:pt x="5257" y="0"/>
                  <a:pt x="4694" y="0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4" name="Google Shape;3364;p65"/>
          <p:cNvSpPr/>
          <p:nvPr/>
        </p:nvSpPr>
        <p:spPr>
          <a:xfrm flipH="1">
            <a:off x="6286125" y="2506075"/>
            <a:ext cx="480075" cy="88575"/>
          </a:xfrm>
          <a:custGeom>
            <a:avLst/>
            <a:gdLst/>
            <a:ahLst/>
            <a:cxnLst/>
            <a:rect l="l" t="t" r="r" b="b"/>
            <a:pathLst>
              <a:path w="19203" h="3543" extrusionOk="0">
                <a:moveTo>
                  <a:pt x="18686" y="0"/>
                </a:moveTo>
                <a:cubicBezTo>
                  <a:pt x="18662" y="0"/>
                  <a:pt x="18638" y="2"/>
                  <a:pt x="18614" y="5"/>
                </a:cubicBezTo>
                <a:lnTo>
                  <a:pt x="488" y="2543"/>
                </a:lnTo>
                <a:cubicBezTo>
                  <a:pt x="224" y="2563"/>
                  <a:pt x="1" y="2827"/>
                  <a:pt x="62" y="3111"/>
                </a:cubicBezTo>
                <a:cubicBezTo>
                  <a:pt x="80" y="3352"/>
                  <a:pt x="302" y="3542"/>
                  <a:pt x="557" y="3542"/>
                </a:cubicBezTo>
                <a:cubicBezTo>
                  <a:pt x="581" y="3542"/>
                  <a:pt x="605" y="3541"/>
                  <a:pt x="630" y="3537"/>
                </a:cubicBezTo>
                <a:lnTo>
                  <a:pt x="18735" y="1000"/>
                </a:lnTo>
                <a:cubicBezTo>
                  <a:pt x="19020" y="939"/>
                  <a:pt x="19202" y="695"/>
                  <a:pt x="19162" y="432"/>
                </a:cubicBezTo>
                <a:cubicBezTo>
                  <a:pt x="19143" y="190"/>
                  <a:pt x="18938" y="0"/>
                  <a:pt x="18686" y="0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5" name="Google Shape;3365;p65"/>
          <p:cNvSpPr/>
          <p:nvPr/>
        </p:nvSpPr>
        <p:spPr>
          <a:xfrm flipH="1">
            <a:off x="6280050" y="2551075"/>
            <a:ext cx="479550" cy="88725"/>
          </a:xfrm>
          <a:custGeom>
            <a:avLst/>
            <a:gdLst/>
            <a:ahLst/>
            <a:cxnLst/>
            <a:rect l="l" t="t" r="r" b="b"/>
            <a:pathLst>
              <a:path w="19182" h="3549" extrusionOk="0">
                <a:moveTo>
                  <a:pt x="18695" y="1"/>
                </a:moveTo>
                <a:cubicBezTo>
                  <a:pt x="18661" y="1"/>
                  <a:pt x="18627" y="4"/>
                  <a:pt x="18593" y="12"/>
                </a:cubicBezTo>
                <a:lnTo>
                  <a:pt x="488" y="2549"/>
                </a:lnTo>
                <a:cubicBezTo>
                  <a:pt x="204" y="2569"/>
                  <a:pt x="1" y="2833"/>
                  <a:pt x="61" y="3097"/>
                </a:cubicBezTo>
                <a:cubicBezTo>
                  <a:pt x="80" y="3357"/>
                  <a:pt x="285" y="3549"/>
                  <a:pt x="537" y="3549"/>
                </a:cubicBezTo>
                <a:cubicBezTo>
                  <a:pt x="561" y="3549"/>
                  <a:pt x="585" y="3547"/>
                  <a:pt x="610" y="3544"/>
                </a:cubicBezTo>
                <a:lnTo>
                  <a:pt x="18735" y="1006"/>
                </a:lnTo>
                <a:cubicBezTo>
                  <a:pt x="18999" y="945"/>
                  <a:pt x="19182" y="702"/>
                  <a:pt x="19162" y="438"/>
                </a:cubicBezTo>
                <a:cubicBezTo>
                  <a:pt x="19144" y="188"/>
                  <a:pt x="18937" y="1"/>
                  <a:pt x="18695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6" name="Google Shape;3366;p65"/>
          <p:cNvSpPr/>
          <p:nvPr/>
        </p:nvSpPr>
        <p:spPr>
          <a:xfrm flipH="1">
            <a:off x="6599725" y="2676125"/>
            <a:ext cx="55350" cy="20450"/>
          </a:xfrm>
          <a:custGeom>
            <a:avLst/>
            <a:gdLst/>
            <a:ahLst/>
            <a:cxnLst/>
            <a:rect l="l" t="t" r="r" b="b"/>
            <a:pathLst>
              <a:path w="2214" h="818" extrusionOk="0">
                <a:moveTo>
                  <a:pt x="1920" y="1"/>
                </a:moveTo>
                <a:cubicBezTo>
                  <a:pt x="1910" y="1"/>
                  <a:pt x="1899" y="2"/>
                  <a:pt x="1889" y="3"/>
                </a:cubicBezTo>
                <a:lnTo>
                  <a:pt x="285" y="226"/>
                </a:lnTo>
                <a:cubicBezTo>
                  <a:pt x="143" y="267"/>
                  <a:pt x="1" y="409"/>
                  <a:pt x="41" y="571"/>
                </a:cubicBezTo>
                <a:cubicBezTo>
                  <a:pt x="60" y="703"/>
                  <a:pt x="184" y="817"/>
                  <a:pt x="331" y="817"/>
                </a:cubicBezTo>
                <a:cubicBezTo>
                  <a:pt x="342" y="817"/>
                  <a:pt x="354" y="816"/>
                  <a:pt x="366" y="815"/>
                </a:cubicBezTo>
                <a:lnTo>
                  <a:pt x="1970" y="592"/>
                </a:lnTo>
                <a:cubicBezTo>
                  <a:pt x="2112" y="571"/>
                  <a:pt x="2213" y="409"/>
                  <a:pt x="2213" y="267"/>
                </a:cubicBezTo>
                <a:cubicBezTo>
                  <a:pt x="2195" y="116"/>
                  <a:pt x="2054" y="1"/>
                  <a:pt x="1920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7" name="Google Shape;3367;p65"/>
          <p:cNvSpPr/>
          <p:nvPr/>
        </p:nvSpPr>
        <p:spPr>
          <a:xfrm flipH="1">
            <a:off x="6510925" y="2685775"/>
            <a:ext cx="141600" cy="32600"/>
          </a:xfrm>
          <a:custGeom>
            <a:avLst/>
            <a:gdLst/>
            <a:ahLst/>
            <a:cxnLst/>
            <a:rect l="l" t="t" r="r" b="b"/>
            <a:pathLst>
              <a:path w="5664" h="1304" extrusionOk="0">
                <a:moveTo>
                  <a:pt x="5350" y="0"/>
                </a:moveTo>
                <a:cubicBezTo>
                  <a:pt x="5339" y="0"/>
                  <a:pt x="5329" y="1"/>
                  <a:pt x="5318" y="3"/>
                </a:cubicBezTo>
                <a:lnTo>
                  <a:pt x="285" y="713"/>
                </a:lnTo>
                <a:cubicBezTo>
                  <a:pt x="142" y="733"/>
                  <a:pt x="0" y="896"/>
                  <a:pt x="41" y="1038"/>
                </a:cubicBezTo>
                <a:cubicBezTo>
                  <a:pt x="60" y="1188"/>
                  <a:pt x="183" y="1304"/>
                  <a:pt x="330" y="1304"/>
                </a:cubicBezTo>
                <a:cubicBezTo>
                  <a:pt x="342" y="1304"/>
                  <a:pt x="354" y="1303"/>
                  <a:pt x="366" y="1302"/>
                </a:cubicBezTo>
                <a:lnTo>
                  <a:pt x="5379" y="591"/>
                </a:lnTo>
                <a:cubicBezTo>
                  <a:pt x="5542" y="551"/>
                  <a:pt x="5663" y="409"/>
                  <a:pt x="5643" y="246"/>
                </a:cubicBezTo>
                <a:cubicBezTo>
                  <a:pt x="5624" y="115"/>
                  <a:pt x="5484" y="0"/>
                  <a:pt x="5350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8" name="Google Shape;3368;p65"/>
          <p:cNvSpPr/>
          <p:nvPr/>
        </p:nvSpPr>
        <p:spPr>
          <a:xfrm flipH="1">
            <a:off x="6661125" y="2665150"/>
            <a:ext cx="88825" cy="83100"/>
          </a:xfrm>
          <a:custGeom>
            <a:avLst/>
            <a:gdLst/>
            <a:ahLst/>
            <a:cxnLst/>
            <a:rect l="l" t="t" r="r" b="b"/>
            <a:pathLst>
              <a:path w="3553" h="3324" extrusionOk="0">
                <a:moveTo>
                  <a:pt x="1769" y="1"/>
                </a:moveTo>
                <a:cubicBezTo>
                  <a:pt x="1694" y="1"/>
                  <a:pt x="1619" y="6"/>
                  <a:pt x="1543" y="16"/>
                </a:cubicBezTo>
                <a:cubicBezTo>
                  <a:pt x="629" y="138"/>
                  <a:pt x="0" y="970"/>
                  <a:pt x="122" y="1883"/>
                </a:cubicBezTo>
                <a:cubicBezTo>
                  <a:pt x="233" y="2712"/>
                  <a:pt x="945" y="3323"/>
                  <a:pt x="1758" y="3323"/>
                </a:cubicBezTo>
                <a:cubicBezTo>
                  <a:pt x="1841" y="3323"/>
                  <a:pt x="1925" y="3317"/>
                  <a:pt x="2010" y="3304"/>
                </a:cubicBezTo>
                <a:cubicBezTo>
                  <a:pt x="2923" y="3182"/>
                  <a:pt x="3552" y="2350"/>
                  <a:pt x="3431" y="1437"/>
                </a:cubicBezTo>
                <a:cubicBezTo>
                  <a:pt x="3300" y="599"/>
                  <a:pt x="2590" y="1"/>
                  <a:pt x="1769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9" name="Google Shape;3369;p65"/>
          <p:cNvSpPr/>
          <p:nvPr/>
        </p:nvSpPr>
        <p:spPr>
          <a:xfrm flipH="1">
            <a:off x="6356150" y="2642025"/>
            <a:ext cx="55850" cy="20550"/>
          </a:xfrm>
          <a:custGeom>
            <a:avLst/>
            <a:gdLst/>
            <a:ahLst/>
            <a:cxnLst/>
            <a:rect l="l" t="t" r="r" b="b"/>
            <a:pathLst>
              <a:path w="2234" h="822" extrusionOk="0">
                <a:moveTo>
                  <a:pt x="1939" y="0"/>
                </a:moveTo>
                <a:cubicBezTo>
                  <a:pt x="1922" y="0"/>
                  <a:pt x="1905" y="2"/>
                  <a:pt x="1888" y="7"/>
                </a:cubicBezTo>
                <a:lnTo>
                  <a:pt x="285" y="230"/>
                </a:lnTo>
                <a:cubicBezTo>
                  <a:pt x="122" y="251"/>
                  <a:pt x="0" y="413"/>
                  <a:pt x="21" y="555"/>
                </a:cubicBezTo>
                <a:cubicBezTo>
                  <a:pt x="58" y="706"/>
                  <a:pt x="183" y="821"/>
                  <a:pt x="330" y="821"/>
                </a:cubicBezTo>
                <a:cubicBezTo>
                  <a:pt x="342" y="821"/>
                  <a:pt x="354" y="820"/>
                  <a:pt x="366" y="819"/>
                </a:cubicBezTo>
                <a:lnTo>
                  <a:pt x="1949" y="575"/>
                </a:lnTo>
                <a:cubicBezTo>
                  <a:pt x="2132" y="555"/>
                  <a:pt x="2233" y="413"/>
                  <a:pt x="2213" y="251"/>
                </a:cubicBezTo>
                <a:cubicBezTo>
                  <a:pt x="2195" y="125"/>
                  <a:pt x="2067" y="0"/>
                  <a:pt x="1939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0" name="Google Shape;3370;p65"/>
          <p:cNvSpPr/>
          <p:nvPr/>
        </p:nvSpPr>
        <p:spPr>
          <a:xfrm flipH="1">
            <a:off x="6267350" y="2651275"/>
            <a:ext cx="141600" cy="32600"/>
          </a:xfrm>
          <a:custGeom>
            <a:avLst/>
            <a:gdLst/>
            <a:ahLst/>
            <a:cxnLst/>
            <a:rect l="l" t="t" r="r" b="b"/>
            <a:pathLst>
              <a:path w="5664" h="1304" extrusionOk="0">
                <a:moveTo>
                  <a:pt x="5350" y="0"/>
                </a:moveTo>
                <a:cubicBezTo>
                  <a:pt x="5339" y="0"/>
                  <a:pt x="5329" y="1"/>
                  <a:pt x="5318" y="2"/>
                </a:cubicBezTo>
                <a:lnTo>
                  <a:pt x="284" y="713"/>
                </a:lnTo>
                <a:cubicBezTo>
                  <a:pt x="142" y="753"/>
                  <a:pt x="0" y="896"/>
                  <a:pt x="41" y="1058"/>
                </a:cubicBezTo>
                <a:cubicBezTo>
                  <a:pt x="60" y="1189"/>
                  <a:pt x="183" y="1304"/>
                  <a:pt x="330" y="1304"/>
                </a:cubicBezTo>
                <a:cubicBezTo>
                  <a:pt x="342" y="1304"/>
                  <a:pt x="354" y="1303"/>
                  <a:pt x="366" y="1301"/>
                </a:cubicBezTo>
                <a:lnTo>
                  <a:pt x="5379" y="591"/>
                </a:lnTo>
                <a:cubicBezTo>
                  <a:pt x="5542" y="571"/>
                  <a:pt x="5663" y="408"/>
                  <a:pt x="5643" y="266"/>
                </a:cubicBezTo>
                <a:cubicBezTo>
                  <a:pt x="5624" y="116"/>
                  <a:pt x="5483" y="0"/>
                  <a:pt x="5350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1" name="Google Shape;3371;p65"/>
          <p:cNvSpPr/>
          <p:nvPr/>
        </p:nvSpPr>
        <p:spPr>
          <a:xfrm flipH="1">
            <a:off x="6417550" y="2630650"/>
            <a:ext cx="88825" cy="83500"/>
          </a:xfrm>
          <a:custGeom>
            <a:avLst/>
            <a:gdLst/>
            <a:ahLst/>
            <a:cxnLst/>
            <a:rect l="l" t="t" r="r" b="b"/>
            <a:pathLst>
              <a:path w="3553" h="3340" extrusionOk="0">
                <a:moveTo>
                  <a:pt x="1769" y="0"/>
                </a:moveTo>
                <a:cubicBezTo>
                  <a:pt x="1694" y="0"/>
                  <a:pt x="1619" y="5"/>
                  <a:pt x="1543" y="16"/>
                </a:cubicBezTo>
                <a:cubicBezTo>
                  <a:pt x="629" y="158"/>
                  <a:pt x="0" y="990"/>
                  <a:pt x="122" y="1903"/>
                </a:cubicBezTo>
                <a:cubicBezTo>
                  <a:pt x="234" y="2741"/>
                  <a:pt x="959" y="3339"/>
                  <a:pt x="1783" y="3339"/>
                </a:cubicBezTo>
                <a:cubicBezTo>
                  <a:pt x="1858" y="3339"/>
                  <a:pt x="1934" y="3334"/>
                  <a:pt x="2010" y="3324"/>
                </a:cubicBezTo>
                <a:cubicBezTo>
                  <a:pt x="2923" y="3202"/>
                  <a:pt x="3552" y="2350"/>
                  <a:pt x="3430" y="1436"/>
                </a:cubicBezTo>
                <a:cubicBezTo>
                  <a:pt x="3300" y="599"/>
                  <a:pt x="2590" y="0"/>
                  <a:pt x="1769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2" name="Google Shape;3372;p65"/>
          <p:cNvSpPr/>
          <p:nvPr/>
        </p:nvSpPr>
        <p:spPr>
          <a:xfrm flipH="1">
            <a:off x="6678375" y="2686300"/>
            <a:ext cx="54325" cy="40700"/>
          </a:xfrm>
          <a:custGeom>
            <a:avLst/>
            <a:gdLst/>
            <a:ahLst/>
            <a:cxnLst/>
            <a:rect l="l" t="t" r="r" b="b"/>
            <a:pathLst>
              <a:path w="2173" h="1628" extrusionOk="0">
                <a:moveTo>
                  <a:pt x="1643" y="0"/>
                </a:moveTo>
                <a:cubicBezTo>
                  <a:pt x="1630" y="0"/>
                  <a:pt x="1617" y="1"/>
                  <a:pt x="1604" y="2"/>
                </a:cubicBezTo>
                <a:lnTo>
                  <a:pt x="345" y="185"/>
                </a:lnTo>
                <a:cubicBezTo>
                  <a:pt x="142" y="205"/>
                  <a:pt x="0" y="408"/>
                  <a:pt x="21" y="611"/>
                </a:cubicBezTo>
                <a:lnTo>
                  <a:pt x="122" y="1301"/>
                </a:lnTo>
                <a:cubicBezTo>
                  <a:pt x="141" y="1491"/>
                  <a:pt x="320" y="1628"/>
                  <a:pt x="510" y="1628"/>
                </a:cubicBezTo>
                <a:cubicBezTo>
                  <a:pt x="523" y="1628"/>
                  <a:pt x="535" y="1627"/>
                  <a:pt x="548" y="1626"/>
                </a:cubicBezTo>
                <a:lnTo>
                  <a:pt x="1827" y="1443"/>
                </a:lnTo>
                <a:cubicBezTo>
                  <a:pt x="2030" y="1423"/>
                  <a:pt x="2172" y="1220"/>
                  <a:pt x="2152" y="1017"/>
                </a:cubicBezTo>
                <a:lnTo>
                  <a:pt x="2050" y="327"/>
                </a:lnTo>
                <a:cubicBezTo>
                  <a:pt x="2031" y="137"/>
                  <a:pt x="1835" y="0"/>
                  <a:pt x="1643" y="0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3" name="Google Shape;3373;p65"/>
          <p:cNvSpPr/>
          <p:nvPr/>
        </p:nvSpPr>
        <p:spPr>
          <a:xfrm flipH="1">
            <a:off x="6684475" y="2688375"/>
            <a:ext cx="46200" cy="19800"/>
          </a:xfrm>
          <a:custGeom>
            <a:avLst/>
            <a:gdLst/>
            <a:ahLst/>
            <a:cxnLst/>
            <a:rect l="l" t="t" r="r" b="b"/>
            <a:pathLst>
              <a:path w="1848" h="792" extrusionOk="0">
                <a:moveTo>
                  <a:pt x="1766" y="0"/>
                </a:moveTo>
                <a:lnTo>
                  <a:pt x="975" y="690"/>
                </a:lnTo>
                <a:lnTo>
                  <a:pt x="61" y="203"/>
                </a:lnTo>
                <a:cubicBezTo>
                  <a:pt x="41" y="223"/>
                  <a:pt x="1" y="244"/>
                  <a:pt x="1" y="284"/>
                </a:cubicBezTo>
                <a:lnTo>
                  <a:pt x="995" y="792"/>
                </a:lnTo>
                <a:lnTo>
                  <a:pt x="1848" y="41"/>
                </a:lnTo>
                <a:cubicBezTo>
                  <a:pt x="1807" y="20"/>
                  <a:pt x="1787" y="0"/>
                  <a:pt x="1766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65"/>
          <p:cNvSpPr/>
          <p:nvPr/>
        </p:nvSpPr>
        <p:spPr>
          <a:xfrm flipH="1">
            <a:off x="6440400" y="2641975"/>
            <a:ext cx="44175" cy="61200"/>
          </a:xfrm>
          <a:custGeom>
            <a:avLst/>
            <a:gdLst/>
            <a:ahLst/>
            <a:cxnLst/>
            <a:rect l="l" t="t" r="r" b="b"/>
            <a:pathLst>
              <a:path w="1767" h="2448" extrusionOk="0">
                <a:moveTo>
                  <a:pt x="1241" y="0"/>
                </a:moveTo>
                <a:cubicBezTo>
                  <a:pt x="1221" y="0"/>
                  <a:pt x="1199" y="3"/>
                  <a:pt x="1178" y="9"/>
                </a:cubicBezTo>
                <a:lnTo>
                  <a:pt x="265" y="131"/>
                </a:lnTo>
                <a:cubicBezTo>
                  <a:pt x="102" y="151"/>
                  <a:pt x="1" y="273"/>
                  <a:pt x="41" y="435"/>
                </a:cubicBezTo>
                <a:lnTo>
                  <a:pt x="285" y="2201"/>
                </a:lnTo>
                <a:cubicBezTo>
                  <a:pt x="304" y="2350"/>
                  <a:pt x="424" y="2447"/>
                  <a:pt x="553" y="2447"/>
                </a:cubicBezTo>
                <a:cubicBezTo>
                  <a:pt x="565" y="2447"/>
                  <a:pt x="577" y="2446"/>
                  <a:pt x="590" y="2445"/>
                </a:cubicBezTo>
                <a:lnTo>
                  <a:pt x="1503" y="2303"/>
                </a:lnTo>
                <a:cubicBezTo>
                  <a:pt x="1665" y="2282"/>
                  <a:pt x="1767" y="2161"/>
                  <a:pt x="1746" y="1998"/>
                </a:cubicBezTo>
                <a:lnTo>
                  <a:pt x="1483" y="232"/>
                </a:lnTo>
                <a:cubicBezTo>
                  <a:pt x="1465" y="94"/>
                  <a:pt x="1360" y="0"/>
                  <a:pt x="1241" y="0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5" name="Google Shape;3375;p65"/>
          <p:cNvSpPr/>
          <p:nvPr/>
        </p:nvSpPr>
        <p:spPr>
          <a:xfrm flipH="1">
            <a:off x="6456125" y="2693450"/>
            <a:ext cx="4600" cy="4575"/>
          </a:xfrm>
          <a:custGeom>
            <a:avLst/>
            <a:gdLst/>
            <a:ahLst/>
            <a:cxnLst/>
            <a:rect l="l" t="t" r="r" b="b"/>
            <a:pathLst>
              <a:path w="184" h="183" extrusionOk="0">
                <a:moveTo>
                  <a:pt x="82" y="0"/>
                </a:moveTo>
                <a:cubicBezTo>
                  <a:pt x="21" y="0"/>
                  <a:pt x="1" y="41"/>
                  <a:pt x="1" y="102"/>
                </a:cubicBezTo>
                <a:cubicBezTo>
                  <a:pt x="1" y="142"/>
                  <a:pt x="41" y="183"/>
                  <a:pt x="102" y="183"/>
                </a:cubicBezTo>
                <a:cubicBezTo>
                  <a:pt x="143" y="183"/>
                  <a:pt x="184" y="122"/>
                  <a:pt x="184" y="81"/>
                </a:cubicBezTo>
                <a:cubicBezTo>
                  <a:pt x="143" y="20"/>
                  <a:pt x="102" y="0"/>
                  <a:pt x="82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6" name="Google Shape;3376;p65"/>
          <p:cNvSpPr/>
          <p:nvPr/>
        </p:nvSpPr>
        <p:spPr>
          <a:xfrm flipH="1">
            <a:off x="6445475" y="2647000"/>
            <a:ext cx="34525" cy="45200"/>
          </a:xfrm>
          <a:custGeom>
            <a:avLst/>
            <a:gdLst/>
            <a:ahLst/>
            <a:cxnLst/>
            <a:rect l="l" t="t" r="r" b="b"/>
            <a:pathLst>
              <a:path w="1381" h="1808" extrusionOk="0">
                <a:moveTo>
                  <a:pt x="1010" y="0"/>
                </a:moveTo>
                <a:cubicBezTo>
                  <a:pt x="991" y="0"/>
                  <a:pt x="973" y="4"/>
                  <a:pt x="955" y="11"/>
                </a:cubicBezTo>
                <a:lnTo>
                  <a:pt x="204" y="113"/>
                </a:lnTo>
                <a:cubicBezTo>
                  <a:pt x="82" y="113"/>
                  <a:pt x="1" y="234"/>
                  <a:pt x="41" y="336"/>
                </a:cubicBezTo>
                <a:lnTo>
                  <a:pt x="204" y="1635"/>
                </a:lnTo>
                <a:cubicBezTo>
                  <a:pt x="204" y="1735"/>
                  <a:pt x="300" y="1808"/>
                  <a:pt x="390" y="1808"/>
                </a:cubicBezTo>
                <a:cubicBezTo>
                  <a:pt x="410" y="1808"/>
                  <a:pt x="429" y="1804"/>
                  <a:pt x="447" y="1797"/>
                </a:cubicBezTo>
                <a:lnTo>
                  <a:pt x="1178" y="1696"/>
                </a:lnTo>
                <a:cubicBezTo>
                  <a:pt x="1300" y="1675"/>
                  <a:pt x="1381" y="1574"/>
                  <a:pt x="1361" y="1472"/>
                </a:cubicBezTo>
                <a:lnTo>
                  <a:pt x="1178" y="173"/>
                </a:lnTo>
                <a:cubicBezTo>
                  <a:pt x="1178" y="73"/>
                  <a:pt x="1095" y="0"/>
                  <a:pt x="1010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7" name="Google Shape;3377;p65"/>
          <p:cNvSpPr/>
          <p:nvPr/>
        </p:nvSpPr>
        <p:spPr>
          <a:xfrm flipH="1">
            <a:off x="6218650" y="2546275"/>
            <a:ext cx="815475" cy="295900"/>
          </a:xfrm>
          <a:custGeom>
            <a:avLst/>
            <a:gdLst/>
            <a:ahLst/>
            <a:cxnLst/>
            <a:rect l="l" t="t" r="r" b="b"/>
            <a:pathLst>
              <a:path w="32619" h="11836" extrusionOk="0">
                <a:moveTo>
                  <a:pt x="1929" y="1"/>
                </a:moveTo>
                <a:lnTo>
                  <a:pt x="1401" y="82"/>
                </a:lnTo>
                <a:cubicBezTo>
                  <a:pt x="569" y="204"/>
                  <a:pt x="1" y="935"/>
                  <a:pt x="122" y="1746"/>
                </a:cubicBezTo>
                <a:lnTo>
                  <a:pt x="1361" y="10556"/>
                </a:lnTo>
                <a:cubicBezTo>
                  <a:pt x="1470" y="11286"/>
                  <a:pt x="2088" y="11835"/>
                  <a:pt x="2802" y="11835"/>
                </a:cubicBezTo>
                <a:cubicBezTo>
                  <a:pt x="2882" y="11835"/>
                  <a:pt x="2963" y="11828"/>
                  <a:pt x="3045" y="11814"/>
                </a:cubicBezTo>
                <a:lnTo>
                  <a:pt x="31259" y="7836"/>
                </a:lnTo>
                <a:cubicBezTo>
                  <a:pt x="32071" y="7714"/>
                  <a:pt x="32619" y="6983"/>
                  <a:pt x="32517" y="6131"/>
                </a:cubicBezTo>
                <a:lnTo>
                  <a:pt x="32051" y="2660"/>
                </a:lnTo>
                <a:cubicBezTo>
                  <a:pt x="30787" y="2249"/>
                  <a:pt x="29444" y="2112"/>
                  <a:pt x="28106" y="2112"/>
                </a:cubicBezTo>
                <a:cubicBezTo>
                  <a:pt x="27660" y="2112"/>
                  <a:pt x="27215" y="2127"/>
                  <a:pt x="26773" y="2152"/>
                </a:cubicBezTo>
                <a:cubicBezTo>
                  <a:pt x="22775" y="2355"/>
                  <a:pt x="18796" y="3248"/>
                  <a:pt x="15203" y="4994"/>
                </a:cubicBezTo>
                <a:cubicBezTo>
                  <a:pt x="13925" y="5603"/>
                  <a:pt x="12687" y="6334"/>
                  <a:pt x="11367" y="6821"/>
                </a:cubicBezTo>
                <a:cubicBezTo>
                  <a:pt x="10567" y="7112"/>
                  <a:pt x="9708" y="7294"/>
                  <a:pt x="8865" y="7294"/>
                </a:cubicBezTo>
                <a:cubicBezTo>
                  <a:pt x="8298" y="7294"/>
                  <a:pt x="7737" y="7212"/>
                  <a:pt x="7206" y="7024"/>
                </a:cubicBezTo>
                <a:cubicBezTo>
                  <a:pt x="5623" y="6476"/>
                  <a:pt x="4486" y="5055"/>
                  <a:pt x="3756" y="3533"/>
                </a:cubicBezTo>
                <a:cubicBezTo>
                  <a:pt x="3248" y="2477"/>
                  <a:pt x="2863" y="1340"/>
                  <a:pt x="2213" y="386"/>
                </a:cubicBezTo>
                <a:cubicBezTo>
                  <a:pt x="2132" y="244"/>
                  <a:pt x="2030" y="123"/>
                  <a:pt x="1929" y="1"/>
                </a:cubicBezTo>
                <a:close/>
              </a:path>
            </a:pathLst>
          </a:custGeom>
          <a:solidFill>
            <a:srgbClr val="3A3939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8" name="Google Shape;3378;p65"/>
          <p:cNvSpPr/>
          <p:nvPr/>
        </p:nvSpPr>
        <p:spPr>
          <a:xfrm flipH="1">
            <a:off x="6820975" y="2602775"/>
            <a:ext cx="113175" cy="162750"/>
          </a:xfrm>
          <a:custGeom>
            <a:avLst/>
            <a:gdLst/>
            <a:ahLst/>
            <a:cxnLst/>
            <a:rect l="l" t="t" r="r" b="b"/>
            <a:pathLst>
              <a:path w="4527" h="6510" extrusionOk="0">
                <a:moveTo>
                  <a:pt x="2090" y="1"/>
                </a:moveTo>
                <a:cubicBezTo>
                  <a:pt x="2030" y="1"/>
                  <a:pt x="1969" y="5"/>
                  <a:pt x="1908" y="14"/>
                </a:cubicBezTo>
                <a:lnTo>
                  <a:pt x="1177" y="116"/>
                </a:lnTo>
                <a:cubicBezTo>
                  <a:pt x="487" y="217"/>
                  <a:pt x="0" y="867"/>
                  <a:pt x="102" y="1536"/>
                </a:cubicBezTo>
                <a:lnTo>
                  <a:pt x="244" y="2430"/>
                </a:lnTo>
                <a:cubicBezTo>
                  <a:pt x="345" y="3140"/>
                  <a:pt x="893" y="3708"/>
                  <a:pt x="1563" y="3810"/>
                </a:cubicBezTo>
                <a:lnTo>
                  <a:pt x="1624" y="4419"/>
                </a:lnTo>
                <a:lnTo>
                  <a:pt x="1583" y="4419"/>
                </a:lnTo>
                <a:cubicBezTo>
                  <a:pt x="670" y="4541"/>
                  <a:pt x="21" y="5373"/>
                  <a:pt x="163" y="6286"/>
                </a:cubicBezTo>
                <a:lnTo>
                  <a:pt x="183" y="6509"/>
                </a:lnTo>
                <a:lnTo>
                  <a:pt x="4527" y="5900"/>
                </a:lnTo>
                <a:lnTo>
                  <a:pt x="4506" y="5677"/>
                </a:lnTo>
                <a:cubicBezTo>
                  <a:pt x="4432" y="4840"/>
                  <a:pt x="3692" y="4241"/>
                  <a:pt x="2897" y="4241"/>
                </a:cubicBezTo>
                <a:cubicBezTo>
                  <a:pt x="2825" y="4241"/>
                  <a:pt x="2752" y="4246"/>
                  <a:pt x="2679" y="4256"/>
                </a:cubicBezTo>
                <a:lnTo>
                  <a:pt x="2619" y="4256"/>
                </a:lnTo>
                <a:lnTo>
                  <a:pt x="2537" y="3647"/>
                </a:lnTo>
                <a:cubicBezTo>
                  <a:pt x="3146" y="3343"/>
                  <a:pt x="3552" y="2693"/>
                  <a:pt x="3451" y="1983"/>
                </a:cubicBezTo>
                <a:lnTo>
                  <a:pt x="3329" y="1090"/>
                </a:lnTo>
                <a:cubicBezTo>
                  <a:pt x="3237" y="461"/>
                  <a:pt x="2706" y="1"/>
                  <a:pt x="2090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9" name="Google Shape;3379;p65"/>
          <p:cNvSpPr/>
          <p:nvPr/>
        </p:nvSpPr>
        <p:spPr>
          <a:xfrm flipH="1">
            <a:off x="6850400" y="2602275"/>
            <a:ext cx="84275" cy="46025"/>
          </a:xfrm>
          <a:custGeom>
            <a:avLst/>
            <a:gdLst/>
            <a:ahLst/>
            <a:cxnLst/>
            <a:rect l="l" t="t" r="r" b="b"/>
            <a:pathLst>
              <a:path w="3371" h="1841" extrusionOk="0">
                <a:moveTo>
                  <a:pt x="2091" y="0"/>
                </a:moveTo>
                <a:cubicBezTo>
                  <a:pt x="2031" y="0"/>
                  <a:pt x="1970" y="5"/>
                  <a:pt x="1909" y="14"/>
                </a:cubicBezTo>
                <a:lnTo>
                  <a:pt x="1178" y="115"/>
                </a:lnTo>
                <a:cubicBezTo>
                  <a:pt x="488" y="217"/>
                  <a:pt x="1" y="846"/>
                  <a:pt x="102" y="1536"/>
                </a:cubicBezTo>
                <a:lnTo>
                  <a:pt x="163" y="1841"/>
                </a:lnTo>
                <a:cubicBezTo>
                  <a:pt x="529" y="1800"/>
                  <a:pt x="935" y="1556"/>
                  <a:pt x="1219" y="1191"/>
                </a:cubicBezTo>
                <a:cubicBezTo>
                  <a:pt x="1401" y="927"/>
                  <a:pt x="1523" y="643"/>
                  <a:pt x="1544" y="379"/>
                </a:cubicBezTo>
                <a:cubicBezTo>
                  <a:pt x="1604" y="521"/>
                  <a:pt x="1706" y="704"/>
                  <a:pt x="1807" y="846"/>
                </a:cubicBezTo>
                <a:cubicBezTo>
                  <a:pt x="2124" y="1268"/>
                  <a:pt x="2575" y="1500"/>
                  <a:pt x="2977" y="1500"/>
                </a:cubicBezTo>
                <a:cubicBezTo>
                  <a:pt x="3116" y="1500"/>
                  <a:pt x="3250" y="1472"/>
                  <a:pt x="3370" y="1414"/>
                </a:cubicBezTo>
                <a:lnTo>
                  <a:pt x="3330" y="1090"/>
                </a:lnTo>
                <a:cubicBezTo>
                  <a:pt x="3237" y="461"/>
                  <a:pt x="2707" y="0"/>
                  <a:pt x="2091" y="0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0" name="Google Shape;3380;p65"/>
          <p:cNvSpPr/>
          <p:nvPr/>
        </p:nvSpPr>
        <p:spPr>
          <a:xfrm flipH="1">
            <a:off x="6869175" y="2658425"/>
            <a:ext cx="36050" cy="19550"/>
          </a:xfrm>
          <a:custGeom>
            <a:avLst/>
            <a:gdLst/>
            <a:ahLst/>
            <a:cxnLst/>
            <a:rect l="l" t="t" r="r" b="b"/>
            <a:pathLst>
              <a:path w="1442" h="782" extrusionOk="0">
                <a:moveTo>
                  <a:pt x="1421" y="1"/>
                </a:moveTo>
                <a:lnTo>
                  <a:pt x="0" y="204"/>
                </a:lnTo>
                <a:cubicBezTo>
                  <a:pt x="55" y="550"/>
                  <a:pt x="355" y="781"/>
                  <a:pt x="694" y="781"/>
                </a:cubicBezTo>
                <a:cubicBezTo>
                  <a:pt x="733" y="781"/>
                  <a:pt x="772" y="778"/>
                  <a:pt x="812" y="772"/>
                </a:cubicBezTo>
                <a:cubicBezTo>
                  <a:pt x="1177" y="711"/>
                  <a:pt x="1441" y="386"/>
                  <a:pt x="1421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1" name="Google Shape;3381;p65"/>
          <p:cNvSpPr/>
          <p:nvPr/>
        </p:nvSpPr>
        <p:spPr>
          <a:xfrm flipH="1">
            <a:off x="6163325" y="2833600"/>
            <a:ext cx="817525" cy="394225"/>
          </a:xfrm>
          <a:custGeom>
            <a:avLst/>
            <a:gdLst/>
            <a:ahLst/>
            <a:cxnLst/>
            <a:rect l="l" t="t" r="r" b="b"/>
            <a:pathLst>
              <a:path w="32701" h="15769" extrusionOk="0">
                <a:moveTo>
                  <a:pt x="29870" y="1"/>
                </a:moveTo>
                <a:cubicBezTo>
                  <a:pt x="29799" y="1"/>
                  <a:pt x="29727" y="6"/>
                  <a:pt x="29656" y="17"/>
                </a:cubicBezTo>
                <a:lnTo>
                  <a:pt x="1401" y="4015"/>
                </a:lnTo>
                <a:cubicBezTo>
                  <a:pt x="589" y="4117"/>
                  <a:pt x="1" y="4868"/>
                  <a:pt x="123" y="5680"/>
                </a:cubicBezTo>
                <a:lnTo>
                  <a:pt x="1361" y="14489"/>
                </a:lnTo>
                <a:cubicBezTo>
                  <a:pt x="1452" y="15219"/>
                  <a:pt x="2085" y="15768"/>
                  <a:pt x="2802" y="15768"/>
                </a:cubicBezTo>
                <a:cubicBezTo>
                  <a:pt x="2882" y="15768"/>
                  <a:pt x="2964" y="15761"/>
                  <a:pt x="3045" y="15747"/>
                </a:cubicBezTo>
                <a:lnTo>
                  <a:pt x="31300" y="11789"/>
                </a:lnTo>
                <a:cubicBezTo>
                  <a:pt x="32112" y="11688"/>
                  <a:pt x="32700" y="10937"/>
                  <a:pt x="32579" y="10104"/>
                </a:cubicBezTo>
                <a:lnTo>
                  <a:pt x="31340" y="1295"/>
                </a:lnTo>
                <a:cubicBezTo>
                  <a:pt x="31248" y="555"/>
                  <a:pt x="30599" y="1"/>
                  <a:pt x="29870" y="1"/>
                </a:cubicBezTo>
                <a:close/>
              </a:path>
            </a:pathLst>
          </a:custGeom>
          <a:solidFill>
            <a:srgbClr val="F2CC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2" name="Google Shape;3382;p65"/>
          <p:cNvSpPr/>
          <p:nvPr/>
        </p:nvSpPr>
        <p:spPr>
          <a:xfrm flipH="1">
            <a:off x="6720000" y="2964350"/>
            <a:ext cx="219225" cy="205550"/>
          </a:xfrm>
          <a:custGeom>
            <a:avLst/>
            <a:gdLst/>
            <a:ahLst/>
            <a:cxnLst/>
            <a:rect l="l" t="t" r="r" b="b"/>
            <a:pathLst>
              <a:path w="8769" h="8222" extrusionOk="0">
                <a:moveTo>
                  <a:pt x="4404" y="1"/>
                </a:moveTo>
                <a:cubicBezTo>
                  <a:pt x="4210" y="1"/>
                  <a:pt x="4014" y="15"/>
                  <a:pt x="3816" y="44"/>
                </a:cubicBezTo>
                <a:cubicBezTo>
                  <a:pt x="1563" y="348"/>
                  <a:pt x="0" y="2439"/>
                  <a:pt x="305" y="4692"/>
                </a:cubicBezTo>
                <a:cubicBezTo>
                  <a:pt x="583" y="6754"/>
                  <a:pt x="2359" y="8221"/>
                  <a:pt x="4385" y="8221"/>
                </a:cubicBezTo>
                <a:cubicBezTo>
                  <a:pt x="4573" y="8221"/>
                  <a:pt x="4762" y="8209"/>
                  <a:pt x="4953" y="8183"/>
                </a:cubicBezTo>
                <a:cubicBezTo>
                  <a:pt x="7206" y="7878"/>
                  <a:pt x="8769" y="5808"/>
                  <a:pt x="8464" y="3555"/>
                </a:cubicBezTo>
                <a:cubicBezTo>
                  <a:pt x="8150" y="1483"/>
                  <a:pt x="6402" y="1"/>
                  <a:pt x="4404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3" name="Google Shape;3383;p65"/>
          <p:cNvSpPr/>
          <p:nvPr/>
        </p:nvSpPr>
        <p:spPr>
          <a:xfrm flipH="1">
            <a:off x="6845325" y="2998075"/>
            <a:ext cx="39600" cy="38000"/>
          </a:xfrm>
          <a:custGeom>
            <a:avLst/>
            <a:gdLst/>
            <a:ahLst/>
            <a:cxnLst/>
            <a:rect l="l" t="t" r="r" b="b"/>
            <a:pathLst>
              <a:path w="1584" h="1520" extrusionOk="0">
                <a:moveTo>
                  <a:pt x="803" y="1"/>
                </a:moveTo>
                <a:cubicBezTo>
                  <a:pt x="759" y="1"/>
                  <a:pt x="714" y="5"/>
                  <a:pt x="670" y="14"/>
                </a:cubicBezTo>
                <a:cubicBezTo>
                  <a:pt x="264" y="95"/>
                  <a:pt x="0" y="460"/>
                  <a:pt x="41" y="866"/>
                </a:cubicBezTo>
                <a:cubicBezTo>
                  <a:pt x="117" y="1246"/>
                  <a:pt x="460" y="1520"/>
                  <a:pt x="836" y="1520"/>
                </a:cubicBezTo>
                <a:cubicBezTo>
                  <a:pt x="862" y="1520"/>
                  <a:pt x="888" y="1519"/>
                  <a:pt x="913" y="1516"/>
                </a:cubicBezTo>
                <a:cubicBezTo>
                  <a:pt x="1319" y="1435"/>
                  <a:pt x="1583" y="1049"/>
                  <a:pt x="1543" y="643"/>
                </a:cubicBezTo>
                <a:cubicBezTo>
                  <a:pt x="1488" y="282"/>
                  <a:pt x="1161" y="1"/>
                  <a:pt x="803" y="1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4" name="Google Shape;3384;p65"/>
          <p:cNvSpPr/>
          <p:nvPr/>
        </p:nvSpPr>
        <p:spPr>
          <a:xfrm flipH="1">
            <a:off x="6822500" y="2982850"/>
            <a:ext cx="39600" cy="38025"/>
          </a:xfrm>
          <a:custGeom>
            <a:avLst/>
            <a:gdLst/>
            <a:ahLst/>
            <a:cxnLst/>
            <a:rect l="l" t="t" r="r" b="b"/>
            <a:pathLst>
              <a:path w="1584" h="1521" extrusionOk="0">
                <a:moveTo>
                  <a:pt x="821" y="0"/>
                </a:moveTo>
                <a:cubicBezTo>
                  <a:pt x="772" y="0"/>
                  <a:pt x="722" y="5"/>
                  <a:pt x="670" y="14"/>
                </a:cubicBezTo>
                <a:cubicBezTo>
                  <a:pt x="264" y="95"/>
                  <a:pt x="0" y="461"/>
                  <a:pt x="41" y="866"/>
                </a:cubicBezTo>
                <a:cubicBezTo>
                  <a:pt x="117" y="1264"/>
                  <a:pt x="457" y="1520"/>
                  <a:pt x="832" y="1520"/>
                </a:cubicBezTo>
                <a:cubicBezTo>
                  <a:pt x="859" y="1520"/>
                  <a:pt x="886" y="1519"/>
                  <a:pt x="914" y="1516"/>
                </a:cubicBezTo>
                <a:cubicBezTo>
                  <a:pt x="1320" y="1435"/>
                  <a:pt x="1584" y="1049"/>
                  <a:pt x="1543" y="643"/>
                </a:cubicBezTo>
                <a:cubicBezTo>
                  <a:pt x="1489" y="266"/>
                  <a:pt x="1197" y="0"/>
                  <a:pt x="821" y="0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5" name="Google Shape;3385;p65"/>
          <p:cNvSpPr/>
          <p:nvPr/>
        </p:nvSpPr>
        <p:spPr>
          <a:xfrm flipH="1">
            <a:off x="6795100" y="2981050"/>
            <a:ext cx="40100" cy="37775"/>
          </a:xfrm>
          <a:custGeom>
            <a:avLst/>
            <a:gdLst/>
            <a:ahLst/>
            <a:cxnLst/>
            <a:rect l="l" t="t" r="r" b="b"/>
            <a:pathLst>
              <a:path w="1604" h="1511" extrusionOk="0">
                <a:moveTo>
                  <a:pt x="768" y="1"/>
                </a:moveTo>
                <a:cubicBezTo>
                  <a:pt x="742" y="1"/>
                  <a:pt x="716" y="2"/>
                  <a:pt x="690" y="5"/>
                </a:cubicBezTo>
                <a:cubicBezTo>
                  <a:pt x="284" y="86"/>
                  <a:pt x="0" y="472"/>
                  <a:pt x="61" y="878"/>
                </a:cubicBezTo>
                <a:cubicBezTo>
                  <a:pt x="137" y="1256"/>
                  <a:pt x="459" y="1511"/>
                  <a:pt x="832" y="1511"/>
                </a:cubicBezTo>
                <a:cubicBezTo>
                  <a:pt x="859" y="1511"/>
                  <a:pt x="886" y="1510"/>
                  <a:pt x="914" y="1507"/>
                </a:cubicBezTo>
                <a:cubicBezTo>
                  <a:pt x="1320" y="1426"/>
                  <a:pt x="1604" y="1060"/>
                  <a:pt x="1563" y="654"/>
                </a:cubicBezTo>
                <a:cubicBezTo>
                  <a:pt x="1487" y="274"/>
                  <a:pt x="1144" y="1"/>
                  <a:pt x="768" y="1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6" name="Google Shape;3386;p65"/>
          <p:cNvSpPr/>
          <p:nvPr/>
        </p:nvSpPr>
        <p:spPr>
          <a:xfrm flipH="1">
            <a:off x="6775300" y="3002150"/>
            <a:ext cx="40125" cy="37600"/>
          </a:xfrm>
          <a:custGeom>
            <a:avLst/>
            <a:gdLst/>
            <a:ahLst/>
            <a:cxnLst/>
            <a:rect l="l" t="t" r="r" b="b"/>
            <a:pathLst>
              <a:path w="1605" h="1504" extrusionOk="0">
                <a:moveTo>
                  <a:pt x="829" y="0"/>
                </a:moveTo>
                <a:cubicBezTo>
                  <a:pt x="784" y="0"/>
                  <a:pt x="738" y="4"/>
                  <a:pt x="691" y="13"/>
                </a:cubicBezTo>
                <a:cubicBezTo>
                  <a:pt x="285" y="74"/>
                  <a:pt x="1" y="460"/>
                  <a:pt x="62" y="866"/>
                </a:cubicBezTo>
                <a:cubicBezTo>
                  <a:pt x="117" y="1235"/>
                  <a:pt x="441" y="1503"/>
                  <a:pt x="804" y="1503"/>
                </a:cubicBezTo>
                <a:cubicBezTo>
                  <a:pt x="841" y="1503"/>
                  <a:pt x="877" y="1501"/>
                  <a:pt x="914" y="1495"/>
                </a:cubicBezTo>
                <a:cubicBezTo>
                  <a:pt x="1320" y="1434"/>
                  <a:pt x="1604" y="1048"/>
                  <a:pt x="1543" y="643"/>
                </a:cubicBezTo>
                <a:cubicBezTo>
                  <a:pt x="1507" y="281"/>
                  <a:pt x="1198" y="0"/>
                  <a:pt x="829" y="0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7" name="Google Shape;3387;p65"/>
          <p:cNvSpPr/>
          <p:nvPr/>
        </p:nvSpPr>
        <p:spPr>
          <a:xfrm flipH="1">
            <a:off x="6779375" y="3021250"/>
            <a:ext cx="38075" cy="38075"/>
          </a:xfrm>
          <a:custGeom>
            <a:avLst/>
            <a:gdLst/>
            <a:ahLst/>
            <a:cxnLst/>
            <a:rect l="l" t="t" r="r" b="b"/>
            <a:pathLst>
              <a:path w="1523" h="1523" extrusionOk="0">
                <a:moveTo>
                  <a:pt x="772" y="0"/>
                </a:moveTo>
                <a:cubicBezTo>
                  <a:pt x="346" y="0"/>
                  <a:pt x="1" y="345"/>
                  <a:pt x="1" y="772"/>
                </a:cubicBezTo>
                <a:cubicBezTo>
                  <a:pt x="1" y="1178"/>
                  <a:pt x="346" y="1523"/>
                  <a:pt x="772" y="1523"/>
                </a:cubicBezTo>
                <a:cubicBezTo>
                  <a:pt x="1178" y="1523"/>
                  <a:pt x="1523" y="1178"/>
                  <a:pt x="1523" y="772"/>
                </a:cubicBezTo>
                <a:cubicBezTo>
                  <a:pt x="1523" y="345"/>
                  <a:pt x="1178" y="0"/>
                  <a:pt x="772" y="0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8" name="Google Shape;3388;p65"/>
          <p:cNvSpPr/>
          <p:nvPr/>
        </p:nvSpPr>
        <p:spPr>
          <a:xfrm flipH="1">
            <a:off x="6847875" y="3024950"/>
            <a:ext cx="39600" cy="37625"/>
          </a:xfrm>
          <a:custGeom>
            <a:avLst/>
            <a:gdLst/>
            <a:ahLst/>
            <a:cxnLst/>
            <a:rect l="l" t="t" r="r" b="b"/>
            <a:pathLst>
              <a:path w="1584" h="1505" extrusionOk="0">
                <a:moveTo>
                  <a:pt x="829" y="0"/>
                </a:moveTo>
                <a:cubicBezTo>
                  <a:pt x="777" y="0"/>
                  <a:pt x="724" y="5"/>
                  <a:pt x="670" y="15"/>
                </a:cubicBezTo>
                <a:cubicBezTo>
                  <a:pt x="264" y="76"/>
                  <a:pt x="1" y="461"/>
                  <a:pt x="41" y="867"/>
                </a:cubicBezTo>
                <a:cubicBezTo>
                  <a:pt x="115" y="1236"/>
                  <a:pt x="440" y="1505"/>
                  <a:pt x="804" y="1505"/>
                </a:cubicBezTo>
                <a:cubicBezTo>
                  <a:pt x="840" y="1505"/>
                  <a:pt x="877" y="1502"/>
                  <a:pt x="914" y="1496"/>
                </a:cubicBezTo>
                <a:cubicBezTo>
                  <a:pt x="1320" y="1436"/>
                  <a:pt x="1584" y="1050"/>
                  <a:pt x="1543" y="644"/>
                </a:cubicBezTo>
                <a:cubicBezTo>
                  <a:pt x="1490" y="251"/>
                  <a:pt x="1201" y="0"/>
                  <a:pt x="829" y="0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9" name="Google Shape;3389;p65"/>
          <p:cNvSpPr/>
          <p:nvPr/>
        </p:nvSpPr>
        <p:spPr>
          <a:xfrm flipH="1">
            <a:off x="6769725" y="3005525"/>
            <a:ext cx="99475" cy="139550"/>
          </a:xfrm>
          <a:custGeom>
            <a:avLst/>
            <a:gdLst/>
            <a:ahLst/>
            <a:cxnLst/>
            <a:rect l="l" t="t" r="r" b="b"/>
            <a:pathLst>
              <a:path w="3979" h="5582" extrusionOk="0">
                <a:moveTo>
                  <a:pt x="1441" y="0"/>
                </a:moveTo>
                <a:cubicBezTo>
                  <a:pt x="934" y="203"/>
                  <a:pt x="427" y="528"/>
                  <a:pt x="325" y="1096"/>
                </a:cubicBezTo>
                <a:cubicBezTo>
                  <a:pt x="305" y="1259"/>
                  <a:pt x="203" y="1360"/>
                  <a:pt x="81" y="1421"/>
                </a:cubicBezTo>
                <a:lnTo>
                  <a:pt x="142" y="1949"/>
                </a:lnTo>
                <a:cubicBezTo>
                  <a:pt x="244" y="2578"/>
                  <a:pt x="731" y="3065"/>
                  <a:pt x="1320" y="3167"/>
                </a:cubicBezTo>
                <a:lnTo>
                  <a:pt x="1401" y="3735"/>
                </a:lnTo>
                <a:lnTo>
                  <a:pt x="1360" y="3735"/>
                </a:lnTo>
                <a:cubicBezTo>
                  <a:pt x="548" y="3836"/>
                  <a:pt x="0" y="4587"/>
                  <a:pt x="122" y="5379"/>
                </a:cubicBezTo>
                <a:lnTo>
                  <a:pt x="142" y="5582"/>
                </a:lnTo>
                <a:lnTo>
                  <a:pt x="3979" y="5054"/>
                </a:lnTo>
                <a:lnTo>
                  <a:pt x="3958" y="4851"/>
                </a:lnTo>
                <a:cubicBezTo>
                  <a:pt x="3849" y="4158"/>
                  <a:pt x="3231" y="3612"/>
                  <a:pt x="2517" y="3612"/>
                </a:cubicBezTo>
                <a:cubicBezTo>
                  <a:pt x="2437" y="3612"/>
                  <a:pt x="2356" y="3619"/>
                  <a:pt x="2274" y="3633"/>
                </a:cubicBezTo>
                <a:lnTo>
                  <a:pt x="2253" y="3633"/>
                </a:lnTo>
                <a:lnTo>
                  <a:pt x="2172" y="3065"/>
                </a:lnTo>
                <a:cubicBezTo>
                  <a:pt x="2740" y="2821"/>
                  <a:pt x="3065" y="2213"/>
                  <a:pt x="2964" y="1563"/>
                </a:cubicBezTo>
                <a:lnTo>
                  <a:pt x="2862" y="792"/>
                </a:lnTo>
                <a:cubicBezTo>
                  <a:pt x="2862" y="731"/>
                  <a:pt x="2842" y="690"/>
                  <a:pt x="2842" y="609"/>
                </a:cubicBezTo>
                <a:lnTo>
                  <a:pt x="2781" y="609"/>
                </a:lnTo>
                <a:cubicBezTo>
                  <a:pt x="2761" y="609"/>
                  <a:pt x="2740" y="609"/>
                  <a:pt x="2740" y="589"/>
                </a:cubicBezTo>
                <a:cubicBezTo>
                  <a:pt x="2690" y="599"/>
                  <a:pt x="2639" y="604"/>
                  <a:pt x="2588" y="604"/>
                </a:cubicBezTo>
                <a:cubicBezTo>
                  <a:pt x="2538" y="604"/>
                  <a:pt x="2487" y="599"/>
                  <a:pt x="2436" y="589"/>
                </a:cubicBezTo>
                <a:cubicBezTo>
                  <a:pt x="2233" y="548"/>
                  <a:pt x="2071" y="406"/>
                  <a:pt x="2030" y="223"/>
                </a:cubicBezTo>
                <a:cubicBezTo>
                  <a:pt x="1949" y="183"/>
                  <a:pt x="1908" y="122"/>
                  <a:pt x="1827" y="81"/>
                </a:cubicBezTo>
                <a:lnTo>
                  <a:pt x="1746" y="0"/>
                </a:ln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0" name="Google Shape;3390;p65"/>
          <p:cNvSpPr/>
          <p:nvPr/>
        </p:nvSpPr>
        <p:spPr>
          <a:xfrm flipH="1">
            <a:off x="6813875" y="3051175"/>
            <a:ext cx="32000" cy="17025"/>
          </a:xfrm>
          <a:custGeom>
            <a:avLst/>
            <a:gdLst/>
            <a:ahLst/>
            <a:cxnLst/>
            <a:rect l="l" t="t" r="r" b="b"/>
            <a:pathLst>
              <a:path w="1280" h="681" extrusionOk="0">
                <a:moveTo>
                  <a:pt x="1239" y="1"/>
                </a:moveTo>
                <a:lnTo>
                  <a:pt x="1" y="163"/>
                </a:lnTo>
                <a:cubicBezTo>
                  <a:pt x="73" y="470"/>
                  <a:pt x="322" y="681"/>
                  <a:pt x="605" y="681"/>
                </a:cubicBezTo>
                <a:cubicBezTo>
                  <a:pt x="640" y="681"/>
                  <a:pt x="675" y="677"/>
                  <a:pt x="711" y="671"/>
                </a:cubicBezTo>
                <a:cubicBezTo>
                  <a:pt x="1036" y="630"/>
                  <a:pt x="1280" y="326"/>
                  <a:pt x="1239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1" name="Google Shape;3391;p65"/>
          <p:cNvSpPr/>
          <p:nvPr/>
        </p:nvSpPr>
        <p:spPr>
          <a:xfrm flipH="1">
            <a:off x="6798650" y="3002050"/>
            <a:ext cx="72575" cy="41575"/>
          </a:xfrm>
          <a:custGeom>
            <a:avLst/>
            <a:gdLst/>
            <a:ahLst/>
            <a:cxnLst/>
            <a:rect l="l" t="t" r="r" b="b"/>
            <a:pathLst>
              <a:path w="2903" h="1663" extrusionOk="0">
                <a:moveTo>
                  <a:pt x="1874" y="0"/>
                </a:moveTo>
                <a:cubicBezTo>
                  <a:pt x="1812" y="0"/>
                  <a:pt x="1748" y="6"/>
                  <a:pt x="1685" y="17"/>
                </a:cubicBezTo>
                <a:lnTo>
                  <a:pt x="1015" y="98"/>
                </a:lnTo>
                <a:cubicBezTo>
                  <a:pt x="406" y="180"/>
                  <a:pt x="0" y="748"/>
                  <a:pt x="81" y="1357"/>
                </a:cubicBezTo>
                <a:lnTo>
                  <a:pt x="122" y="1661"/>
                </a:lnTo>
                <a:cubicBezTo>
                  <a:pt x="137" y="1662"/>
                  <a:pt x="152" y="1662"/>
                  <a:pt x="167" y="1662"/>
                </a:cubicBezTo>
                <a:cubicBezTo>
                  <a:pt x="600" y="1662"/>
                  <a:pt x="1045" y="1381"/>
                  <a:pt x="1340" y="910"/>
                </a:cubicBezTo>
                <a:cubicBezTo>
                  <a:pt x="1482" y="748"/>
                  <a:pt x="1543" y="545"/>
                  <a:pt x="1604" y="342"/>
                </a:cubicBezTo>
                <a:cubicBezTo>
                  <a:pt x="1644" y="565"/>
                  <a:pt x="1786" y="748"/>
                  <a:pt x="1949" y="870"/>
                </a:cubicBezTo>
                <a:cubicBezTo>
                  <a:pt x="2087" y="958"/>
                  <a:pt x="2234" y="999"/>
                  <a:pt x="2389" y="999"/>
                </a:cubicBezTo>
                <a:cubicBezTo>
                  <a:pt x="2553" y="999"/>
                  <a:pt x="2725" y="953"/>
                  <a:pt x="2903" y="870"/>
                </a:cubicBezTo>
                <a:cubicBezTo>
                  <a:pt x="2813" y="347"/>
                  <a:pt x="2370" y="0"/>
                  <a:pt x="1874" y="0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2" name="Google Shape;3392;p65"/>
          <p:cNvSpPr/>
          <p:nvPr/>
        </p:nvSpPr>
        <p:spPr>
          <a:xfrm flipH="1">
            <a:off x="6231325" y="2892225"/>
            <a:ext cx="480075" cy="88725"/>
          </a:xfrm>
          <a:custGeom>
            <a:avLst/>
            <a:gdLst/>
            <a:ahLst/>
            <a:cxnLst/>
            <a:rect l="l" t="t" r="r" b="b"/>
            <a:pathLst>
              <a:path w="19203" h="3549" extrusionOk="0">
                <a:moveTo>
                  <a:pt x="18666" y="1"/>
                </a:moveTo>
                <a:cubicBezTo>
                  <a:pt x="18642" y="1"/>
                  <a:pt x="18618" y="2"/>
                  <a:pt x="18593" y="6"/>
                </a:cubicBezTo>
                <a:lnTo>
                  <a:pt x="488" y="2543"/>
                </a:lnTo>
                <a:cubicBezTo>
                  <a:pt x="204" y="2584"/>
                  <a:pt x="1" y="2827"/>
                  <a:pt x="62" y="3111"/>
                </a:cubicBezTo>
                <a:cubicBezTo>
                  <a:pt x="80" y="3361"/>
                  <a:pt x="270" y="3548"/>
                  <a:pt x="509" y="3548"/>
                </a:cubicBezTo>
                <a:cubicBezTo>
                  <a:pt x="542" y="3548"/>
                  <a:pt x="576" y="3545"/>
                  <a:pt x="610" y="3538"/>
                </a:cubicBezTo>
                <a:lnTo>
                  <a:pt x="18736" y="1000"/>
                </a:lnTo>
                <a:cubicBezTo>
                  <a:pt x="18999" y="939"/>
                  <a:pt x="19202" y="696"/>
                  <a:pt x="19162" y="452"/>
                </a:cubicBezTo>
                <a:cubicBezTo>
                  <a:pt x="19143" y="193"/>
                  <a:pt x="18921" y="1"/>
                  <a:pt x="18666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3" name="Google Shape;3393;p65"/>
          <p:cNvSpPr/>
          <p:nvPr/>
        </p:nvSpPr>
        <p:spPr>
          <a:xfrm flipH="1">
            <a:off x="6224725" y="2937400"/>
            <a:ext cx="480575" cy="88575"/>
          </a:xfrm>
          <a:custGeom>
            <a:avLst/>
            <a:gdLst/>
            <a:ahLst/>
            <a:cxnLst/>
            <a:rect l="l" t="t" r="r" b="b"/>
            <a:pathLst>
              <a:path w="19223" h="3543" extrusionOk="0">
                <a:moveTo>
                  <a:pt x="18686" y="0"/>
                </a:moveTo>
                <a:cubicBezTo>
                  <a:pt x="18662" y="0"/>
                  <a:pt x="18638" y="2"/>
                  <a:pt x="18613" y="5"/>
                </a:cubicBezTo>
                <a:lnTo>
                  <a:pt x="488" y="2542"/>
                </a:lnTo>
                <a:cubicBezTo>
                  <a:pt x="224" y="2563"/>
                  <a:pt x="0" y="2827"/>
                  <a:pt x="61" y="3111"/>
                </a:cubicBezTo>
                <a:cubicBezTo>
                  <a:pt x="80" y="3352"/>
                  <a:pt x="302" y="3542"/>
                  <a:pt x="557" y="3542"/>
                </a:cubicBezTo>
                <a:cubicBezTo>
                  <a:pt x="581" y="3542"/>
                  <a:pt x="605" y="3540"/>
                  <a:pt x="630" y="3537"/>
                </a:cubicBezTo>
                <a:lnTo>
                  <a:pt x="18735" y="1000"/>
                </a:lnTo>
                <a:cubicBezTo>
                  <a:pt x="19019" y="980"/>
                  <a:pt x="19222" y="716"/>
                  <a:pt x="19161" y="431"/>
                </a:cubicBezTo>
                <a:cubicBezTo>
                  <a:pt x="19143" y="190"/>
                  <a:pt x="18938" y="0"/>
                  <a:pt x="18686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4" name="Google Shape;3394;p65"/>
          <p:cNvSpPr/>
          <p:nvPr/>
        </p:nvSpPr>
        <p:spPr>
          <a:xfrm flipH="1">
            <a:off x="6544425" y="3062300"/>
            <a:ext cx="55825" cy="20550"/>
          </a:xfrm>
          <a:custGeom>
            <a:avLst/>
            <a:gdLst/>
            <a:ahLst/>
            <a:cxnLst/>
            <a:rect l="l" t="t" r="r" b="b"/>
            <a:pathLst>
              <a:path w="2233" h="822" extrusionOk="0">
                <a:moveTo>
                  <a:pt x="1903" y="0"/>
                </a:moveTo>
                <a:cubicBezTo>
                  <a:pt x="1891" y="0"/>
                  <a:pt x="1879" y="1"/>
                  <a:pt x="1867" y="2"/>
                </a:cubicBezTo>
                <a:lnTo>
                  <a:pt x="284" y="226"/>
                </a:lnTo>
                <a:cubicBezTo>
                  <a:pt x="122" y="266"/>
                  <a:pt x="0" y="408"/>
                  <a:pt x="20" y="571"/>
                </a:cubicBezTo>
                <a:cubicBezTo>
                  <a:pt x="38" y="696"/>
                  <a:pt x="167" y="821"/>
                  <a:pt x="294" y="821"/>
                </a:cubicBezTo>
                <a:cubicBezTo>
                  <a:pt x="311" y="821"/>
                  <a:pt x="328" y="819"/>
                  <a:pt x="345" y="814"/>
                </a:cubicBezTo>
                <a:lnTo>
                  <a:pt x="1949" y="591"/>
                </a:lnTo>
                <a:cubicBezTo>
                  <a:pt x="2111" y="571"/>
                  <a:pt x="2233" y="408"/>
                  <a:pt x="2212" y="266"/>
                </a:cubicBezTo>
                <a:cubicBezTo>
                  <a:pt x="2175" y="116"/>
                  <a:pt x="2050" y="0"/>
                  <a:pt x="1903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5" name="Google Shape;3395;p65"/>
          <p:cNvSpPr/>
          <p:nvPr/>
        </p:nvSpPr>
        <p:spPr>
          <a:xfrm flipH="1">
            <a:off x="6456125" y="3071925"/>
            <a:ext cx="141600" cy="32625"/>
          </a:xfrm>
          <a:custGeom>
            <a:avLst/>
            <a:gdLst/>
            <a:ahLst/>
            <a:cxnLst/>
            <a:rect l="l" t="t" r="r" b="b"/>
            <a:pathLst>
              <a:path w="5664" h="1305" extrusionOk="0">
                <a:moveTo>
                  <a:pt x="5334" y="1"/>
                </a:moveTo>
                <a:cubicBezTo>
                  <a:pt x="5322" y="1"/>
                  <a:pt x="5310" y="2"/>
                  <a:pt x="5298" y="3"/>
                </a:cubicBezTo>
                <a:lnTo>
                  <a:pt x="285" y="713"/>
                </a:lnTo>
                <a:cubicBezTo>
                  <a:pt x="122" y="734"/>
                  <a:pt x="1" y="896"/>
                  <a:pt x="21" y="1038"/>
                </a:cubicBezTo>
                <a:cubicBezTo>
                  <a:pt x="40" y="1189"/>
                  <a:pt x="180" y="1304"/>
                  <a:pt x="314" y="1304"/>
                </a:cubicBezTo>
                <a:cubicBezTo>
                  <a:pt x="325" y="1304"/>
                  <a:pt x="335" y="1304"/>
                  <a:pt x="346" y="1302"/>
                </a:cubicBezTo>
                <a:lnTo>
                  <a:pt x="5379" y="592"/>
                </a:lnTo>
                <a:cubicBezTo>
                  <a:pt x="5562" y="592"/>
                  <a:pt x="5664" y="429"/>
                  <a:pt x="5623" y="267"/>
                </a:cubicBezTo>
                <a:cubicBezTo>
                  <a:pt x="5604" y="116"/>
                  <a:pt x="5481" y="1"/>
                  <a:pt x="5334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6" name="Google Shape;3396;p65"/>
          <p:cNvSpPr/>
          <p:nvPr/>
        </p:nvSpPr>
        <p:spPr>
          <a:xfrm flipH="1">
            <a:off x="6606825" y="3051425"/>
            <a:ext cx="88825" cy="82975"/>
          </a:xfrm>
          <a:custGeom>
            <a:avLst/>
            <a:gdLst/>
            <a:ahLst/>
            <a:cxnLst/>
            <a:rect l="l" t="t" r="r" b="b"/>
            <a:pathLst>
              <a:path w="3553" h="3319" extrusionOk="0">
                <a:moveTo>
                  <a:pt x="1756" y="0"/>
                </a:moveTo>
                <a:cubicBezTo>
                  <a:pt x="1692" y="0"/>
                  <a:pt x="1628" y="4"/>
                  <a:pt x="1563" y="11"/>
                </a:cubicBezTo>
                <a:cubicBezTo>
                  <a:pt x="650" y="133"/>
                  <a:pt x="0" y="965"/>
                  <a:pt x="142" y="1879"/>
                </a:cubicBezTo>
                <a:cubicBezTo>
                  <a:pt x="253" y="2707"/>
                  <a:pt x="948" y="3319"/>
                  <a:pt x="1758" y="3319"/>
                </a:cubicBezTo>
                <a:cubicBezTo>
                  <a:pt x="1841" y="3319"/>
                  <a:pt x="1925" y="3313"/>
                  <a:pt x="2010" y="3299"/>
                </a:cubicBezTo>
                <a:cubicBezTo>
                  <a:pt x="2923" y="3178"/>
                  <a:pt x="3552" y="2345"/>
                  <a:pt x="3430" y="1432"/>
                </a:cubicBezTo>
                <a:cubicBezTo>
                  <a:pt x="3317" y="602"/>
                  <a:pt x="2591" y="0"/>
                  <a:pt x="1756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7" name="Google Shape;3397;p65"/>
          <p:cNvSpPr/>
          <p:nvPr/>
        </p:nvSpPr>
        <p:spPr>
          <a:xfrm flipH="1">
            <a:off x="6300850" y="3028175"/>
            <a:ext cx="55850" cy="20550"/>
          </a:xfrm>
          <a:custGeom>
            <a:avLst/>
            <a:gdLst/>
            <a:ahLst/>
            <a:cxnLst/>
            <a:rect l="l" t="t" r="r" b="b"/>
            <a:pathLst>
              <a:path w="2234" h="822" extrusionOk="0">
                <a:moveTo>
                  <a:pt x="1925" y="0"/>
                </a:moveTo>
                <a:cubicBezTo>
                  <a:pt x="1906" y="0"/>
                  <a:pt x="1887" y="3"/>
                  <a:pt x="1868" y="7"/>
                </a:cubicBezTo>
                <a:lnTo>
                  <a:pt x="285" y="231"/>
                </a:lnTo>
                <a:cubicBezTo>
                  <a:pt x="123" y="251"/>
                  <a:pt x="1" y="413"/>
                  <a:pt x="21" y="556"/>
                </a:cubicBezTo>
                <a:cubicBezTo>
                  <a:pt x="40" y="706"/>
                  <a:pt x="181" y="822"/>
                  <a:pt x="314" y="822"/>
                </a:cubicBezTo>
                <a:cubicBezTo>
                  <a:pt x="325" y="822"/>
                  <a:pt x="336" y="821"/>
                  <a:pt x="346" y="819"/>
                </a:cubicBezTo>
                <a:lnTo>
                  <a:pt x="1949" y="576"/>
                </a:lnTo>
                <a:cubicBezTo>
                  <a:pt x="2112" y="556"/>
                  <a:pt x="2234" y="413"/>
                  <a:pt x="2213" y="251"/>
                </a:cubicBezTo>
                <a:cubicBezTo>
                  <a:pt x="2178" y="126"/>
                  <a:pt x="2063" y="0"/>
                  <a:pt x="1925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8" name="Google Shape;3398;p65"/>
          <p:cNvSpPr/>
          <p:nvPr/>
        </p:nvSpPr>
        <p:spPr>
          <a:xfrm flipH="1">
            <a:off x="6212550" y="3038325"/>
            <a:ext cx="141600" cy="32725"/>
          </a:xfrm>
          <a:custGeom>
            <a:avLst/>
            <a:gdLst/>
            <a:ahLst/>
            <a:cxnLst/>
            <a:rect l="l" t="t" r="r" b="b"/>
            <a:pathLst>
              <a:path w="5664" h="1309" extrusionOk="0">
                <a:moveTo>
                  <a:pt x="5355" y="0"/>
                </a:moveTo>
                <a:cubicBezTo>
                  <a:pt x="5336" y="0"/>
                  <a:pt x="5317" y="3"/>
                  <a:pt x="5298" y="7"/>
                </a:cubicBezTo>
                <a:lnTo>
                  <a:pt x="285" y="718"/>
                </a:lnTo>
                <a:cubicBezTo>
                  <a:pt x="122" y="738"/>
                  <a:pt x="0" y="901"/>
                  <a:pt x="21" y="1043"/>
                </a:cubicBezTo>
                <a:cubicBezTo>
                  <a:pt x="39" y="1193"/>
                  <a:pt x="180" y="1309"/>
                  <a:pt x="314" y="1309"/>
                </a:cubicBezTo>
                <a:cubicBezTo>
                  <a:pt x="324" y="1309"/>
                  <a:pt x="335" y="1308"/>
                  <a:pt x="345" y="1306"/>
                </a:cubicBezTo>
                <a:lnTo>
                  <a:pt x="5379" y="596"/>
                </a:lnTo>
                <a:cubicBezTo>
                  <a:pt x="5562" y="555"/>
                  <a:pt x="5663" y="413"/>
                  <a:pt x="5623" y="251"/>
                </a:cubicBezTo>
                <a:cubicBezTo>
                  <a:pt x="5605" y="126"/>
                  <a:pt x="5492" y="0"/>
                  <a:pt x="5355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9" name="Google Shape;3399;p65"/>
          <p:cNvSpPr/>
          <p:nvPr/>
        </p:nvSpPr>
        <p:spPr>
          <a:xfrm flipH="1">
            <a:off x="6363250" y="3017000"/>
            <a:ext cx="88850" cy="83300"/>
          </a:xfrm>
          <a:custGeom>
            <a:avLst/>
            <a:gdLst/>
            <a:ahLst/>
            <a:cxnLst/>
            <a:rect l="l" t="t" r="r" b="b"/>
            <a:pathLst>
              <a:path w="3554" h="3332" extrusionOk="0">
                <a:moveTo>
                  <a:pt x="1722" y="1"/>
                </a:moveTo>
                <a:cubicBezTo>
                  <a:pt x="1670" y="1"/>
                  <a:pt x="1617" y="3"/>
                  <a:pt x="1564" y="8"/>
                </a:cubicBezTo>
                <a:cubicBezTo>
                  <a:pt x="650" y="150"/>
                  <a:pt x="1" y="982"/>
                  <a:pt x="143" y="1896"/>
                </a:cubicBezTo>
                <a:cubicBezTo>
                  <a:pt x="255" y="2733"/>
                  <a:pt x="963" y="3331"/>
                  <a:pt x="1784" y="3331"/>
                </a:cubicBezTo>
                <a:cubicBezTo>
                  <a:pt x="1859" y="3331"/>
                  <a:pt x="1934" y="3327"/>
                  <a:pt x="2010" y="3316"/>
                </a:cubicBezTo>
                <a:cubicBezTo>
                  <a:pt x="2924" y="3195"/>
                  <a:pt x="3553" y="2362"/>
                  <a:pt x="3431" y="1449"/>
                </a:cubicBezTo>
                <a:cubicBezTo>
                  <a:pt x="3317" y="608"/>
                  <a:pt x="2572" y="1"/>
                  <a:pt x="1722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0" name="Google Shape;3400;p65"/>
          <p:cNvSpPr/>
          <p:nvPr/>
        </p:nvSpPr>
        <p:spPr>
          <a:xfrm flipH="1">
            <a:off x="6623575" y="3072450"/>
            <a:ext cx="54825" cy="40825"/>
          </a:xfrm>
          <a:custGeom>
            <a:avLst/>
            <a:gdLst/>
            <a:ahLst/>
            <a:cxnLst/>
            <a:rect l="l" t="t" r="r" b="b"/>
            <a:pathLst>
              <a:path w="2193" h="1633" extrusionOk="0">
                <a:moveTo>
                  <a:pt x="1659" y="1"/>
                </a:moveTo>
                <a:cubicBezTo>
                  <a:pt x="1647" y="1"/>
                  <a:pt x="1636" y="1"/>
                  <a:pt x="1624" y="2"/>
                </a:cubicBezTo>
                <a:lnTo>
                  <a:pt x="366" y="185"/>
                </a:lnTo>
                <a:cubicBezTo>
                  <a:pt x="163" y="205"/>
                  <a:pt x="0" y="408"/>
                  <a:pt x="21" y="611"/>
                </a:cubicBezTo>
                <a:lnTo>
                  <a:pt x="122" y="1301"/>
                </a:lnTo>
                <a:cubicBezTo>
                  <a:pt x="158" y="1483"/>
                  <a:pt x="325" y="1632"/>
                  <a:pt x="505" y="1632"/>
                </a:cubicBezTo>
                <a:cubicBezTo>
                  <a:pt x="526" y="1632"/>
                  <a:pt x="547" y="1630"/>
                  <a:pt x="569" y="1626"/>
                </a:cubicBezTo>
                <a:lnTo>
                  <a:pt x="1827" y="1464"/>
                </a:lnTo>
                <a:cubicBezTo>
                  <a:pt x="2050" y="1423"/>
                  <a:pt x="2192" y="1220"/>
                  <a:pt x="2152" y="1017"/>
                </a:cubicBezTo>
                <a:lnTo>
                  <a:pt x="2050" y="347"/>
                </a:lnTo>
                <a:cubicBezTo>
                  <a:pt x="2031" y="156"/>
                  <a:pt x="1849" y="1"/>
                  <a:pt x="1659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1" name="Google Shape;3401;p65"/>
          <p:cNvSpPr/>
          <p:nvPr/>
        </p:nvSpPr>
        <p:spPr>
          <a:xfrm flipH="1">
            <a:off x="6629675" y="3075025"/>
            <a:ext cx="45700" cy="19825"/>
          </a:xfrm>
          <a:custGeom>
            <a:avLst/>
            <a:gdLst/>
            <a:ahLst/>
            <a:cxnLst/>
            <a:rect l="l" t="t" r="r" b="b"/>
            <a:pathLst>
              <a:path w="1828" h="793" extrusionOk="0">
                <a:moveTo>
                  <a:pt x="1767" y="1"/>
                </a:moveTo>
                <a:lnTo>
                  <a:pt x="975" y="691"/>
                </a:lnTo>
                <a:lnTo>
                  <a:pt x="62" y="204"/>
                </a:lnTo>
                <a:cubicBezTo>
                  <a:pt x="42" y="244"/>
                  <a:pt x="1" y="265"/>
                  <a:pt x="1" y="285"/>
                </a:cubicBezTo>
                <a:lnTo>
                  <a:pt x="996" y="792"/>
                </a:lnTo>
                <a:lnTo>
                  <a:pt x="1828" y="62"/>
                </a:lnTo>
                <a:cubicBezTo>
                  <a:pt x="1807" y="41"/>
                  <a:pt x="1787" y="1"/>
                  <a:pt x="1767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2" name="Google Shape;3402;p65"/>
          <p:cNvSpPr/>
          <p:nvPr/>
        </p:nvSpPr>
        <p:spPr>
          <a:xfrm flipH="1">
            <a:off x="6386100" y="3028275"/>
            <a:ext cx="43150" cy="61050"/>
          </a:xfrm>
          <a:custGeom>
            <a:avLst/>
            <a:gdLst/>
            <a:ahLst/>
            <a:cxnLst/>
            <a:rect l="l" t="t" r="r" b="b"/>
            <a:pathLst>
              <a:path w="1726" h="2442" extrusionOk="0">
                <a:moveTo>
                  <a:pt x="1214" y="1"/>
                </a:moveTo>
                <a:cubicBezTo>
                  <a:pt x="1202" y="1"/>
                  <a:pt x="1190" y="2"/>
                  <a:pt x="1178" y="3"/>
                </a:cubicBezTo>
                <a:lnTo>
                  <a:pt x="264" y="125"/>
                </a:lnTo>
                <a:cubicBezTo>
                  <a:pt x="102" y="146"/>
                  <a:pt x="0" y="288"/>
                  <a:pt x="41" y="430"/>
                </a:cubicBezTo>
                <a:lnTo>
                  <a:pt x="285" y="2216"/>
                </a:lnTo>
                <a:cubicBezTo>
                  <a:pt x="303" y="2346"/>
                  <a:pt x="423" y="2442"/>
                  <a:pt x="552" y="2442"/>
                </a:cubicBezTo>
                <a:cubicBezTo>
                  <a:pt x="565" y="2442"/>
                  <a:pt x="577" y="2441"/>
                  <a:pt x="589" y="2439"/>
                </a:cubicBezTo>
                <a:lnTo>
                  <a:pt x="1502" y="2317"/>
                </a:lnTo>
                <a:cubicBezTo>
                  <a:pt x="1624" y="2317"/>
                  <a:pt x="1726" y="2155"/>
                  <a:pt x="1726" y="2013"/>
                </a:cubicBezTo>
                <a:lnTo>
                  <a:pt x="1482" y="227"/>
                </a:lnTo>
                <a:cubicBezTo>
                  <a:pt x="1464" y="97"/>
                  <a:pt x="1343" y="1"/>
                  <a:pt x="1214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3" name="Google Shape;3403;p65"/>
          <p:cNvSpPr/>
          <p:nvPr/>
        </p:nvSpPr>
        <p:spPr>
          <a:xfrm flipH="1">
            <a:off x="6401825" y="3079600"/>
            <a:ext cx="4600" cy="4600"/>
          </a:xfrm>
          <a:custGeom>
            <a:avLst/>
            <a:gdLst/>
            <a:ahLst/>
            <a:cxnLst/>
            <a:rect l="l" t="t" r="r" b="b"/>
            <a:pathLst>
              <a:path w="184" h="184" extrusionOk="0">
                <a:moveTo>
                  <a:pt x="82" y="1"/>
                </a:moveTo>
                <a:cubicBezTo>
                  <a:pt x="41" y="1"/>
                  <a:pt x="1" y="41"/>
                  <a:pt x="1" y="102"/>
                </a:cubicBezTo>
                <a:cubicBezTo>
                  <a:pt x="1" y="143"/>
                  <a:pt x="62" y="183"/>
                  <a:pt x="102" y="183"/>
                </a:cubicBezTo>
                <a:cubicBezTo>
                  <a:pt x="163" y="183"/>
                  <a:pt x="183" y="122"/>
                  <a:pt x="183" y="82"/>
                </a:cubicBezTo>
                <a:cubicBezTo>
                  <a:pt x="183" y="21"/>
                  <a:pt x="143" y="1"/>
                  <a:pt x="82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4" name="Google Shape;3404;p65"/>
          <p:cNvSpPr/>
          <p:nvPr/>
        </p:nvSpPr>
        <p:spPr>
          <a:xfrm flipH="1">
            <a:off x="6391175" y="3033325"/>
            <a:ext cx="33500" cy="45375"/>
          </a:xfrm>
          <a:custGeom>
            <a:avLst/>
            <a:gdLst/>
            <a:ahLst/>
            <a:cxnLst/>
            <a:rect l="l" t="t" r="r" b="b"/>
            <a:pathLst>
              <a:path w="1340" h="1815" extrusionOk="0">
                <a:moveTo>
                  <a:pt x="973" y="1"/>
                </a:moveTo>
                <a:cubicBezTo>
                  <a:pt x="960" y="1"/>
                  <a:pt x="946" y="2"/>
                  <a:pt x="934" y="4"/>
                </a:cubicBezTo>
                <a:lnTo>
                  <a:pt x="203" y="106"/>
                </a:lnTo>
                <a:cubicBezTo>
                  <a:pt x="81" y="106"/>
                  <a:pt x="0" y="228"/>
                  <a:pt x="20" y="329"/>
                </a:cubicBezTo>
                <a:lnTo>
                  <a:pt x="203" y="1628"/>
                </a:lnTo>
                <a:cubicBezTo>
                  <a:pt x="203" y="1737"/>
                  <a:pt x="301" y="1814"/>
                  <a:pt x="394" y="1814"/>
                </a:cubicBezTo>
                <a:cubicBezTo>
                  <a:pt x="405" y="1814"/>
                  <a:pt x="416" y="1813"/>
                  <a:pt x="426" y="1811"/>
                </a:cubicBezTo>
                <a:lnTo>
                  <a:pt x="1177" y="1709"/>
                </a:lnTo>
                <a:cubicBezTo>
                  <a:pt x="1279" y="1669"/>
                  <a:pt x="1340" y="1567"/>
                  <a:pt x="1340" y="1466"/>
                </a:cubicBezTo>
                <a:lnTo>
                  <a:pt x="1177" y="187"/>
                </a:lnTo>
                <a:cubicBezTo>
                  <a:pt x="1177" y="63"/>
                  <a:pt x="1069" y="1"/>
                  <a:pt x="973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5" name="Google Shape;3405;p65"/>
          <p:cNvSpPr/>
          <p:nvPr/>
        </p:nvSpPr>
        <p:spPr>
          <a:xfrm flipH="1">
            <a:off x="6163325" y="2932950"/>
            <a:ext cx="816500" cy="296250"/>
          </a:xfrm>
          <a:custGeom>
            <a:avLst/>
            <a:gdLst/>
            <a:ahLst/>
            <a:cxnLst/>
            <a:rect l="l" t="t" r="r" b="b"/>
            <a:pathLst>
              <a:path w="32660" h="11850" extrusionOk="0">
                <a:moveTo>
                  <a:pt x="1929" y="1"/>
                </a:moveTo>
                <a:lnTo>
                  <a:pt x="1401" y="82"/>
                </a:lnTo>
                <a:cubicBezTo>
                  <a:pt x="589" y="204"/>
                  <a:pt x="0" y="955"/>
                  <a:pt x="143" y="1766"/>
                </a:cubicBezTo>
                <a:lnTo>
                  <a:pt x="1381" y="10555"/>
                </a:lnTo>
                <a:cubicBezTo>
                  <a:pt x="1492" y="11295"/>
                  <a:pt x="2109" y="11850"/>
                  <a:pt x="2832" y="11850"/>
                </a:cubicBezTo>
                <a:cubicBezTo>
                  <a:pt x="2902" y="11850"/>
                  <a:pt x="2973" y="11845"/>
                  <a:pt x="3045" y="11834"/>
                </a:cubicBezTo>
                <a:lnTo>
                  <a:pt x="31320" y="7876"/>
                </a:lnTo>
                <a:cubicBezTo>
                  <a:pt x="32071" y="7714"/>
                  <a:pt x="32659" y="6963"/>
                  <a:pt x="32538" y="6151"/>
                </a:cubicBezTo>
                <a:lnTo>
                  <a:pt x="32050" y="2680"/>
                </a:lnTo>
                <a:cubicBezTo>
                  <a:pt x="30824" y="2261"/>
                  <a:pt x="29509" y="2129"/>
                  <a:pt x="28188" y="2129"/>
                </a:cubicBezTo>
                <a:cubicBezTo>
                  <a:pt x="27716" y="2129"/>
                  <a:pt x="27243" y="2146"/>
                  <a:pt x="26773" y="2172"/>
                </a:cubicBezTo>
                <a:cubicBezTo>
                  <a:pt x="22795" y="2375"/>
                  <a:pt x="18816" y="3248"/>
                  <a:pt x="15203" y="5014"/>
                </a:cubicBezTo>
                <a:cubicBezTo>
                  <a:pt x="13945" y="5623"/>
                  <a:pt x="12686" y="6354"/>
                  <a:pt x="11367" y="6841"/>
                </a:cubicBezTo>
                <a:cubicBezTo>
                  <a:pt x="10561" y="7122"/>
                  <a:pt x="9696" y="7300"/>
                  <a:pt x="8848" y="7300"/>
                </a:cubicBezTo>
                <a:cubicBezTo>
                  <a:pt x="8286" y="7300"/>
                  <a:pt x="7732" y="7222"/>
                  <a:pt x="7206" y="7044"/>
                </a:cubicBezTo>
                <a:cubicBezTo>
                  <a:pt x="5643" y="6475"/>
                  <a:pt x="4506" y="5055"/>
                  <a:pt x="3755" y="3532"/>
                </a:cubicBezTo>
                <a:cubicBezTo>
                  <a:pt x="3248" y="2497"/>
                  <a:pt x="2883" y="1340"/>
                  <a:pt x="2213" y="386"/>
                </a:cubicBezTo>
                <a:cubicBezTo>
                  <a:pt x="2132" y="264"/>
                  <a:pt x="2030" y="143"/>
                  <a:pt x="1929" y="1"/>
                </a:cubicBezTo>
                <a:close/>
              </a:path>
            </a:pathLst>
          </a:custGeom>
          <a:solidFill>
            <a:srgbClr val="3A3939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6" name="Google Shape;3406;p65"/>
          <p:cNvSpPr/>
          <p:nvPr/>
        </p:nvSpPr>
        <p:spPr>
          <a:xfrm flipH="1">
            <a:off x="6264825" y="2019150"/>
            <a:ext cx="112175" cy="105900"/>
          </a:xfrm>
          <a:custGeom>
            <a:avLst/>
            <a:gdLst/>
            <a:ahLst/>
            <a:cxnLst/>
            <a:rect l="l" t="t" r="r" b="b"/>
            <a:pathLst>
              <a:path w="4487" h="4236" extrusionOk="0">
                <a:moveTo>
                  <a:pt x="2217" y="1"/>
                </a:moveTo>
                <a:cubicBezTo>
                  <a:pt x="2129" y="1"/>
                  <a:pt x="2040" y="6"/>
                  <a:pt x="1950" y="17"/>
                </a:cubicBezTo>
                <a:cubicBezTo>
                  <a:pt x="793" y="200"/>
                  <a:pt x="1" y="1275"/>
                  <a:pt x="143" y="2412"/>
                </a:cubicBezTo>
                <a:cubicBezTo>
                  <a:pt x="312" y="3479"/>
                  <a:pt x="1239" y="4235"/>
                  <a:pt x="2274" y="4235"/>
                </a:cubicBezTo>
                <a:cubicBezTo>
                  <a:pt x="2361" y="4235"/>
                  <a:pt x="2450" y="4230"/>
                  <a:pt x="2538" y="4219"/>
                </a:cubicBezTo>
                <a:cubicBezTo>
                  <a:pt x="3695" y="4036"/>
                  <a:pt x="4487" y="2960"/>
                  <a:pt x="4345" y="1823"/>
                </a:cubicBezTo>
                <a:cubicBezTo>
                  <a:pt x="4195" y="774"/>
                  <a:pt x="3283" y="1"/>
                  <a:pt x="22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7" name="Google Shape;3407;p65"/>
          <p:cNvSpPr/>
          <p:nvPr/>
        </p:nvSpPr>
        <p:spPr>
          <a:xfrm flipH="1">
            <a:off x="6285125" y="2039500"/>
            <a:ext cx="69525" cy="68375"/>
          </a:xfrm>
          <a:custGeom>
            <a:avLst/>
            <a:gdLst/>
            <a:ahLst/>
            <a:cxnLst/>
            <a:rect l="l" t="t" r="r" b="b"/>
            <a:pathLst>
              <a:path w="2781" h="2735" extrusionOk="0">
                <a:moveTo>
                  <a:pt x="2244" y="1"/>
                </a:moveTo>
                <a:cubicBezTo>
                  <a:pt x="2166" y="1"/>
                  <a:pt x="2088" y="33"/>
                  <a:pt x="2050" y="96"/>
                </a:cubicBezTo>
                <a:lnTo>
                  <a:pt x="1340" y="1030"/>
                </a:lnTo>
                <a:lnTo>
                  <a:pt x="386" y="319"/>
                </a:lnTo>
                <a:cubicBezTo>
                  <a:pt x="349" y="290"/>
                  <a:pt x="306" y="276"/>
                  <a:pt x="263" y="276"/>
                </a:cubicBezTo>
                <a:cubicBezTo>
                  <a:pt x="188" y="276"/>
                  <a:pt x="112" y="316"/>
                  <a:pt x="61" y="380"/>
                </a:cubicBezTo>
                <a:cubicBezTo>
                  <a:pt x="0" y="482"/>
                  <a:pt x="20" y="624"/>
                  <a:pt x="122" y="705"/>
                </a:cubicBezTo>
                <a:lnTo>
                  <a:pt x="1056" y="1415"/>
                </a:lnTo>
                <a:lnTo>
                  <a:pt x="345" y="2349"/>
                </a:lnTo>
                <a:cubicBezTo>
                  <a:pt x="264" y="2451"/>
                  <a:pt x="305" y="2613"/>
                  <a:pt x="406" y="2674"/>
                </a:cubicBezTo>
                <a:cubicBezTo>
                  <a:pt x="447" y="2714"/>
                  <a:pt x="508" y="2735"/>
                  <a:pt x="548" y="2735"/>
                </a:cubicBezTo>
                <a:cubicBezTo>
                  <a:pt x="629" y="2735"/>
                  <a:pt x="711" y="2714"/>
                  <a:pt x="731" y="2633"/>
                </a:cubicBezTo>
                <a:lnTo>
                  <a:pt x="1441" y="1700"/>
                </a:lnTo>
                <a:lnTo>
                  <a:pt x="2375" y="2410"/>
                </a:lnTo>
                <a:cubicBezTo>
                  <a:pt x="2436" y="2430"/>
                  <a:pt x="2476" y="2451"/>
                  <a:pt x="2537" y="2451"/>
                </a:cubicBezTo>
                <a:cubicBezTo>
                  <a:pt x="2598" y="2451"/>
                  <a:pt x="2679" y="2430"/>
                  <a:pt x="2700" y="2349"/>
                </a:cubicBezTo>
                <a:cubicBezTo>
                  <a:pt x="2781" y="2248"/>
                  <a:pt x="2761" y="2106"/>
                  <a:pt x="2659" y="2024"/>
                </a:cubicBezTo>
                <a:lnTo>
                  <a:pt x="1705" y="1314"/>
                </a:lnTo>
                <a:lnTo>
                  <a:pt x="2416" y="380"/>
                </a:lnTo>
                <a:cubicBezTo>
                  <a:pt x="2497" y="279"/>
                  <a:pt x="2476" y="116"/>
                  <a:pt x="2375" y="35"/>
                </a:cubicBezTo>
                <a:cubicBezTo>
                  <a:pt x="2337" y="12"/>
                  <a:pt x="2290" y="1"/>
                  <a:pt x="2244" y="1"/>
                </a:cubicBezTo>
                <a:close/>
              </a:path>
            </a:pathLst>
          </a:custGeom>
          <a:solidFill>
            <a:srgbClr val="73A0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8" name="Google Shape;3408;p65"/>
          <p:cNvSpPr/>
          <p:nvPr/>
        </p:nvSpPr>
        <p:spPr>
          <a:xfrm flipH="1">
            <a:off x="6212050" y="2401775"/>
            <a:ext cx="112175" cy="105475"/>
          </a:xfrm>
          <a:custGeom>
            <a:avLst/>
            <a:gdLst/>
            <a:ahLst/>
            <a:cxnLst/>
            <a:rect l="l" t="t" r="r" b="b"/>
            <a:pathLst>
              <a:path w="4487" h="4219" extrusionOk="0">
                <a:moveTo>
                  <a:pt x="2213" y="0"/>
                </a:moveTo>
                <a:cubicBezTo>
                  <a:pt x="2126" y="0"/>
                  <a:pt x="2038" y="5"/>
                  <a:pt x="1950" y="16"/>
                </a:cubicBezTo>
                <a:cubicBezTo>
                  <a:pt x="772" y="199"/>
                  <a:pt x="1" y="1254"/>
                  <a:pt x="143" y="2411"/>
                </a:cubicBezTo>
                <a:cubicBezTo>
                  <a:pt x="310" y="3467"/>
                  <a:pt x="1203" y="4219"/>
                  <a:pt x="2237" y="4219"/>
                </a:cubicBezTo>
                <a:cubicBezTo>
                  <a:pt x="2337" y="4219"/>
                  <a:pt x="2437" y="4212"/>
                  <a:pt x="2538" y="4198"/>
                </a:cubicBezTo>
                <a:cubicBezTo>
                  <a:pt x="3695" y="4035"/>
                  <a:pt x="4487" y="2959"/>
                  <a:pt x="4324" y="1823"/>
                </a:cubicBezTo>
                <a:cubicBezTo>
                  <a:pt x="4193" y="773"/>
                  <a:pt x="3265" y="0"/>
                  <a:pt x="2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9" name="Google Shape;3409;p65"/>
          <p:cNvSpPr/>
          <p:nvPr/>
        </p:nvSpPr>
        <p:spPr>
          <a:xfrm flipH="1">
            <a:off x="6239950" y="2388200"/>
            <a:ext cx="60925" cy="97725"/>
          </a:xfrm>
          <a:custGeom>
            <a:avLst/>
            <a:gdLst/>
            <a:ahLst/>
            <a:cxnLst/>
            <a:rect l="l" t="t" r="r" b="b"/>
            <a:pathLst>
              <a:path w="2437" h="3909" extrusionOk="0">
                <a:moveTo>
                  <a:pt x="2160" y="1"/>
                </a:moveTo>
                <a:cubicBezTo>
                  <a:pt x="2051" y="1"/>
                  <a:pt x="1966" y="73"/>
                  <a:pt x="1949" y="174"/>
                </a:cubicBezTo>
                <a:lnTo>
                  <a:pt x="1279" y="3137"/>
                </a:lnTo>
                <a:lnTo>
                  <a:pt x="427" y="2082"/>
                </a:lnTo>
                <a:cubicBezTo>
                  <a:pt x="384" y="2028"/>
                  <a:pt x="324" y="2003"/>
                  <a:pt x="262" y="2003"/>
                </a:cubicBezTo>
                <a:cubicBezTo>
                  <a:pt x="207" y="2003"/>
                  <a:pt x="150" y="2023"/>
                  <a:pt x="102" y="2061"/>
                </a:cubicBezTo>
                <a:cubicBezTo>
                  <a:pt x="1" y="2143"/>
                  <a:pt x="1" y="2285"/>
                  <a:pt x="62" y="2386"/>
                </a:cubicBezTo>
                <a:lnTo>
                  <a:pt x="1239" y="3827"/>
                </a:lnTo>
                <a:cubicBezTo>
                  <a:pt x="1300" y="3888"/>
                  <a:pt x="1340" y="3908"/>
                  <a:pt x="1421" y="3908"/>
                </a:cubicBezTo>
                <a:lnTo>
                  <a:pt x="1462" y="3908"/>
                </a:lnTo>
                <a:cubicBezTo>
                  <a:pt x="1564" y="3888"/>
                  <a:pt x="1624" y="3807"/>
                  <a:pt x="1645" y="3726"/>
                </a:cubicBezTo>
                <a:lnTo>
                  <a:pt x="2416" y="275"/>
                </a:lnTo>
                <a:cubicBezTo>
                  <a:pt x="2436" y="153"/>
                  <a:pt x="2355" y="32"/>
                  <a:pt x="2233" y="11"/>
                </a:cubicBezTo>
                <a:cubicBezTo>
                  <a:pt x="2208" y="4"/>
                  <a:pt x="2184" y="1"/>
                  <a:pt x="2160" y="1"/>
                </a:cubicBezTo>
                <a:close/>
              </a:path>
            </a:pathLst>
          </a:custGeom>
          <a:solidFill>
            <a:srgbClr val="54B4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0" name="Google Shape;3410;p65"/>
          <p:cNvSpPr/>
          <p:nvPr/>
        </p:nvSpPr>
        <p:spPr>
          <a:xfrm flipH="1">
            <a:off x="6170425" y="2779800"/>
            <a:ext cx="112175" cy="105500"/>
          </a:xfrm>
          <a:custGeom>
            <a:avLst/>
            <a:gdLst/>
            <a:ahLst/>
            <a:cxnLst/>
            <a:rect l="l" t="t" r="r" b="b"/>
            <a:pathLst>
              <a:path w="4487" h="4220" extrusionOk="0">
                <a:moveTo>
                  <a:pt x="2227" y="0"/>
                </a:moveTo>
                <a:cubicBezTo>
                  <a:pt x="2135" y="0"/>
                  <a:pt x="2043" y="6"/>
                  <a:pt x="1949" y="17"/>
                </a:cubicBezTo>
                <a:cubicBezTo>
                  <a:pt x="792" y="200"/>
                  <a:pt x="0" y="1255"/>
                  <a:pt x="163" y="2412"/>
                </a:cubicBezTo>
                <a:cubicBezTo>
                  <a:pt x="311" y="3468"/>
                  <a:pt x="1220" y="4219"/>
                  <a:pt x="2241" y="4219"/>
                </a:cubicBezTo>
                <a:cubicBezTo>
                  <a:pt x="2339" y="4219"/>
                  <a:pt x="2438" y="4212"/>
                  <a:pt x="2538" y="4198"/>
                </a:cubicBezTo>
                <a:cubicBezTo>
                  <a:pt x="3715" y="4036"/>
                  <a:pt x="4486" y="2960"/>
                  <a:pt x="4344" y="1823"/>
                </a:cubicBezTo>
                <a:cubicBezTo>
                  <a:pt x="4195" y="740"/>
                  <a:pt x="3288" y="0"/>
                  <a:pt x="22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1" name="Google Shape;3411;p65"/>
          <p:cNvSpPr/>
          <p:nvPr/>
        </p:nvSpPr>
        <p:spPr>
          <a:xfrm flipH="1">
            <a:off x="6198350" y="2766250"/>
            <a:ext cx="60900" cy="97725"/>
          </a:xfrm>
          <a:custGeom>
            <a:avLst/>
            <a:gdLst/>
            <a:ahLst/>
            <a:cxnLst/>
            <a:rect l="l" t="t" r="r" b="b"/>
            <a:pathLst>
              <a:path w="2436" h="3909" extrusionOk="0">
                <a:moveTo>
                  <a:pt x="2169" y="0"/>
                </a:moveTo>
                <a:cubicBezTo>
                  <a:pt x="2070" y="0"/>
                  <a:pt x="1982" y="73"/>
                  <a:pt x="1949" y="173"/>
                </a:cubicBezTo>
                <a:lnTo>
                  <a:pt x="1299" y="3137"/>
                </a:lnTo>
                <a:lnTo>
                  <a:pt x="426" y="2081"/>
                </a:lnTo>
                <a:cubicBezTo>
                  <a:pt x="394" y="2028"/>
                  <a:pt x="334" y="2002"/>
                  <a:pt x="269" y="2002"/>
                </a:cubicBezTo>
                <a:cubicBezTo>
                  <a:pt x="211" y="2002"/>
                  <a:pt x="149" y="2023"/>
                  <a:pt x="102" y="2061"/>
                </a:cubicBezTo>
                <a:cubicBezTo>
                  <a:pt x="0" y="2142"/>
                  <a:pt x="0" y="2284"/>
                  <a:pt x="81" y="2386"/>
                </a:cubicBezTo>
                <a:lnTo>
                  <a:pt x="1259" y="3827"/>
                </a:lnTo>
                <a:cubicBezTo>
                  <a:pt x="1299" y="3888"/>
                  <a:pt x="1360" y="3908"/>
                  <a:pt x="1421" y="3908"/>
                </a:cubicBezTo>
                <a:lnTo>
                  <a:pt x="1482" y="3908"/>
                </a:lnTo>
                <a:cubicBezTo>
                  <a:pt x="1583" y="3888"/>
                  <a:pt x="1624" y="3807"/>
                  <a:pt x="1664" y="3725"/>
                </a:cubicBezTo>
                <a:lnTo>
                  <a:pt x="2415" y="275"/>
                </a:lnTo>
                <a:cubicBezTo>
                  <a:pt x="2436" y="153"/>
                  <a:pt x="2375" y="31"/>
                  <a:pt x="2233" y="11"/>
                </a:cubicBezTo>
                <a:cubicBezTo>
                  <a:pt x="2211" y="4"/>
                  <a:pt x="2190" y="0"/>
                  <a:pt x="2169" y="0"/>
                </a:cubicBezTo>
                <a:close/>
              </a:path>
            </a:pathLst>
          </a:custGeom>
          <a:solidFill>
            <a:srgbClr val="54B4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2" name="Google Shape;3412;p65"/>
          <p:cNvSpPr/>
          <p:nvPr/>
        </p:nvSpPr>
        <p:spPr>
          <a:xfrm flipH="1">
            <a:off x="5811175" y="2572125"/>
            <a:ext cx="451125" cy="989050"/>
          </a:xfrm>
          <a:custGeom>
            <a:avLst/>
            <a:gdLst/>
            <a:ahLst/>
            <a:cxnLst/>
            <a:rect l="l" t="t" r="r" b="b"/>
            <a:pathLst>
              <a:path w="18045" h="39562" extrusionOk="0">
                <a:moveTo>
                  <a:pt x="5857" y="0"/>
                </a:moveTo>
                <a:cubicBezTo>
                  <a:pt x="5622" y="0"/>
                  <a:pt x="5383" y="91"/>
                  <a:pt x="5196" y="286"/>
                </a:cubicBezTo>
                <a:cubicBezTo>
                  <a:pt x="4344" y="1179"/>
                  <a:pt x="3431" y="3108"/>
                  <a:pt x="4080" y="7187"/>
                </a:cubicBezTo>
                <a:cubicBezTo>
                  <a:pt x="5196" y="14068"/>
                  <a:pt x="7998" y="14109"/>
                  <a:pt x="7612" y="14758"/>
                </a:cubicBezTo>
                <a:cubicBezTo>
                  <a:pt x="7267" y="15428"/>
                  <a:pt x="0" y="23324"/>
                  <a:pt x="4953" y="32864"/>
                </a:cubicBezTo>
                <a:lnTo>
                  <a:pt x="4628" y="39562"/>
                </a:lnTo>
                <a:lnTo>
                  <a:pt x="18045" y="34203"/>
                </a:lnTo>
                <a:lnTo>
                  <a:pt x="14290" y="15611"/>
                </a:lnTo>
                <a:cubicBezTo>
                  <a:pt x="14229" y="15327"/>
                  <a:pt x="14168" y="15042"/>
                  <a:pt x="14006" y="14799"/>
                </a:cubicBezTo>
                <a:cubicBezTo>
                  <a:pt x="12950" y="12871"/>
                  <a:pt x="8221" y="4244"/>
                  <a:pt x="6698" y="570"/>
                </a:cubicBezTo>
                <a:cubicBezTo>
                  <a:pt x="6552" y="205"/>
                  <a:pt x="6209" y="0"/>
                  <a:pt x="5857" y="0"/>
                </a:cubicBezTo>
                <a:close/>
              </a:path>
            </a:pathLst>
          </a:custGeom>
          <a:solidFill>
            <a:srgbClr val="F895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3" name="Google Shape;3413;p65"/>
          <p:cNvSpPr/>
          <p:nvPr/>
        </p:nvSpPr>
        <p:spPr>
          <a:xfrm flipH="1">
            <a:off x="6030900" y="2573675"/>
            <a:ext cx="82725" cy="145675"/>
          </a:xfrm>
          <a:custGeom>
            <a:avLst/>
            <a:gdLst/>
            <a:ahLst/>
            <a:cxnLst/>
            <a:rect l="l" t="t" r="r" b="b"/>
            <a:pathLst>
              <a:path w="3309" h="5827" extrusionOk="0">
                <a:moveTo>
                  <a:pt x="143" y="1"/>
                </a:moveTo>
                <a:lnTo>
                  <a:pt x="143" y="21"/>
                </a:lnTo>
                <a:cubicBezTo>
                  <a:pt x="102" y="265"/>
                  <a:pt x="41" y="630"/>
                  <a:pt x="21" y="1077"/>
                </a:cubicBezTo>
                <a:cubicBezTo>
                  <a:pt x="0" y="1544"/>
                  <a:pt x="41" y="2092"/>
                  <a:pt x="203" y="2680"/>
                </a:cubicBezTo>
                <a:cubicBezTo>
                  <a:pt x="325" y="3249"/>
                  <a:pt x="609" y="3878"/>
                  <a:pt x="1056" y="4426"/>
                </a:cubicBezTo>
                <a:cubicBezTo>
                  <a:pt x="1523" y="4994"/>
                  <a:pt x="2071" y="5400"/>
                  <a:pt x="2639" y="5623"/>
                </a:cubicBezTo>
                <a:cubicBezTo>
                  <a:pt x="2862" y="5725"/>
                  <a:pt x="3086" y="5786"/>
                  <a:pt x="3309" y="5826"/>
                </a:cubicBezTo>
                <a:cubicBezTo>
                  <a:pt x="3268" y="5745"/>
                  <a:pt x="3207" y="5644"/>
                  <a:pt x="3187" y="5583"/>
                </a:cubicBezTo>
                <a:lnTo>
                  <a:pt x="2741" y="5420"/>
                </a:lnTo>
                <a:cubicBezTo>
                  <a:pt x="2193" y="5197"/>
                  <a:pt x="1685" y="4811"/>
                  <a:pt x="1259" y="4284"/>
                </a:cubicBezTo>
                <a:cubicBezTo>
                  <a:pt x="833" y="3776"/>
                  <a:pt x="569" y="3167"/>
                  <a:pt x="427" y="2599"/>
                </a:cubicBezTo>
                <a:cubicBezTo>
                  <a:pt x="264" y="2051"/>
                  <a:pt x="224" y="1523"/>
                  <a:pt x="203" y="1077"/>
                </a:cubicBezTo>
                <a:cubicBezTo>
                  <a:pt x="203" y="630"/>
                  <a:pt x="224" y="265"/>
                  <a:pt x="244" y="21"/>
                </a:cubicBezTo>
                <a:cubicBezTo>
                  <a:pt x="224" y="21"/>
                  <a:pt x="203" y="1"/>
                  <a:pt x="1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4" name="Google Shape;3414;p65"/>
          <p:cNvSpPr/>
          <p:nvPr/>
        </p:nvSpPr>
        <p:spPr>
          <a:xfrm flipH="1">
            <a:off x="6081625" y="2954650"/>
            <a:ext cx="105575" cy="477175"/>
          </a:xfrm>
          <a:custGeom>
            <a:avLst/>
            <a:gdLst/>
            <a:ahLst/>
            <a:cxnLst/>
            <a:rect l="l" t="t" r="r" b="b"/>
            <a:pathLst>
              <a:path w="4223" h="19087" extrusionOk="0">
                <a:moveTo>
                  <a:pt x="4171" y="1"/>
                </a:moveTo>
                <a:cubicBezTo>
                  <a:pt x="4114" y="1"/>
                  <a:pt x="3935" y="238"/>
                  <a:pt x="3634" y="614"/>
                </a:cubicBezTo>
                <a:cubicBezTo>
                  <a:pt x="3309" y="1020"/>
                  <a:pt x="2883" y="1629"/>
                  <a:pt x="2436" y="2441"/>
                </a:cubicBezTo>
                <a:cubicBezTo>
                  <a:pt x="1482" y="4024"/>
                  <a:pt x="447" y="6440"/>
                  <a:pt x="142" y="9281"/>
                </a:cubicBezTo>
                <a:cubicBezTo>
                  <a:pt x="0" y="10702"/>
                  <a:pt x="41" y="12082"/>
                  <a:pt x="224" y="13300"/>
                </a:cubicBezTo>
                <a:cubicBezTo>
                  <a:pt x="406" y="14518"/>
                  <a:pt x="690" y="15574"/>
                  <a:pt x="1035" y="16467"/>
                </a:cubicBezTo>
                <a:cubicBezTo>
                  <a:pt x="1360" y="17319"/>
                  <a:pt x="1726" y="18009"/>
                  <a:pt x="1969" y="18435"/>
                </a:cubicBezTo>
                <a:cubicBezTo>
                  <a:pt x="2222" y="18863"/>
                  <a:pt x="2382" y="19086"/>
                  <a:pt x="2430" y="19086"/>
                </a:cubicBezTo>
                <a:cubicBezTo>
                  <a:pt x="2432" y="19086"/>
                  <a:pt x="2434" y="19086"/>
                  <a:pt x="2436" y="19085"/>
                </a:cubicBezTo>
                <a:cubicBezTo>
                  <a:pt x="2497" y="19065"/>
                  <a:pt x="1868" y="18070"/>
                  <a:pt x="1279" y="16345"/>
                </a:cubicBezTo>
                <a:cubicBezTo>
                  <a:pt x="975" y="15472"/>
                  <a:pt x="731" y="14417"/>
                  <a:pt x="569" y="13219"/>
                </a:cubicBezTo>
                <a:cubicBezTo>
                  <a:pt x="427" y="12021"/>
                  <a:pt x="406" y="10682"/>
                  <a:pt x="528" y="9322"/>
                </a:cubicBezTo>
                <a:cubicBezTo>
                  <a:pt x="833" y="6541"/>
                  <a:pt x="1787" y="4166"/>
                  <a:pt x="2659" y="2563"/>
                </a:cubicBezTo>
                <a:cubicBezTo>
                  <a:pt x="3512" y="939"/>
                  <a:pt x="4222" y="46"/>
                  <a:pt x="4182" y="5"/>
                </a:cubicBezTo>
                <a:cubicBezTo>
                  <a:pt x="4179" y="2"/>
                  <a:pt x="4175" y="1"/>
                  <a:pt x="4171" y="1"/>
                </a:cubicBez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5" name="Google Shape;3415;p65"/>
          <p:cNvSpPr/>
          <p:nvPr/>
        </p:nvSpPr>
        <p:spPr>
          <a:xfrm flipH="1">
            <a:off x="5419925" y="3328250"/>
            <a:ext cx="964675" cy="585100"/>
          </a:xfrm>
          <a:custGeom>
            <a:avLst/>
            <a:gdLst/>
            <a:ahLst/>
            <a:cxnLst/>
            <a:rect l="l" t="t" r="r" b="b"/>
            <a:pathLst>
              <a:path w="38587" h="23404" extrusionOk="0">
                <a:moveTo>
                  <a:pt x="27382" y="0"/>
                </a:moveTo>
                <a:lnTo>
                  <a:pt x="1" y="11773"/>
                </a:lnTo>
                <a:lnTo>
                  <a:pt x="5461" y="23403"/>
                </a:lnTo>
                <a:lnTo>
                  <a:pt x="38586" y="22937"/>
                </a:lnTo>
                <a:lnTo>
                  <a:pt x="27382" y="0"/>
                </a:lnTo>
                <a:close/>
              </a:path>
            </a:pathLst>
          </a:custGeom>
          <a:solidFill>
            <a:srgbClr val="3A39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6" name="Google Shape;3416;p65"/>
          <p:cNvSpPr/>
          <p:nvPr/>
        </p:nvSpPr>
        <p:spPr>
          <a:xfrm flipH="1">
            <a:off x="5419425" y="3568775"/>
            <a:ext cx="965175" cy="343550"/>
          </a:xfrm>
          <a:custGeom>
            <a:avLst/>
            <a:gdLst/>
            <a:ahLst/>
            <a:cxnLst/>
            <a:rect l="l" t="t" r="r" b="b"/>
            <a:pathLst>
              <a:path w="38607" h="13742" extrusionOk="0">
                <a:moveTo>
                  <a:pt x="4973" y="0"/>
                </a:moveTo>
                <a:lnTo>
                  <a:pt x="1" y="2132"/>
                </a:lnTo>
                <a:lnTo>
                  <a:pt x="5481" y="13742"/>
                </a:lnTo>
                <a:lnTo>
                  <a:pt x="38607" y="13275"/>
                </a:lnTo>
                <a:lnTo>
                  <a:pt x="35115" y="6191"/>
                </a:lnTo>
                <a:cubicBezTo>
                  <a:pt x="32619" y="6272"/>
                  <a:pt x="30163" y="6414"/>
                  <a:pt x="27686" y="6516"/>
                </a:cubicBezTo>
                <a:cubicBezTo>
                  <a:pt x="26514" y="6565"/>
                  <a:pt x="25333" y="6598"/>
                  <a:pt x="24152" y="6598"/>
                </a:cubicBezTo>
                <a:cubicBezTo>
                  <a:pt x="19978" y="6598"/>
                  <a:pt x="15800" y="6192"/>
                  <a:pt x="11956" y="4689"/>
                </a:cubicBezTo>
                <a:cubicBezTo>
                  <a:pt x="9337" y="3674"/>
                  <a:pt x="6881" y="2050"/>
                  <a:pt x="4973" y="0"/>
                </a:cubicBezTo>
                <a:close/>
              </a:path>
            </a:pathLst>
          </a:custGeom>
          <a:solidFill>
            <a:srgbClr val="3A3939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7" name="Google Shape;3417;p65"/>
          <p:cNvSpPr/>
          <p:nvPr/>
        </p:nvSpPr>
        <p:spPr>
          <a:xfrm flipH="1">
            <a:off x="5659450" y="3404350"/>
            <a:ext cx="673900" cy="505450"/>
          </a:xfrm>
          <a:custGeom>
            <a:avLst/>
            <a:gdLst/>
            <a:ahLst/>
            <a:cxnLst/>
            <a:rect l="l" t="t" r="r" b="b"/>
            <a:pathLst>
              <a:path w="26956" h="20218" extrusionOk="0">
                <a:moveTo>
                  <a:pt x="26814" y="1"/>
                </a:moveTo>
                <a:cubicBezTo>
                  <a:pt x="26712" y="62"/>
                  <a:pt x="26651" y="82"/>
                  <a:pt x="26550" y="123"/>
                </a:cubicBezTo>
                <a:cubicBezTo>
                  <a:pt x="23302" y="1747"/>
                  <a:pt x="19710" y="3573"/>
                  <a:pt x="15955" y="5502"/>
                </a:cubicBezTo>
                <a:cubicBezTo>
                  <a:pt x="12199" y="7410"/>
                  <a:pt x="8627" y="9196"/>
                  <a:pt x="5339" y="10759"/>
                </a:cubicBezTo>
                <a:cubicBezTo>
                  <a:pt x="3674" y="11510"/>
                  <a:pt x="2112" y="12261"/>
                  <a:pt x="630" y="12890"/>
                </a:cubicBezTo>
                <a:cubicBezTo>
                  <a:pt x="427" y="12991"/>
                  <a:pt x="204" y="13073"/>
                  <a:pt x="1" y="13174"/>
                </a:cubicBezTo>
                <a:lnTo>
                  <a:pt x="122" y="13458"/>
                </a:lnTo>
                <a:cubicBezTo>
                  <a:pt x="325" y="13377"/>
                  <a:pt x="528" y="13276"/>
                  <a:pt x="772" y="13174"/>
                </a:cubicBezTo>
                <a:cubicBezTo>
                  <a:pt x="2254" y="12525"/>
                  <a:pt x="3837" y="11814"/>
                  <a:pt x="5481" y="11063"/>
                </a:cubicBezTo>
                <a:cubicBezTo>
                  <a:pt x="6070" y="10779"/>
                  <a:pt x="6658" y="10495"/>
                  <a:pt x="7267" y="10231"/>
                </a:cubicBezTo>
                <a:cubicBezTo>
                  <a:pt x="8140" y="12119"/>
                  <a:pt x="9135" y="14148"/>
                  <a:pt x="10170" y="16259"/>
                </a:cubicBezTo>
                <a:cubicBezTo>
                  <a:pt x="10860" y="17639"/>
                  <a:pt x="11489" y="18959"/>
                  <a:pt x="12139" y="20217"/>
                </a:cubicBezTo>
                <a:lnTo>
                  <a:pt x="12565" y="20217"/>
                </a:lnTo>
                <a:cubicBezTo>
                  <a:pt x="11895" y="18878"/>
                  <a:pt x="11245" y="17518"/>
                  <a:pt x="10535" y="16077"/>
                </a:cubicBezTo>
                <a:cubicBezTo>
                  <a:pt x="9500" y="13986"/>
                  <a:pt x="8505" y="11976"/>
                  <a:pt x="7592" y="10069"/>
                </a:cubicBezTo>
                <a:cubicBezTo>
                  <a:pt x="10312" y="8769"/>
                  <a:pt x="13174" y="7369"/>
                  <a:pt x="16137" y="5847"/>
                </a:cubicBezTo>
                <a:cubicBezTo>
                  <a:pt x="19872" y="3939"/>
                  <a:pt x="23444" y="2112"/>
                  <a:pt x="26692" y="427"/>
                </a:cubicBezTo>
                <a:cubicBezTo>
                  <a:pt x="26793" y="387"/>
                  <a:pt x="26875" y="346"/>
                  <a:pt x="26956" y="305"/>
                </a:cubicBezTo>
                <a:lnTo>
                  <a:pt x="26814" y="1"/>
                </a:ln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8" name="Google Shape;3418;p65"/>
          <p:cNvSpPr/>
          <p:nvPr/>
        </p:nvSpPr>
        <p:spPr>
          <a:xfrm flipH="1">
            <a:off x="7657750" y="1744525"/>
            <a:ext cx="398875" cy="315400"/>
          </a:xfrm>
          <a:custGeom>
            <a:avLst/>
            <a:gdLst/>
            <a:ahLst/>
            <a:cxnLst/>
            <a:rect l="l" t="t" r="r" b="b"/>
            <a:pathLst>
              <a:path w="15955" h="12616" extrusionOk="0">
                <a:moveTo>
                  <a:pt x="3188" y="1"/>
                </a:moveTo>
                <a:cubicBezTo>
                  <a:pt x="1422" y="1"/>
                  <a:pt x="1" y="1442"/>
                  <a:pt x="1" y="3187"/>
                </a:cubicBezTo>
                <a:lnTo>
                  <a:pt x="1" y="7836"/>
                </a:lnTo>
                <a:cubicBezTo>
                  <a:pt x="1" y="9622"/>
                  <a:pt x="1442" y="11022"/>
                  <a:pt x="3188" y="11022"/>
                </a:cubicBezTo>
                <a:lnTo>
                  <a:pt x="9805" y="11022"/>
                </a:lnTo>
                <a:lnTo>
                  <a:pt x="10373" y="12362"/>
                </a:lnTo>
                <a:cubicBezTo>
                  <a:pt x="10457" y="12529"/>
                  <a:pt x="10616" y="12616"/>
                  <a:pt x="10773" y="12616"/>
                </a:cubicBezTo>
                <a:cubicBezTo>
                  <a:pt x="10920" y="12616"/>
                  <a:pt x="11066" y="12540"/>
                  <a:pt x="11144" y="12382"/>
                </a:cubicBezTo>
                <a:lnTo>
                  <a:pt x="11794" y="11022"/>
                </a:lnTo>
                <a:lnTo>
                  <a:pt x="12707" y="11022"/>
                </a:lnTo>
                <a:cubicBezTo>
                  <a:pt x="14493" y="11022"/>
                  <a:pt x="15914" y="9581"/>
                  <a:pt x="15914" y="7836"/>
                </a:cubicBezTo>
                <a:lnTo>
                  <a:pt x="15914" y="3187"/>
                </a:lnTo>
                <a:cubicBezTo>
                  <a:pt x="15955" y="1442"/>
                  <a:pt x="14534" y="1"/>
                  <a:pt x="12748" y="1"/>
                </a:cubicBezTo>
                <a:close/>
              </a:path>
            </a:pathLst>
          </a:custGeom>
          <a:solidFill>
            <a:srgbClr val="6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9" name="Google Shape;3419;p65"/>
          <p:cNvSpPr/>
          <p:nvPr/>
        </p:nvSpPr>
        <p:spPr>
          <a:xfrm flipH="1">
            <a:off x="7658750" y="1750625"/>
            <a:ext cx="397875" cy="309300"/>
          </a:xfrm>
          <a:custGeom>
            <a:avLst/>
            <a:gdLst/>
            <a:ahLst/>
            <a:cxnLst/>
            <a:rect l="l" t="t" r="r" b="b"/>
            <a:pathLst>
              <a:path w="15915" h="12372" extrusionOk="0">
                <a:moveTo>
                  <a:pt x="1949" y="0"/>
                </a:moveTo>
                <a:cubicBezTo>
                  <a:pt x="813" y="487"/>
                  <a:pt x="1" y="1624"/>
                  <a:pt x="1" y="2943"/>
                </a:cubicBezTo>
                <a:lnTo>
                  <a:pt x="1" y="7592"/>
                </a:lnTo>
                <a:cubicBezTo>
                  <a:pt x="1" y="9378"/>
                  <a:pt x="1442" y="10799"/>
                  <a:pt x="3188" y="10799"/>
                </a:cubicBezTo>
                <a:lnTo>
                  <a:pt x="9825" y="10799"/>
                </a:lnTo>
                <a:lnTo>
                  <a:pt x="10373" y="12118"/>
                </a:lnTo>
                <a:cubicBezTo>
                  <a:pt x="10457" y="12285"/>
                  <a:pt x="10616" y="12372"/>
                  <a:pt x="10773" y="12372"/>
                </a:cubicBezTo>
                <a:cubicBezTo>
                  <a:pt x="10920" y="12372"/>
                  <a:pt x="11066" y="12296"/>
                  <a:pt x="11144" y="12138"/>
                </a:cubicBezTo>
                <a:lnTo>
                  <a:pt x="11794" y="10799"/>
                </a:lnTo>
                <a:lnTo>
                  <a:pt x="12707" y="10799"/>
                </a:lnTo>
                <a:cubicBezTo>
                  <a:pt x="14493" y="10799"/>
                  <a:pt x="15914" y="9337"/>
                  <a:pt x="15914" y="7592"/>
                </a:cubicBezTo>
                <a:lnTo>
                  <a:pt x="15914" y="6293"/>
                </a:lnTo>
                <a:cubicBezTo>
                  <a:pt x="15468" y="6272"/>
                  <a:pt x="14960" y="6272"/>
                  <a:pt x="14453" y="6272"/>
                </a:cubicBezTo>
                <a:cubicBezTo>
                  <a:pt x="12727" y="6333"/>
                  <a:pt x="11002" y="6638"/>
                  <a:pt x="9277" y="6841"/>
                </a:cubicBezTo>
                <a:cubicBezTo>
                  <a:pt x="8792" y="6893"/>
                  <a:pt x="8290" y="6928"/>
                  <a:pt x="7789" y="6928"/>
                </a:cubicBezTo>
                <a:cubicBezTo>
                  <a:pt x="6364" y="6928"/>
                  <a:pt x="4950" y="6645"/>
                  <a:pt x="3959" y="5684"/>
                </a:cubicBezTo>
                <a:cubicBezTo>
                  <a:pt x="3025" y="4811"/>
                  <a:pt x="2660" y="3451"/>
                  <a:pt x="2437" y="2192"/>
                </a:cubicBezTo>
                <a:cubicBezTo>
                  <a:pt x="2315" y="1462"/>
                  <a:pt x="2213" y="690"/>
                  <a:pt x="1949" y="0"/>
                </a:cubicBezTo>
                <a:close/>
              </a:path>
            </a:pathLst>
          </a:custGeom>
          <a:solidFill>
            <a:srgbClr val="3A3939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0" name="Google Shape;3420;p65"/>
          <p:cNvSpPr/>
          <p:nvPr/>
        </p:nvSpPr>
        <p:spPr>
          <a:xfrm flipH="1">
            <a:off x="7910950" y="1855150"/>
            <a:ext cx="43175" cy="43150"/>
          </a:xfrm>
          <a:custGeom>
            <a:avLst/>
            <a:gdLst/>
            <a:ahLst/>
            <a:cxnLst/>
            <a:rect l="l" t="t" r="r" b="b"/>
            <a:pathLst>
              <a:path w="1727" h="1726" extrusionOk="0">
                <a:moveTo>
                  <a:pt x="874" y="1"/>
                </a:moveTo>
                <a:cubicBezTo>
                  <a:pt x="387" y="1"/>
                  <a:pt x="1" y="407"/>
                  <a:pt x="1" y="873"/>
                </a:cubicBezTo>
                <a:cubicBezTo>
                  <a:pt x="1" y="1340"/>
                  <a:pt x="387" y="1726"/>
                  <a:pt x="874" y="1726"/>
                </a:cubicBezTo>
                <a:cubicBezTo>
                  <a:pt x="1341" y="1726"/>
                  <a:pt x="1726" y="1340"/>
                  <a:pt x="1726" y="873"/>
                </a:cubicBezTo>
                <a:cubicBezTo>
                  <a:pt x="1726" y="407"/>
                  <a:pt x="1341" y="1"/>
                  <a:pt x="874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1" name="Google Shape;3421;p65"/>
          <p:cNvSpPr/>
          <p:nvPr/>
        </p:nvSpPr>
        <p:spPr>
          <a:xfrm flipH="1">
            <a:off x="7835350" y="1855150"/>
            <a:ext cx="43150" cy="43150"/>
          </a:xfrm>
          <a:custGeom>
            <a:avLst/>
            <a:gdLst/>
            <a:ahLst/>
            <a:cxnLst/>
            <a:rect l="l" t="t" r="r" b="b"/>
            <a:pathLst>
              <a:path w="1726" h="1726" extrusionOk="0">
                <a:moveTo>
                  <a:pt x="873" y="1"/>
                </a:moveTo>
                <a:cubicBezTo>
                  <a:pt x="386" y="1"/>
                  <a:pt x="0" y="407"/>
                  <a:pt x="0" y="873"/>
                </a:cubicBezTo>
                <a:cubicBezTo>
                  <a:pt x="0" y="1340"/>
                  <a:pt x="386" y="1726"/>
                  <a:pt x="873" y="1726"/>
                </a:cubicBezTo>
                <a:cubicBezTo>
                  <a:pt x="1340" y="1726"/>
                  <a:pt x="1726" y="1340"/>
                  <a:pt x="1726" y="873"/>
                </a:cubicBezTo>
                <a:cubicBezTo>
                  <a:pt x="1726" y="407"/>
                  <a:pt x="1340" y="1"/>
                  <a:pt x="873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2" name="Google Shape;3422;p65"/>
          <p:cNvSpPr/>
          <p:nvPr/>
        </p:nvSpPr>
        <p:spPr>
          <a:xfrm flipH="1">
            <a:off x="7760750" y="1855150"/>
            <a:ext cx="43150" cy="43150"/>
          </a:xfrm>
          <a:custGeom>
            <a:avLst/>
            <a:gdLst/>
            <a:ahLst/>
            <a:cxnLst/>
            <a:rect l="l" t="t" r="r" b="b"/>
            <a:pathLst>
              <a:path w="1726" h="1726" extrusionOk="0">
                <a:moveTo>
                  <a:pt x="873" y="1"/>
                </a:moveTo>
                <a:cubicBezTo>
                  <a:pt x="406" y="1"/>
                  <a:pt x="0" y="407"/>
                  <a:pt x="0" y="873"/>
                </a:cubicBezTo>
                <a:cubicBezTo>
                  <a:pt x="0" y="1340"/>
                  <a:pt x="406" y="1726"/>
                  <a:pt x="873" y="1726"/>
                </a:cubicBezTo>
                <a:cubicBezTo>
                  <a:pt x="1340" y="1726"/>
                  <a:pt x="1725" y="1340"/>
                  <a:pt x="1725" y="873"/>
                </a:cubicBezTo>
                <a:cubicBezTo>
                  <a:pt x="1725" y="407"/>
                  <a:pt x="1340" y="1"/>
                  <a:pt x="873" y="1"/>
                </a:cubicBezTo>
                <a:close/>
              </a:path>
            </a:pathLst>
          </a:custGeom>
          <a:solidFill>
            <a:srgbClr val="E3D6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3" name="Google Shape;3423;p65"/>
          <p:cNvSpPr/>
          <p:nvPr/>
        </p:nvSpPr>
        <p:spPr>
          <a:xfrm flipH="1">
            <a:off x="7290350" y="1503500"/>
            <a:ext cx="483625" cy="381175"/>
          </a:xfrm>
          <a:custGeom>
            <a:avLst/>
            <a:gdLst/>
            <a:ahLst/>
            <a:cxnLst/>
            <a:rect l="l" t="t" r="r" b="b"/>
            <a:pathLst>
              <a:path w="19345" h="15247" extrusionOk="0">
                <a:moveTo>
                  <a:pt x="3898" y="0"/>
                </a:moveTo>
                <a:cubicBezTo>
                  <a:pt x="1767" y="0"/>
                  <a:pt x="1" y="1726"/>
                  <a:pt x="1" y="3877"/>
                </a:cubicBezTo>
                <a:lnTo>
                  <a:pt x="1" y="9459"/>
                </a:lnTo>
                <a:cubicBezTo>
                  <a:pt x="1" y="11590"/>
                  <a:pt x="1726" y="13336"/>
                  <a:pt x="3898" y="13336"/>
                </a:cubicBezTo>
                <a:lnTo>
                  <a:pt x="11915" y="13336"/>
                </a:lnTo>
                <a:lnTo>
                  <a:pt x="12585" y="14939"/>
                </a:lnTo>
                <a:cubicBezTo>
                  <a:pt x="12678" y="15145"/>
                  <a:pt x="12869" y="15246"/>
                  <a:pt x="13062" y="15246"/>
                </a:cubicBezTo>
                <a:cubicBezTo>
                  <a:pt x="13250" y="15246"/>
                  <a:pt x="13439" y="15150"/>
                  <a:pt x="13539" y="14960"/>
                </a:cubicBezTo>
                <a:lnTo>
                  <a:pt x="14351" y="13336"/>
                </a:lnTo>
                <a:lnTo>
                  <a:pt x="15467" y="13336"/>
                </a:lnTo>
                <a:cubicBezTo>
                  <a:pt x="17599" y="13336"/>
                  <a:pt x="19344" y="11611"/>
                  <a:pt x="19344" y="9459"/>
                </a:cubicBezTo>
                <a:lnTo>
                  <a:pt x="19344" y="3877"/>
                </a:lnTo>
                <a:cubicBezTo>
                  <a:pt x="19324" y="1746"/>
                  <a:pt x="17599" y="0"/>
                  <a:pt x="15427" y="0"/>
                </a:cubicBezTo>
                <a:close/>
              </a:path>
            </a:pathLst>
          </a:custGeom>
          <a:solidFill>
            <a:srgbClr val="F2CC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4" name="Google Shape;3424;p65"/>
          <p:cNvSpPr/>
          <p:nvPr/>
        </p:nvSpPr>
        <p:spPr>
          <a:xfrm flipH="1">
            <a:off x="7290350" y="1511625"/>
            <a:ext cx="482100" cy="373550"/>
          </a:xfrm>
          <a:custGeom>
            <a:avLst/>
            <a:gdLst/>
            <a:ahLst/>
            <a:cxnLst/>
            <a:rect l="l" t="t" r="r" b="b"/>
            <a:pathLst>
              <a:path w="19284" h="14942" extrusionOk="0">
                <a:moveTo>
                  <a:pt x="2355" y="0"/>
                </a:moveTo>
                <a:cubicBezTo>
                  <a:pt x="955" y="589"/>
                  <a:pt x="1" y="1949"/>
                  <a:pt x="1" y="3573"/>
                </a:cubicBezTo>
                <a:lnTo>
                  <a:pt x="1" y="9154"/>
                </a:lnTo>
                <a:cubicBezTo>
                  <a:pt x="1" y="11286"/>
                  <a:pt x="1726" y="13052"/>
                  <a:pt x="3877" y="13052"/>
                </a:cubicBezTo>
                <a:lnTo>
                  <a:pt x="11854" y="13052"/>
                </a:lnTo>
                <a:lnTo>
                  <a:pt x="12524" y="14635"/>
                </a:lnTo>
                <a:cubicBezTo>
                  <a:pt x="12617" y="14840"/>
                  <a:pt x="12808" y="14942"/>
                  <a:pt x="13001" y="14942"/>
                </a:cubicBezTo>
                <a:cubicBezTo>
                  <a:pt x="13189" y="14942"/>
                  <a:pt x="13378" y="14845"/>
                  <a:pt x="13478" y="14655"/>
                </a:cubicBezTo>
                <a:lnTo>
                  <a:pt x="14290" y="13031"/>
                </a:lnTo>
                <a:lnTo>
                  <a:pt x="15406" y="13031"/>
                </a:lnTo>
                <a:cubicBezTo>
                  <a:pt x="17538" y="13031"/>
                  <a:pt x="19283" y="11306"/>
                  <a:pt x="19283" y="9154"/>
                </a:cubicBezTo>
                <a:lnTo>
                  <a:pt x="19283" y="7612"/>
                </a:lnTo>
                <a:cubicBezTo>
                  <a:pt x="18915" y="7564"/>
                  <a:pt x="18553" y="7545"/>
                  <a:pt x="18198" y="7545"/>
                </a:cubicBezTo>
                <a:cubicBezTo>
                  <a:pt x="17948" y="7545"/>
                  <a:pt x="17700" y="7554"/>
                  <a:pt x="17456" y="7571"/>
                </a:cubicBezTo>
                <a:cubicBezTo>
                  <a:pt x="15346" y="7632"/>
                  <a:pt x="13295" y="7997"/>
                  <a:pt x="11205" y="8221"/>
                </a:cubicBezTo>
                <a:cubicBezTo>
                  <a:pt x="10605" y="8280"/>
                  <a:pt x="9985" y="8322"/>
                  <a:pt x="9367" y="8322"/>
                </a:cubicBezTo>
                <a:cubicBezTo>
                  <a:pt x="7664" y="8322"/>
                  <a:pt x="5977" y="8002"/>
                  <a:pt x="4770" y="6840"/>
                </a:cubicBezTo>
                <a:cubicBezTo>
                  <a:pt x="3654" y="5765"/>
                  <a:pt x="3187" y="4161"/>
                  <a:pt x="2944" y="2639"/>
                </a:cubicBezTo>
                <a:cubicBezTo>
                  <a:pt x="2781" y="1746"/>
                  <a:pt x="2660" y="832"/>
                  <a:pt x="2355" y="0"/>
                </a:cubicBezTo>
                <a:close/>
              </a:path>
            </a:pathLst>
          </a:custGeom>
          <a:solidFill>
            <a:srgbClr val="3A3939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5" name="Google Shape;3425;p65"/>
          <p:cNvSpPr/>
          <p:nvPr/>
        </p:nvSpPr>
        <p:spPr>
          <a:xfrm flipH="1">
            <a:off x="7596850" y="1637975"/>
            <a:ext cx="52300" cy="51775"/>
          </a:xfrm>
          <a:custGeom>
            <a:avLst/>
            <a:gdLst/>
            <a:ahLst/>
            <a:cxnLst/>
            <a:rect l="l" t="t" r="r" b="b"/>
            <a:pathLst>
              <a:path w="2092" h="2071" extrusionOk="0">
                <a:moveTo>
                  <a:pt x="1056" y="0"/>
                </a:moveTo>
                <a:cubicBezTo>
                  <a:pt x="468" y="0"/>
                  <a:pt x="1" y="447"/>
                  <a:pt x="1" y="1035"/>
                </a:cubicBezTo>
                <a:cubicBezTo>
                  <a:pt x="1" y="1624"/>
                  <a:pt x="468" y="2071"/>
                  <a:pt x="1056" y="2071"/>
                </a:cubicBezTo>
                <a:cubicBezTo>
                  <a:pt x="1645" y="2071"/>
                  <a:pt x="2092" y="1624"/>
                  <a:pt x="2092" y="1035"/>
                </a:cubicBezTo>
                <a:cubicBezTo>
                  <a:pt x="2092" y="447"/>
                  <a:pt x="1645" y="0"/>
                  <a:pt x="1056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6" name="Google Shape;3426;p65"/>
          <p:cNvSpPr/>
          <p:nvPr/>
        </p:nvSpPr>
        <p:spPr>
          <a:xfrm flipH="1">
            <a:off x="7506025" y="1637975"/>
            <a:ext cx="52275" cy="51775"/>
          </a:xfrm>
          <a:custGeom>
            <a:avLst/>
            <a:gdLst/>
            <a:ahLst/>
            <a:cxnLst/>
            <a:rect l="l" t="t" r="r" b="b"/>
            <a:pathLst>
              <a:path w="2091" h="2071" extrusionOk="0">
                <a:moveTo>
                  <a:pt x="1035" y="0"/>
                </a:moveTo>
                <a:cubicBezTo>
                  <a:pt x="467" y="0"/>
                  <a:pt x="0" y="447"/>
                  <a:pt x="0" y="1035"/>
                </a:cubicBezTo>
                <a:cubicBezTo>
                  <a:pt x="0" y="1624"/>
                  <a:pt x="467" y="2071"/>
                  <a:pt x="1035" y="2071"/>
                </a:cubicBezTo>
                <a:cubicBezTo>
                  <a:pt x="1624" y="2071"/>
                  <a:pt x="2091" y="1624"/>
                  <a:pt x="2091" y="1035"/>
                </a:cubicBezTo>
                <a:cubicBezTo>
                  <a:pt x="2091" y="447"/>
                  <a:pt x="1624" y="0"/>
                  <a:pt x="1035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7" name="Google Shape;3427;p65"/>
          <p:cNvSpPr/>
          <p:nvPr/>
        </p:nvSpPr>
        <p:spPr>
          <a:xfrm flipH="1">
            <a:off x="7415175" y="1637975"/>
            <a:ext cx="52300" cy="51775"/>
          </a:xfrm>
          <a:custGeom>
            <a:avLst/>
            <a:gdLst/>
            <a:ahLst/>
            <a:cxnLst/>
            <a:rect l="l" t="t" r="r" b="b"/>
            <a:pathLst>
              <a:path w="2092" h="2071" extrusionOk="0">
                <a:moveTo>
                  <a:pt x="1036" y="0"/>
                </a:moveTo>
                <a:cubicBezTo>
                  <a:pt x="447" y="0"/>
                  <a:pt x="0" y="447"/>
                  <a:pt x="0" y="1035"/>
                </a:cubicBezTo>
                <a:cubicBezTo>
                  <a:pt x="0" y="1624"/>
                  <a:pt x="467" y="2071"/>
                  <a:pt x="1036" y="2071"/>
                </a:cubicBezTo>
                <a:cubicBezTo>
                  <a:pt x="1624" y="2071"/>
                  <a:pt x="2091" y="1624"/>
                  <a:pt x="2091" y="1035"/>
                </a:cubicBezTo>
                <a:cubicBezTo>
                  <a:pt x="2091" y="447"/>
                  <a:pt x="1624" y="0"/>
                  <a:pt x="1036" y="0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8" name="Google Shape;3428;p65"/>
          <p:cNvSpPr/>
          <p:nvPr/>
        </p:nvSpPr>
        <p:spPr>
          <a:xfrm flipH="1">
            <a:off x="4572000" y="3866125"/>
            <a:ext cx="3803800" cy="78675"/>
          </a:xfrm>
          <a:custGeom>
            <a:avLst/>
            <a:gdLst/>
            <a:ahLst/>
            <a:cxnLst/>
            <a:rect l="l" t="t" r="r" b="b"/>
            <a:pathLst>
              <a:path w="152152" h="3147" extrusionOk="0">
                <a:moveTo>
                  <a:pt x="1584" y="1"/>
                </a:moveTo>
                <a:cubicBezTo>
                  <a:pt x="711" y="1"/>
                  <a:pt x="1" y="711"/>
                  <a:pt x="1" y="1584"/>
                </a:cubicBezTo>
                <a:cubicBezTo>
                  <a:pt x="1" y="2436"/>
                  <a:pt x="711" y="3147"/>
                  <a:pt x="1584" y="3147"/>
                </a:cubicBezTo>
                <a:lnTo>
                  <a:pt x="150589" y="3147"/>
                </a:lnTo>
                <a:cubicBezTo>
                  <a:pt x="151441" y="3147"/>
                  <a:pt x="152131" y="2436"/>
                  <a:pt x="152152" y="1584"/>
                </a:cubicBezTo>
                <a:cubicBezTo>
                  <a:pt x="152152" y="711"/>
                  <a:pt x="151441" y="1"/>
                  <a:pt x="150589" y="1"/>
                </a:cubicBezTo>
                <a:close/>
              </a:path>
            </a:pathLst>
          </a:custGeom>
          <a:solidFill>
            <a:srgbClr val="455E7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19149" y="3169551"/>
            <a:ext cx="3028493" cy="1696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5" dur="500"/>
                                        <p:tgtEl>
                                          <p:spTgt spid="3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500"/>
                                        <p:tgtEl>
                                          <p:spTgt spid="33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5" dur="500"/>
                                        <p:tgtEl>
                                          <p:spTgt spid="33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0" dur="500"/>
                                        <p:tgtEl>
                                          <p:spTgt spid="33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01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AutoShape 2" descr="Any questions clipart clipart kid - Clipartix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7108" name="AutoShape 4" descr="Any questions clipart clipart kid - Clipartix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7110" name="AutoShape 6" descr="Any questions clipart clipart kid - Clipartix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7112" name="Picture 8" descr="Premium Vector | Cartoon thinking man with question mark in think bubble |  Thinking man, Illustration character design, Illustration design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7315" y="0"/>
            <a:ext cx="5143500" cy="5143500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596;p19"/>
          <p:cNvGrpSpPr/>
          <p:nvPr/>
        </p:nvGrpSpPr>
        <p:grpSpPr>
          <a:xfrm>
            <a:off x="3995985" y="1455317"/>
            <a:ext cx="1310471" cy="1660250"/>
            <a:chOff x="3924649" y="2043841"/>
            <a:chExt cx="1310471" cy="1660250"/>
          </a:xfrm>
        </p:grpSpPr>
        <p:sp>
          <p:nvSpPr>
            <p:cNvPr id="597" name="Google Shape;597;p19"/>
            <p:cNvSpPr/>
            <p:nvPr/>
          </p:nvSpPr>
          <p:spPr>
            <a:xfrm>
              <a:off x="4658450" y="2741353"/>
              <a:ext cx="161041" cy="210869"/>
            </a:xfrm>
            <a:custGeom>
              <a:avLst/>
              <a:gdLst/>
              <a:ahLst/>
              <a:cxnLst/>
              <a:rect l="l" t="t" r="r" b="b"/>
              <a:pathLst>
                <a:path w="2567" h="3404" extrusionOk="0">
                  <a:moveTo>
                    <a:pt x="2388" y="0"/>
                  </a:moveTo>
                  <a:cubicBezTo>
                    <a:pt x="2328" y="60"/>
                    <a:pt x="2269" y="80"/>
                    <a:pt x="2269" y="139"/>
                  </a:cubicBezTo>
                  <a:cubicBezTo>
                    <a:pt x="2169" y="537"/>
                    <a:pt x="1990" y="856"/>
                    <a:pt x="1771" y="1174"/>
                  </a:cubicBezTo>
                  <a:cubicBezTo>
                    <a:pt x="1294" y="1870"/>
                    <a:pt x="796" y="2606"/>
                    <a:pt x="140" y="3163"/>
                  </a:cubicBezTo>
                  <a:cubicBezTo>
                    <a:pt x="100" y="3223"/>
                    <a:pt x="80" y="3283"/>
                    <a:pt x="1" y="3402"/>
                  </a:cubicBezTo>
                  <a:cubicBezTo>
                    <a:pt x="21" y="3403"/>
                    <a:pt x="40" y="3403"/>
                    <a:pt x="60" y="3403"/>
                  </a:cubicBezTo>
                  <a:cubicBezTo>
                    <a:pt x="452" y="3403"/>
                    <a:pt x="793" y="3220"/>
                    <a:pt x="1115" y="3163"/>
                  </a:cubicBezTo>
                  <a:cubicBezTo>
                    <a:pt x="1513" y="3123"/>
                    <a:pt x="1891" y="3123"/>
                    <a:pt x="2269" y="3103"/>
                  </a:cubicBezTo>
                  <a:cubicBezTo>
                    <a:pt x="2428" y="2726"/>
                    <a:pt x="2428" y="2726"/>
                    <a:pt x="2428" y="2527"/>
                  </a:cubicBezTo>
                  <a:cubicBezTo>
                    <a:pt x="2467" y="2228"/>
                    <a:pt x="2467" y="1930"/>
                    <a:pt x="2467" y="1631"/>
                  </a:cubicBezTo>
                  <a:cubicBezTo>
                    <a:pt x="2467" y="1074"/>
                    <a:pt x="2567" y="517"/>
                    <a:pt x="2388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598" name="Google Shape;598;p19"/>
            <p:cNvSpPr/>
            <p:nvPr/>
          </p:nvSpPr>
          <p:spPr>
            <a:xfrm>
              <a:off x="4330205" y="2281605"/>
              <a:ext cx="503029" cy="280693"/>
            </a:xfrm>
            <a:custGeom>
              <a:avLst/>
              <a:gdLst/>
              <a:ahLst/>
              <a:cxnLst/>
              <a:rect l="l" t="t" r="r" b="b"/>
              <a:pathLst>
                <a:path w="8018" h="4280" extrusionOk="0">
                  <a:moveTo>
                    <a:pt x="3188" y="1"/>
                  </a:moveTo>
                  <a:cubicBezTo>
                    <a:pt x="3102" y="1"/>
                    <a:pt x="3014" y="8"/>
                    <a:pt x="2925" y="22"/>
                  </a:cubicBezTo>
                  <a:cubicBezTo>
                    <a:pt x="2726" y="42"/>
                    <a:pt x="2527" y="82"/>
                    <a:pt x="2348" y="141"/>
                  </a:cubicBezTo>
                  <a:cubicBezTo>
                    <a:pt x="1791" y="380"/>
                    <a:pt x="1374" y="738"/>
                    <a:pt x="956" y="1116"/>
                  </a:cubicBezTo>
                  <a:cubicBezTo>
                    <a:pt x="836" y="1216"/>
                    <a:pt x="757" y="1375"/>
                    <a:pt x="657" y="1494"/>
                  </a:cubicBezTo>
                  <a:cubicBezTo>
                    <a:pt x="260" y="2190"/>
                    <a:pt x="61" y="2926"/>
                    <a:pt x="1" y="3722"/>
                  </a:cubicBezTo>
                  <a:cubicBezTo>
                    <a:pt x="1" y="3822"/>
                    <a:pt x="41" y="3901"/>
                    <a:pt x="41" y="4060"/>
                  </a:cubicBezTo>
                  <a:cubicBezTo>
                    <a:pt x="299" y="3881"/>
                    <a:pt x="498" y="3682"/>
                    <a:pt x="737" y="3563"/>
                  </a:cubicBezTo>
                  <a:cubicBezTo>
                    <a:pt x="1713" y="3097"/>
                    <a:pt x="2735" y="2928"/>
                    <a:pt x="3681" y="2928"/>
                  </a:cubicBezTo>
                  <a:cubicBezTo>
                    <a:pt x="5762" y="2928"/>
                    <a:pt x="7473" y="3747"/>
                    <a:pt x="7501" y="4021"/>
                  </a:cubicBezTo>
                  <a:cubicBezTo>
                    <a:pt x="7540" y="4080"/>
                    <a:pt x="7620" y="4160"/>
                    <a:pt x="7719" y="4200"/>
                  </a:cubicBezTo>
                  <a:cubicBezTo>
                    <a:pt x="7759" y="4219"/>
                    <a:pt x="7819" y="4259"/>
                    <a:pt x="7898" y="4279"/>
                  </a:cubicBezTo>
                  <a:cubicBezTo>
                    <a:pt x="7998" y="4180"/>
                    <a:pt x="8018" y="4021"/>
                    <a:pt x="7998" y="3861"/>
                  </a:cubicBezTo>
                  <a:cubicBezTo>
                    <a:pt x="7958" y="3623"/>
                    <a:pt x="7958" y="3424"/>
                    <a:pt x="7938" y="3205"/>
                  </a:cubicBezTo>
                  <a:cubicBezTo>
                    <a:pt x="7918" y="2071"/>
                    <a:pt x="7421" y="1176"/>
                    <a:pt x="6446" y="539"/>
                  </a:cubicBezTo>
                  <a:cubicBezTo>
                    <a:pt x="6142" y="351"/>
                    <a:pt x="5805" y="226"/>
                    <a:pt x="5453" y="226"/>
                  </a:cubicBezTo>
                  <a:cubicBezTo>
                    <a:pt x="5322" y="226"/>
                    <a:pt x="5189" y="243"/>
                    <a:pt x="5054" y="281"/>
                  </a:cubicBezTo>
                  <a:cubicBezTo>
                    <a:pt x="4815" y="321"/>
                    <a:pt x="4556" y="400"/>
                    <a:pt x="4238" y="480"/>
                  </a:cubicBezTo>
                  <a:cubicBezTo>
                    <a:pt x="3944" y="153"/>
                    <a:pt x="3583" y="1"/>
                    <a:pt x="3188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599" name="Google Shape;599;p19"/>
            <p:cNvSpPr/>
            <p:nvPr/>
          </p:nvSpPr>
          <p:spPr>
            <a:xfrm>
              <a:off x="4090643" y="2262201"/>
              <a:ext cx="1032116" cy="1441890"/>
            </a:xfrm>
            <a:custGeom>
              <a:avLst/>
              <a:gdLst/>
              <a:ahLst/>
              <a:cxnLst/>
              <a:rect l="l" t="t" r="r" b="b"/>
              <a:pathLst>
                <a:path w="16452" h="23276" extrusionOk="0">
                  <a:moveTo>
                    <a:pt x="6999" y="380"/>
                  </a:moveTo>
                  <a:cubicBezTo>
                    <a:pt x="7400" y="380"/>
                    <a:pt x="7757" y="515"/>
                    <a:pt x="8057" y="832"/>
                  </a:cubicBezTo>
                  <a:cubicBezTo>
                    <a:pt x="8375" y="753"/>
                    <a:pt x="8594" y="693"/>
                    <a:pt x="8853" y="634"/>
                  </a:cubicBezTo>
                  <a:cubicBezTo>
                    <a:pt x="8983" y="602"/>
                    <a:pt x="9109" y="587"/>
                    <a:pt x="9232" y="587"/>
                  </a:cubicBezTo>
                  <a:cubicBezTo>
                    <a:pt x="9579" y="587"/>
                    <a:pt x="9902" y="706"/>
                    <a:pt x="10225" y="912"/>
                  </a:cubicBezTo>
                  <a:cubicBezTo>
                    <a:pt x="11160" y="1509"/>
                    <a:pt x="11658" y="2384"/>
                    <a:pt x="11658" y="3498"/>
                  </a:cubicBezTo>
                  <a:cubicBezTo>
                    <a:pt x="11658" y="3697"/>
                    <a:pt x="11678" y="3916"/>
                    <a:pt x="11717" y="4115"/>
                  </a:cubicBezTo>
                  <a:cubicBezTo>
                    <a:pt x="11717" y="4274"/>
                    <a:pt x="11717" y="4413"/>
                    <a:pt x="11618" y="4572"/>
                  </a:cubicBezTo>
                  <a:cubicBezTo>
                    <a:pt x="11538" y="4532"/>
                    <a:pt x="11479" y="4513"/>
                    <a:pt x="11439" y="4493"/>
                  </a:cubicBezTo>
                  <a:cubicBezTo>
                    <a:pt x="11359" y="4433"/>
                    <a:pt x="11280" y="4373"/>
                    <a:pt x="11240" y="4314"/>
                  </a:cubicBezTo>
                  <a:cubicBezTo>
                    <a:pt x="11220" y="3916"/>
                    <a:pt x="11180" y="3578"/>
                    <a:pt x="11160" y="3220"/>
                  </a:cubicBezTo>
                  <a:cubicBezTo>
                    <a:pt x="11160" y="3180"/>
                    <a:pt x="11160" y="3120"/>
                    <a:pt x="11141" y="3120"/>
                  </a:cubicBezTo>
                  <a:cubicBezTo>
                    <a:pt x="11081" y="3060"/>
                    <a:pt x="11021" y="3041"/>
                    <a:pt x="10961" y="3021"/>
                  </a:cubicBezTo>
                  <a:cubicBezTo>
                    <a:pt x="10942" y="3021"/>
                    <a:pt x="10862" y="3100"/>
                    <a:pt x="10862" y="3120"/>
                  </a:cubicBezTo>
                  <a:cubicBezTo>
                    <a:pt x="10842" y="3220"/>
                    <a:pt x="10842" y="3339"/>
                    <a:pt x="10842" y="3478"/>
                  </a:cubicBezTo>
                  <a:lnTo>
                    <a:pt x="10842" y="3975"/>
                  </a:lnTo>
                  <a:cubicBezTo>
                    <a:pt x="10829" y="3977"/>
                    <a:pt x="10816" y="3977"/>
                    <a:pt x="10803" y="3977"/>
                  </a:cubicBezTo>
                  <a:cubicBezTo>
                    <a:pt x="10571" y="3977"/>
                    <a:pt x="10457" y="3812"/>
                    <a:pt x="10325" y="3737"/>
                  </a:cubicBezTo>
                  <a:cubicBezTo>
                    <a:pt x="10265" y="3140"/>
                    <a:pt x="10225" y="2563"/>
                    <a:pt x="10186" y="2006"/>
                  </a:cubicBezTo>
                  <a:cubicBezTo>
                    <a:pt x="10139" y="1967"/>
                    <a:pt x="10096" y="1950"/>
                    <a:pt x="10059" y="1950"/>
                  </a:cubicBezTo>
                  <a:cubicBezTo>
                    <a:pt x="10001" y="1950"/>
                    <a:pt x="9959" y="1993"/>
                    <a:pt x="9947" y="2066"/>
                  </a:cubicBezTo>
                  <a:cubicBezTo>
                    <a:pt x="9927" y="2344"/>
                    <a:pt x="9887" y="2603"/>
                    <a:pt x="9887" y="2881"/>
                  </a:cubicBezTo>
                  <a:cubicBezTo>
                    <a:pt x="9887" y="3060"/>
                    <a:pt x="9967" y="3299"/>
                    <a:pt x="9867" y="3518"/>
                  </a:cubicBezTo>
                  <a:cubicBezTo>
                    <a:pt x="9818" y="3532"/>
                    <a:pt x="9771" y="3538"/>
                    <a:pt x="9726" y="3538"/>
                  </a:cubicBezTo>
                  <a:cubicBezTo>
                    <a:pt x="9518" y="3538"/>
                    <a:pt x="9354" y="3411"/>
                    <a:pt x="9191" y="3379"/>
                  </a:cubicBezTo>
                  <a:cubicBezTo>
                    <a:pt x="9092" y="2921"/>
                    <a:pt x="9052" y="2484"/>
                    <a:pt x="9072" y="2046"/>
                  </a:cubicBezTo>
                  <a:cubicBezTo>
                    <a:pt x="9072" y="1986"/>
                    <a:pt x="9072" y="1907"/>
                    <a:pt x="9052" y="1827"/>
                  </a:cubicBezTo>
                  <a:cubicBezTo>
                    <a:pt x="9032" y="1767"/>
                    <a:pt x="8972" y="1728"/>
                    <a:pt x="8932" y="1728"/>
                  </a:cubicBezTo>
                  <a:cubicBezTo>
                    <a:pt x="8853" y="1728"/>
                    <a:pt x="8753" y="1767"/>
                    <a:pt x="8753" y="1827"/>
                  </a:cubicBezTo>
                  <a:cubicBezTo>
                    <a:pt x="8733" y="1927"/>
                    <a:pt x="8733" y="2046"/>
                    <a:pt x="8733" y="2185"/>
                  </a:cubicBezTo>
                  <a:cubicBezTo>
                    <a:pt x="8733" y="2503"/>
                    <a:pt x="8733" y="2822"/>
                    <a:pt x="8694" y="3140"/>
                  </a:cubicBezTo>
                  <a:cubicBezTo>
                    <a:pt x="8638" y="3195"/>
                    <a:pt x="8577" y="3208"/>
                    <a:pt x="8516" y="3208"/>
                  </a:cubicBezTo>
                  <a:cubicBezTo>
                    <a:pt x="8468" y="3208"/>
                    <a:pt x="8420" y="3200"/>
                    <a:pt x="8375" y="3200"/>
                  </a:cubicBezTo>
                  <a:cubicBezTo>
                    <a:pt x="8276" y="3200"/>
                    <a:pt x="8157" y="3140"/>
                    <a:pt x="8057" y="3140"/>
                  </a:cubicBezTo>
                  <a:cubicBezTo>
                    <a:pt x="7938" y="2981"/>
                    <a:pt x="7958" y="2802"/>
                    <a:pt x="7958" y="2623"/>
                  </a:cubicBezTo>
                  <a:cubicBezTo>
                    <a:pt x="7958" y="2523"/>
                    <a:pt x="7978" y="2424"/>
                    <a:pt x="7958" y="2344"/>
                  </a:cubicBezTo>
                  <a:cubicBezTo>
                    <a:pt x="7938" y="2304"/>
                    <a:pt x="7858" y="2225"/>
                    <a:pt x="7799" y="2205"/>
                  </a:cubicBezTo>
                  <a:cubicBezTo>
                    <a:pt x="7793" y="2203"/>
                    <a:pt x="7788" y="2202"/>
                    <a:pt x="7782" y="2202"/>
                  </a:cubicBezTo>
                  <a:cubicBezTo>
                    <a:pt x="7722" y="2202"/>
                    <a:pt x="7639" y="2293"/>
                    <a:pt x="7639" y="2384"/>
                  </a:cubicBezTo>
                  <a:cubicBezTo>
                    <a:pt x="7639" y="2503"/>
                    <a:pt x="7659" y="2643"/>
                    <a:pt x="7659" y="2782"/>
                  </a:cubicBezTo>
                  <a:cubicBezTo>
                    <a:pt x="7659" y="3021"/>
                    <a:pt x="7580" y="3100"/>
                    <a:pt x="7301" y="3120"/>
                  </a:cubicBezTo>
                  <a:cubicBezTo>
                    <a:pt x="7242" y="3120"/>
                    <a:pt x="7162" y="3100"/>
                    <a:pt x="7082" y="3100"/>
                  </a:cubicBezTo>
                  <a:cubicBezTo>
                    <a:pt x="6903" y="2722"/>
                    <a:pt x="7063" y="2324"/>
                    <a:pt x="6864" y="1986"/>
                  </a:cubicBezTo>
                  <a:cubicBezTo>
                    <a:pt x="6832" y="1979"/>
                    <a:pt x="6803" y="1976"/>
                    <a:pt x="6778" y="1976"/>
                  </a:cubicBezTo>
                  <a:cubicBezTo>
                    <a:pt x="6659" y="1976"/>
                    <a:pt x="6605" y="2047"/>
                    <a:pt x="6605" y="2145"/>
                  </a:cubicBezTo>
                  <a:cubicBezTo>
                    <a:pt x="6585" y="2285"/>
                    <a:pt x="6645" y="2384"/>
                    <a:pt x="6645" y="2503"/>
                  </a:cubicBezTo>
                  <a:lnTo>
                    <a:pt x="6645" y="3140"/>
                  </a:lnTo>
                  <a:cubicBezTo>
                    <a:pt x="6466" y="3200"/>
                    <a:pt x="6287" y="3220"/>
                    <a:pt x="6167" y="3279"/>
                  </a:cubicBezTo>
                  <a:cubicBezTo>
                    <a:pt x="5968" y="3140"/>
                    <a:pt x="6008" y="2941"/>
                    <a:pt x="5988" y="2782"/>
                  </a:cubicBezTo>
                  <a:cubicBezTo>
                    <a:pt x="5968" y="2444"/>
                    <a:pt x="5909" y="2125"/>
                    <a:pt x="5869" y="1807"/>
                  </a:cubicBezTo>
                  <a:cubicBezTo>
                    <a:pt x="5869" y="1738"/>
                    <a:pt x="5831" y="1717"/>
                    <a:pt x="5735" y="1717"/>
                  </a:cubicBezTo>
                  <a:cubicBezTo>
                    <a:pt x="5692" y="1717"/>
                    <a:pt x="5638" y="1721"/>
                    <a:pt x="5571" y="1728"/>
                  </a:cubicBezTo>
                  <a:cubicBezTo>
                    <a:pt x="5610" y="2304"/>
                    <a:pt x="5690" y="2842"/>
                    <a:pt x="5590" y="3438"/>
                  </a:cubicBezTo>
                  <a:cubicBezTo>
                    <a:pt x="5471" y="3498"/>
                    <a:pt x="5312" y="3538"/>
                    <a:pt x="5193" y="3617"/>
                  </a:cubicBezTo>
                  <a:cubicBezTo>
                    <a:pt x="5133" y="3538"/>
                    <a:pt x="5093" y="3498"/>
                    <a:pt x="5093" y="3478"/>
                  </a:cubicBezTo>
                  <a:cubicBezTo>
                    <a:pt x="5073" y="3239"/>
                    <a:pt x="5073" y="3021"/>
                    <a:pt x="5033" y="2782"/>
                  </a:cubicBezTo>
                  <a:cubicBezTo>
                    <a:pt x="5033" y="2695"/>
                    <a:pt x="4988" y="2639"/>
                    <a:pt x="4924" y="2639"/>
                  </a:cubicBezTo>
                  <a:cubicBezTo>
                    <a:pt x="4914" y="2639"/>
                    <a:pt x="4904" y="2640"/>
                    <a:pt x="4894" y="2643"/>
                  </a:cubicBezTo>
                  <a:cubicBezTo>
                    <a:pt x="4815" y="2682"/>
                    <a:pt x="4735" y="2722"/>
                    <a:pt x="4715" y="2802"/>
                  </a:cubicBezTo>
                  <a:cubicBezTo>
                    <a:pt x="4695" y="2881"/>
                    <a:pt x="4715" y="2941"/>
                    <a:pt x="4715" y="3021"/>
                  </a:cubicBezTo>
                  <a:lnTo>
                    <a:pt x="4715" y="3916"/>
                  </a:lnTo>
                  <a:cubicBezTo>
                    <a:pt x="4496" y="4035"/>
                    <a:pt x="4317" y="4234"/>
                    <a:pt x="4039" y="4393"/>
                  </a:cubicBezTo>
                  <a:cubicBezTo>
                    <a:pt x="4039" y="4234"/>
                    <a:pt x="4019" y="4135"/>
                    <a:pt x="4019" y="4075"/>
                  </a:cubicBezTo>
                  <a:cubicBezTo>
                    <a:pt x="3979" y="3239"/>
                    <a:pt x="4198" y="2503"/>
                    <a:pt x="4576" y="1827"/>
                  </a:cubicBezTo>
                  <a:cubicBezTo>
                    <a:pt x="4655" y="1708"/>
                    <a:pt x="4755" y="1549"/>
                    <a:pt x="4854" y="1449"/>
                  </a:cubicBezTo>
                  <a:cubicBezTo>
                    <a:pt x="5272" y="1111"/>
                    <a:pt x="5690" y="733"/>
                    <a:pt x="6207" y="514"/>
                  </a:cubicBezTo>
                  <a:cubicBezTo>
                    <a:pt x="6386" y="435"/>
                    <a:pt x="6585" y="415"/>
                    <a:pt x="6764" y="395"/>
                  </a:cubicBezTo>
                  <a:cubicBezTo>
                    <a:pt x="6844" y="385"/>
                    <a:pt x="6923" y="380"/>
                    <a:pt x="6999" y="380"/>
                  </a:cubicBezTo>
                  <a:close/>
                  <a:moveTo>
                    <a:pt x="11951" y="5459"/>
                  </a:moveTo>
                  <a:cubicBezTo>
                    <a:pt x="12116" y="5459"/>
                    <a:pt x="12210" y="5537"/>
                    <a:pt x="12314" y="5627"/>
                  </a:cubicBezTo>
                  <a:cubicBezTo>
                    <a:pt x="12473" y="5826"/>
                    <a:pt x="12434" y="6084"/>
                    <a:pt x="12434" y="6303"/>
                  </a:cubicBezTo>
                  <a:cubicBezTo>
                    <a:pt x="12434" y="6701"/>
                    <a:pt x="12235" y="6860"/>
                    <a:pt x="11658" y="6900"/>
                  </a:cubicBezTo>
                  <a:cubicBezTo>
                    <a:pt x="11538" y="6422"/>
                    <a:pt x="11737" y="5985"/>
                    <a:pt x="11757" y="5487"/>
                  </a:cubicBezTo>
                  <a:cubicBezTo>
                    <a:pt x="11832" y="5467"/>
                    <a:pt x="11895" y="5459"/>
                    <a:pt x="11951" y="5459"/>
                  </a:cubicBezTo>
                  <a:close/>
                  <a:moveTo>
                    <a:pt x="3362" y="5368"/>
                  </a:moveTo>
                  <a:cubicBezTo>
                    <a:pt x="3482" y="5388"/>
                    <a:pt x="3502" y="5507"/>
                    <a:pt x="3522" y="5627"/>
                  </a:cubicBezTo>
                  <a:cubicBezTo>
                    <a:pt x="3561" y="6044"/>
                    <a:pt x="3601" y="6502"/>
                    <a:pt x="3621" y="6979"/>
                  </a:cubicBezTo>
                  <a:cubicBezTo>
                    <a:pt x="3362" y="6959"/>
                    <a:pt x="3124" y="6900"/>
                    <a:pt x="3004" y="6661"/>
                  </a:cubicBezTo>
                  <a:cubicBezTo>
                    <a:pt x="2865" y="6402"/>
                    <a:pt x="2726" y="6124"/>
                    <a:pt x="2805" y="5826"/>
                  </a:cubicBezTo>
                  <a:cubicBezTo>
                    <a:pt x="2825" y="5686"/>
                    <a:pt x="2965" y="5567"/>
                    <a:pt x="3064" y="5467"/>
                  </a:cubicBezTo>
                  <a:cubicBezTo>
                    <a:pt x="3124" y="5388"/>
                    <a:pt x="3263" y="5368"/>
                    <a:pt x="3362" y="5368"/>
                  </a:cubicBezTo>
                  <a:close/>
                  <a:moveTo>
                    <a:pt x="7460" y="3418"/>
                  </a:moveTo>
                  <a:cubicBezTo>
                    <a:pt x="7878" y="3478"/>
                    <a:pt x="8256" y="3538"/>
                    <a:pt x="8654" y="3637"/>
                  </a:cubicBezTo>
                  <a:cubicBezTo>
                    <a:pt x="9290" y="3836"/>
                    <a:pt x="9947" y="4015"/>
                    <a:pt x="10524" y="4393"/>
                  </a:cubicBezTo>
                  <a:cubicBezTo>
                    <a:pt x="10763" y="4532"/>
                    <a:pt x="11021" y="4731"/>
                    <a:pt x="11260" y="4910"/>
                  </a:cubicBezTo>
                  <a:cubicBezTo>
                    <a:pt x="11419" y="5030"/>
                    <a:pt x="11479" y="5209"/>
                    <a:pt x="11459" y="5428"/>
                  </a:cubicBezTo>
                  <a:cubicBezTo>
                    <a:pt x="11320" y="6323"/>
                    <a:pt x="11320" y="7278"/>
                    <a:pt x="10922" y="8113"/>
                  </a:cubicBezTo>
                  <a:cubicBezTo>
                    <a:pt x="10782" y="8372"/>
                    <a:pt x="10663" y="8650"/>
                    <a:pt x="10524" y="8869"/>
                  </a:cubicBezTo>
                  <a:cubicBezTo>
                    <a:pt x="10285" y="9207"/>
                    <a:pt x="10027" y="9545"/>
                    <a:pt x="9748" y="9884"/>
                  </a:cubicBezTo>
                  <a:cubicBezTo>
                    <a:pt x="9211" y="10498"/>
                    <a:pt x="8526" y="10760"/>
                    <a:pt x="7746" y="10760"/>
                  </a:cubicBezTo>
                  <a:cubicBezTo>
                    <a:pt x="7717" y="10760"/>
                    <a:pt x="7688" y="10760"/>
                    <a:pt x="7659" y="10759"/>
                  </a:cubicBezTo>
                  <a:cubicBezTo>
                    <a:pt x="7082" y="10679"/>
                    <a:pt x="6605" y="10540"/>
                    <a:pt x="6167" y="10262"/>
                  </a:cubicBezTo>
                  <a:cubicBezTo>
                    <a:pt x="5650" y="9943"/>
                    <a:pt x="5153" y="9585"/>
                    <a:pt x="4795" y="9068"/>
                  </a:cubicBezTo>
                  <a:cubicBezTo>
                    <a:pt x="4457" y="8511"/>
                    <a:pt x="4218" y="7954"/>
                    <a:pt x="4118" y="7317"/>
                  </a:cubicBezTo>
                  <a:cubicBezTo>
                    <a:pt x="4098" y="7198"/>
                    <a:pt x="4079" y="7099"/>
                    <a:pt x="4059" y="6999"/>
                  </a:cubicBezTo>
                  <a:cubicBezTo>
                    <a:pt x="3919" y="6422"/>
                    <a:pt x="3860" y="5826"/>
                    <a:pt x="3880" y="5229"/>
                  </a:cubicBezTo>
                  <a:cubicBezTo>
                    <a:pt x="3880" y="5070"/>
                    <a:pt x="3919" y="4930"/>
                    <a:pt x="4059" y="4831"/>
                  </a:cubicBezTo>
                  <a:cubicBezTo>
                    <a:pt x="4655" y="4214"/>
                    <a:pt x="5312" y="3737"/>
                    <a:pt x="6207" y="3617"/>
                  </a:cubicBezTo>
                  <a:cubicBezTo>
                    <a:pt x="6645" y="3578"/>
                    <a:pt x="7043" y="3498"/>
                    <a:pt x="7460" y="3418"/>
                  </a:cubicBezTo>
                  <a:close/>
                  <a:moveTo>
                    <a:pt x="11419" y="7815"/>
                  </a:moveTo>
                  <a:lnTo>
                    <a:pt x="11419" y="7894"/>
                  </a:lnTo>
                  <a:lnTo>
                    <a:pt x="11419" y="7914"/>
                  </a:lnTo>
                  <a:cubicBezTo>
                    <a:pt x="11558" y="8392"/>
                    <a:pt x="11459" y="8889"/>
                    <a:pt x="11459" y="9366"/>
                  </a:cubicBezTo>
                  <a:lnTo>
                    <a:pt x="11459" y="10162"/>
                  </a:lnTo>
                  <a:cubicBezTo>
                    <a:pt x="11459" y="10341"/>
                    <a:pt x="11459" y="10341"/>
                    <a:pt x="11280" y="10659"/>
                  </a:cubicBezTo>
                  <a:cubicBezTo>
                    <a:pt x="10961" y="10679"/>
                    <a:pt x="10623" y="10679"/>
                    <a:pt x="10265" y="10699"/>
                  </a:cubicBezTo>
                  <a:cubicBezTo>
                    <a:pt x="9976" y="10735"/>
                    <a:pt x="9702" y="10903"/>
                    <a:pt x="9371" y="10903"/>
                  </a:cubicBezTo>
                  <a:cubicBezTo>
                    <a:pt x="9338" y="10903"/>
                    <a:pt x="9305" y="10902"/>
                    <a:pt x="9271" y="10898"/>
                  </a:cubicBezTo>
                  <a:cubicBezTo>
                    <a:pt x="9330" y="10799"/>
                    <a:pt x="9350" y="10739"/>
                    <a:pt x="9390" y="10699"/>
                  </a:cubicBezTo>
                  <a:cubicBezTo>
                    <a:pt x="9967" y="10182"/>
                    <a:pt x="10424" y="9565"/>
                    <a:pt x="10842" y="8909"/>
                  </a:cubicBezTo>
                  <a:cubicBezTo>
                    <a:pt x="11041" y="8610"/>
                    <a:pt x="11180" y="8312"/>
                    <a:pt x="11260" y="7994"/>
                  </a:cubicBezTo>
                  <a:cubicBezTo>
                    <a:pt x="11260" y="7954"/>
                    <a:pt x="11339" y="7914"/>
                    <a:pt x="11379" y="7894"/>
                  </a:cubicBezTo>
                  <a:lnTo>
                    <a:pt x="11379" y="7874"/>
                  </a:lnTo>
                  <a:lnTo>
                    <a:pt x="11379" y="7855"/>
                  </a:lnTo>
                  <a:lnTo>
                    <a:pt x="11419" y="7815"/>
                  </a:lnTo>
                  <a:close/>
                  <a:moveTo>
                    <a:pt x="4218" y="9048"/>
                  </a:moveTo>
                  <a:lnTo>
                    <a:pt x="4218" y="9048"/>
                  </a:lnTo>
                  <a:cubicBezTo>
                    <a:pt x="4616" y="9466"/>
                    <a:pt x="4954" y="9864"/>
                    <a:pt x="5352" y="10202"/>
                  </a:cubicBezTo>
                  <a:cubicBezTo>
                    <a:pt x="5710" y="10540"/>
                    <a:pt x="6187" y="10699"/>
                    <a:pt x="6565" y="10998"/>
                  </a:cubicBezTo>
                  <a:cubicBezTo>
                    <a:pt x="6506" y="11057"/>
                    <a:pt x="6486" y="11097"/>
                    <a:pt x="6466" y="11097"/>
                  </a:cubicBezTo>
                  <a:cubicBezTo>
                    <a:pt x="6383" y="11095"/>
                    <a:pt x="6301" y="11094"/>
                    <a:pt x="6218" y="11094"/>
                  </a:cubicBezTo>
                  <a:cubicBezTo>
                    <a:pt x="5844" y="11094"/>
                    <a:pt x="5464" y="11113"/>
                    <a:pt x="5075" y="11113"/>
                  </a:cubicBezTo>
                  <a:cubicBezTo>
                    <a:pt x="4820" y="11113"/>
                    <a:pt x="4561" y="11105"/>
                    <a:pt x="4297" y="11077"/>
                  </a:cubicBezTo>
                  <a:cubicBezTo>
                    <a:pt x="4198" y="10381"/>
                    <a:pt x="4198" y="9764"/>
                    <a:pt x="4218" y="9048"/>
                  </a:cubicBezTo>
                  <a:close/>
                  <a:moveTo>
                    <a:pt x="8893" y="11057"/>
                  </a:moveTo>
                  <a:cubicBezTo>
                    <a:pt x="8932" y="11157"/>
                    <a:pt x="8972" y="11256"/>
                    <a:pt x="8972" y="11336"/>
                  </a:cubicBezTo>
                  <a:cubicBezTo>
                    <a:pt x="9032" y="11674"/>
                    <a:pt x="9072" y="12052"/>
                    <a:pt x="9092" y="12390"/>
                  </a:cubicBezTo>
                  <a:cubicBezTo>
                    <a:pt x="9151" y="12768"/>
                    <a:pt x="8972" y="12967"/>
                    <a:pt x="8594" y="13027"/>
                  </a:cubicBezTo>
                  <a:cubicBezTo>
                    <a:pt x="8531" y="13033"/>
                    <a:pt x="8468" y="13036"/>
                    <a:pt x="8405" y="13036"/>
                  </a:cubicBezTo>
                  <a:cubicBezTo>
                    <a:pt x="8051" y="13036"/>
                    <a:pt x="7699" y="12946"/>
                    <a:pt x="7361" y="12828"/>
                  </a:cubicBezTo>
                  <a:cubicBezTo>
                    <a:pt x="7281" y="12788"/>
                    <a:pt x="7182" y="12688"/>
                    <a:pt x="7182" y="12629"/>
                  </a:cubicBezTo>
                  <a:cubicBezTo>
                    <a:pt x="7102" y="12131"/>
                    <a:pt x="6963" y="11654"/>
                    <a:pt x="7162" y="11157"/>
                  </a:cubicBezTo>
                  <a:cubicBezTo>
                    <a:pt x="7433" y="11157"/>
                    <a:pt x="7701" y="11174"/>
                    <a:pt x="7969" y="11174"/>
                  </a:cubicBezTo>
                  <a:cubicBezTo>
                    <a:pt x="8272" y="11174"/>
                    <a:pt x="8577" y="11152"/>
                    <a:pt x="8893" y="11057"/>
                  </a:cubicBezTo>
                  <a:close/>
                  <a:moveTo>
                    <a:pt x="6645" y="13226"/>
                  </a:moveTo>
                  <a:cubicBezTo>
                    <a:pt x="6943" y="13245"/>
                    <a:pt x="7242" y="13265"/>
                    <a:pt x="7540" y="13345"/>
                  </a:cubicBezTo>
                  <a:cubicBezTo>
                    <a:pt x="7799" y="13425"/>
                    <a:pt x="8057" y="13425"/>
                    <a:pt x="8336" y="13444"/>
                  </a:cubicBezTo>
                  <a:cubicBezTo>
                    <a:pt x="8594" y="13444"/>
                    <a:pt x="8853" y="13444"/>
                    <a:pt x="9092" y="13325"/>
                  </a:cubicBezTo>
                  <a:cubicBezTo>
                    <a:pt x="9201" y="13264"/>
                    <a:pt x="9311" y="13241"/>
                    <a:pt x="9425" y="13241"/>
                  </a:cubicBezTo>
                  <a:cubicBezTo>
                    <a:pt x="9497" y="13241"/>
                    <a:pt x="9571" y="13250"/>
                    <a:pt x="9649" y="13265"/>
                  </a:cubicBezTo>
                  <a:cubicBezTo>
                    <a:pt x="9847" y="13325"/>
                    <a:pt x="10046" y="13345"/>
                    <a:pt x="10285" y="13385"/>
                  </a:cubicBezTo>
                  <a:cubicBezTo>
                    <a:pt x="10186" y="13723"/>
                    <a:pt x="9887" y="13882"/>
                    <a:pt x="9688" y="14141"/>
                  </a:cubicBezTo>
                  <a:cubicBezTo>
                    <a:pt x="9470" y="14419"/>
                    <a:pt x="9251" y="14658"/>
                    <a:pt x="9012" y="14936"/>
                  </a:cubicBezTo>
                  <a:cubicBezTo>
                    <a:pt x="8793" y="15175"/>
                    <a:pt x="8574" y="15414"/>
                    <a:pt x="8316" y="15672"/>
                  </a:cubicBezTo>
                  <a:cubicBezTo>
                    <a:pt x="7958" y="15314"/>
                    <a:pt x="7600" y="14976"/>
                    <a:pt x="7261" y="14638"/>
                  </a:cubicBezTo>
                  <a:lnTo>
                    <a:pt x="6207" y="13584"/>
                  </a:lnTo>
                  <a:cubicBezTo>
                    <a:pt x="6287" y="13265"/>
                    <a:pt x="6446" y="13226"/>
                    <a:pt x="6645" y="13226"/>
                  </a:cubicBezTo>
                  <a:close/>
                  <a:moveTo>
                    <a:pt x="10862" y="13425"/>
                  </a:moveTo>
                  <a:cubicBezTo>
                    <a:pt x="11041" y="13444"/>
                    <a:pt x="11220" y="13464"/>
                    <a:pt x="11359" y="13524"/>
                  </a:cubicBezTo>
                  <a:cubicBezTo>
                    <a:pt x="11737" y="13643"/>
                    <a:pt x="12075" y="13763"/>
                    <a:pt x="12453" y="13882"/>
                  </a:cubicBezTo>
                  <a:cubicBezTo>
                    <a:pt x="12772" y="14021"/>
                    <a:pt x="13070" y="14180"/>
                    <a:pt x="13329" y="14439"/>
                  </a:cubicBezTo>
                  <a:cubicBezTo>
                    <a:pt x="13766" y="14916"/>
                    <a:pt x="14224" y="15374"/>
                    <a:pt x="14602" y="15931"/>
                  </a:cubicBezTo>
                  <a:cubicBezTo>
                    <a:pt x="14900" y="16349"/>
                    <a:pt x="15119" y="16826"/>
                    <a:pt x="15298" y="17323"/>
                  </a:cubicBezTo>
                  <a:cubicBezTo>
                    <a:pt x="15656" y="18398"/>
                    <a:pt x="15915" y="19492"/>
                    <a:pt x="15955" y="20626"/>
                  </a:cubicBezTo>
                  <a:cubicBezTo>
                    <a:pt x="15994" y="21203"/>
                    <a:pt x="16054" y="21720"/>
                    <a:pt x="15994" y="22217"/>
                  </a:cubicBezTo>
                  <a:cubicBezTo>
                    <a:pt x="15994" y="22297"/>
                    <a:pt x="15955" y="22376"/>
                    <a:pt x="15935" y="22416"/>
                  </a:cubicBezTo>
                  <a:cubicBezTo>
                    <a:pt x="15514" y="22532"/>
                    <a:pt x="14950" y="22581"/>
                    <a:pt x="14347" y="22581"/>
                  </a:cubicBezTo>
                  <a:cubicBezTo>
                    <a:pt x="13808" y="22581"/>
                    <a:pt x="13238" y="22541"/>
                    <a:pt x="12712" y="22476"/>
                  </a:cubicBezTo>
                  <a:cubicBezTo>
                    <a:pt x="12613" y="22277"/>
                    <a:pt x="12573" y="22038"/>
                    <a:pt x="12573" y="21799"/>
                  </a:cubicBezTo>
                  <a:lnTo>
                    <a:pt x="12573" y="19333"/>
                  </a:lnTo>
                  <a:cubicBezTo>
                    <a:pt x="12573" y="19148"/>
                    <a:pt x="12521" y="19032"/>
                    <a:pt x="12435" y="19032"/>
                  </a:cubicBezTo>
                  <a:cubicBezTo>
                    <a:pt x="12428" y="19032"/>
                    <a:pt x="12421" y="19033"/>
                    <a:pt x="12414" y="19034"/>
                  </a:cubicBezTo>
                  <a:cubicBezTo>
                    <a:pt x="12254" y="19094"/>
                    <a:pt x="12254" y="19213"/>
                    <a:pt x="12274" y="19313"/>
                  </a:cubicBezTo>
                  <a:lnTo>
                    <a:pt x="12274" y="22058"/>
                  </a:lnTo>
                  <a:lnTo>
                    <a:pt x="12274" y="22356"/>
                  </a:lnTo>
                  <a:cubicBezTo>
                    <a:pt x="12135" y="22535"/>
                    <a:pt x="11956" y="22516"/>
                    <a:pt x="11817" y="22535"/>
                  </a:cubicBezTo>
                  <a:cubicBezTo>
                    <a:pt x="10663" y="22595"/>
                    <a:pt x="9489" y="22635"/>
                    <a:pt x="8356" y="22714"/>
                  </a:cubicBezTo>
                  <a:cubicBezTo>
                    <a:pt x="8060" y="22742"/>
                    <a:pt x="7765" y="22757"/>
                    <a:pt x="7471" y="22757"/>
                  </a:cubicBezTo>
                  <a:cubicBezTo>
                    <a:pt x="7132" y="22757"/>
                    <a:pt x="6796" y="22737"/>
                    <a:pt x="6466" y="22695"/>
                  </a:cubicBezTo>
                  <a:cubicBezTo>
                    <a:pt x="6399" y="22688"/>
                    <a:pt x="6331" y="22686"/>
                    <a:pt x="6262" y="22686"/>
                  </a:cubicBezTo>
                  <a:cubicBezTo>
                    <a:pt x="6123" y="22686"/>
                    <a:pt x="5982" y="22695"/>
                    <a:pt x="5849" y="22695"/>
                  </a:cubicBezTo>
                  <a:cubicBezTo>
                    <a:pt x="5642" y="22706"/>
                    <a:pt x="5442" y="22718"/>
                    <a:pt x="5237" y="22718"/>
                  </a:cubicBezTo>
                  <a:cubicBezTo>
                    <a:pt x="5087" y="22718"/>
                    <a:pt x="4935" y="22711"/>
                    <a:pt x="4775" y="22695"/>
                  </a:cubicBezTo>
                  <a:cubicBezTo>
                    <a:pt x="4715" y="22535"/>
                    <a:pt x="4655" y="22416"/>
                    <a:pt x="4616" y="22277"/>
                  </a:cubicBezTo>
                  <a:cubicBezTo>
                    <a:pt x="4576" y="21899"/>
                    <a:pt x="4576" y="21541"/>
                    <a:pt x="4556" y="21163"/>
                  </a:cubicBezTo>
                  <a:cubicBezTo>
                    <a:pt x="4516" y="20944"/>
                    <a:pt x="4516" y="20705"/>
                    <a:pt x="4496" y="20467"/>
                  </a:cubicBezTo>
                  <a:cubicBezTo>
                    <a:pt x="4496" y="20248"/>
                    <a:pt x="4476" y="20029"/>
                    <a:pt x="4496" y="19790"/>
                  </a:cubicBezTo>
                  <a:cubicBezTo>
                    <a:pt x="4496" y="19611"/>
                    <a:pt x="4476" y="19432"/>
                    <a:pt x="4377" y="19313"/>
                  </a:cubicBezTo>
                  <a:cubicBezTo>
                    <a:pt x="4198" y="19313"/>
                    <a:pt x="4118" y="19432"/>
                    <a:pt x="4118" y="19551"/>
                  </a:cubicBezTo>
                  <a:cubicBezTo>
                    <a:pt x="4118" y="19929"/>
                    <a:pt x="4158" y="20288"/>
                    <a:pt x="4178" y="20646"/>
                  </a:cubicBezTo>
                  <a:cubicBezTo>
                    <a:pt x="4198" y="20845"/>
                    <a:pt x="4258" y="21024"/>
                    <a:pt x="4258" y="21222"/>
                  </a:cubicBezTo>
                  <a:cubicBezTo>
                    <a:pt x="4258" y="21700"/>
                    <a:pt x="4258" y="22157"/>
                    <a:pt x="4218" y="22695"/>
                  </a:cubicBezTo>
                  <a:cubicBezTo>
                    <a:pt x="4098" y="22695"/>
                    <a:pt x="3999" y="22714"/>
                    <a:pt x="3900" y="22714"/>
                  </a:cubicBezTo>
                  <a:cubicBezTo>
                    <a:pt x="3382" y="22734"/>
                    <a:pt x="2865" y="22774"/>
                    <a:pt x="2328" y="22774"/>
                  </a:cubicBezTo>
                  <a:cubicBezTo>
                    <a:pt x="1930" y="22774"/>
                    <a:pt x="1532" y="22714"/>
                    <a:pt x="1134" y="22695"/>
                  </a:cubicBezTo>
                  <a:cubicBezTo>
                    <a:pt x="936" y="22675"/>
                    <a:pt x="796" y="22575"/>
                    <a:pt x="697" y="22396"/>
                  </a:cubicBezTo>
                  <a:cubicBezTo>
                    <a:pt x="438" y="21919"/>
                    <a:pt x="319" y="21441"/>
                    <a:pt x="438" y="20904"/>
                  </a:cubicBezTo>
                  <a:cubicBezTo>
                    <a:pt x="518" y="20546"/>
                    <a:pt x="518" y="20168"/>
                    <a:pt x="597" y="19810"/>
                  </a:cubicBezTo>
                  <a:cubicBezTo>
                    <a:pt x="637" y="19472"/>
                    <a:pt x="737" y="19154"/>
                    <a:pt x="816" y="18855"/>
                  </a:cubicBezTo>
                  <a:cubicBezTo>
                    <a:pt x="975" y="18338"/>
                    <a:pt x="1134" y="17841"/>
                    <a:pt x="1333" y="17343"/>
                  </a:cubicBezTo>
                  <a:cubicBezTo>
                    <a:pt x="1433" y="17065"/>
                    <a:pt x="1592" y="16806"/>
                    <a:pt x="1731" y="16528"/>
                  </a:cubicBezTo>
                  <a:cubicBezTo>
                    <a:pt x="1811" y="16369"/>
                    <a:pt x="1910" y="16229"/>
                    <a:pt x="1990" y="16070"/>
                  </a:cubicBezTo>
                  <a:cubicBezTo>
                    <a:pt x="2467" y="15115"/>
                    <a:pt x="3203" y="14419"/>
                    <a:pt x="4178" y="13962"/>
                  </a:cubicBezTo>
                  <a:cubicBezTo>
                    <a:pt x="4576" y="13763"/>
                    <a:pt x="4974" y="13584"/>
                    <a:pt x="5491" y="13524"/>
                  </a:cubicBezTo>
                  <a:cubicBezTo>
                    <a:pt x="6446" y="14359"/>
                    <a:pt x="7361" y="15255"/>
                    <a:pt x="8236" y="16229"/>
                  </a:cubicBezTo>
                  <a:cubicBezTo>
                    <a:pt x="8296" y="16170"/>
                    <a:pt x="8395" y="16150"/>
                    <a:pt x="8455" y="16070"/>
                  </a:cubicBezTo>
                  <a:cubicBezTo>
                    <a:pt x="8793" y="15672"/>
                    <a:pt x="9151" y="15255"/>
                    <a:pt x="9489" y="14857"/>
                  </a:cubicBezTo>
                  <a:cubicBezTo>
                    <a:pt x="9947" y="14379"/>
                    <a:pt x="10385" y="13922"/>
                    <a:pt x="10862" y="13425"/>
                  </a:cubicBezTo>
                  <a:close/>
                  <a:moveTo>
                    <a:pt x="7025" y="0"/>
                  </a:moveTo>
                  <a:cubicBezTo>
                    <a:pt x="6681" y="0"/>
                    <a:pt x="6355" y="97"/>
                    <a:pt x="6028" y="216"/>
                  </a:cubicBezTo>
                  <a:cubicBezTo>
                    <a:pt x="5610" y="355"/>
                    <a:pt x="5292" y="693"/>
                    <a:pt x="4914" y="932"/>
                  </a:cubicBezTo>
                  <a:cubicBezTo>
                    <a:pt x="4377" y="1310"/>
                    <a:pt x="4039" y="1887"/>
                    <a:pt x="3900" y="2503"/>
                  </a:cubicBezTo>
                  <a:cubicBezTo>
                    <a:pt x="3740" y="3060"/>
                    <a:pt x="3601" y="3637"/>
                    <a:pt x="3601" y="4234"/>
                  </a:cubicBezTo>
                  <a:lnTo>
                    <a:pt x="3601" y="4294"/>
                  </a:lnTo>
                  <a:cubicBezTo>
                    <a:pt x="3581" y="4612"/>
                    <a:pt x="3442" y="4871"/>
                    <a:pt x="3124" y="5010"/>
                  </a:cubicBezTo>
                  <a:cubicBezTo>
                    <a:pt x="2845" y="5129"/>
                    <a:pt x="2626" y="5368"/>
                    <a:pt x="2447" y="5627"/>
                  </a:cubicBezTo>
                  <a:cubicBezTo>
                    <a:pt x="2229" y="6064"/>
                    <a:pt x="2328" y="6462"/>
                    <a:pt x="2507" y="6860"/>
                  </a:cubicBezTo>
                  <a:cubicBezTo>
                    <a:pt x="2626" y="7119"/>
                    <a:pt x="2825" y="7317"/>
                    <a:pt x="3124" y="7417"/>
                  </a:cubicBezTo>
                  <a:cubicBezTo>
                    <a:pt x="3303" y="7477"/>
                    <a:pt x="3482" y="7556"/>
                    <a:pt x="3701" y="7656"/>
                  </a:cubicBezTo>
                  <a:cubicBezTo>
                    <a:pt x="3601" y="8292"/>
                    <a:pt x="3820" y="8909"/>
                    <a:pt x="3780" y="9545"/>
                  </a:cubicBezTo>
                  <a:cubicBezTo>
                    <a:pt x="3740" y="10162"/>
                    <a:pt x="3780" y="10799"/>
                    <a:pt x="3800" y="11395"/>
                  </a:cubicBezTo>
                  <a:cubicBezTo>
                    <a:pt x="4039" y="11654"/>
                    <a:pt x="4337" y="11674"/>
                    <a:pt x="4636" y="11674"/>
                  </a:cubicBezTo>
                  <a:cubicBezTo>
                    <a:pt x="4835" y="11674"/>
                    <a:pt x="5014" y="11634"/>
                    <a:pt x="5212" y="11634"/>
                  </a:cubicBezTo>
                  <a:cubicBezTo>
                    <a:pt x="5377" y="11617"/>
                    <a:pt x="5533" y="11603"/>
                    <a:pt x="5687" y="11603"/>
                  </a:cubicBezTo>
                  <a:cubicBezTo>
                    <a:pt x="5888" y="11603"/>
                    <a:pt x="6084" y="11626"/>
                    <a:pt x="6287" y="11694"/>
                  </a:cubicBezTo>
                  <a:cubicBezTo>
                    <a:pt x="6406" y="11754"/>
                    <a:pt x="6525" y="11833"/>
                    <a:pt x="6565" y="11952"/>
                  </a:cubicBezTo>
                  <a:cubicBezTo>
                    <a:pt x="6625" y="12271"/>
                    <a:pt x="6724" y="12569"/>
                    <a:pt x="6565" y="12947"/>
                  </a:cubicBezTo>
                  <a:cubicBezTo>
                    <a:pt x="6108" y="12947"/>
                    <a:pt x="5670" y="13047"/>
                    <a:pt x="5232" y="13285"/>
                  </a:cubicBezTo>
                  <a:cubicBezTo>
                    <a:pt x="5212" y="13325"/>
                    <a:pt x="5173" y="13325"/>
                    <a:pt x="5133" y="13345"/>
                  </a:cubicBezTo>
                  <a:cubicBezTo>
                    <a:pt x="4616" y="13385"/>
                    <a:pt x="4138" y="13643"/>
                    <a:pt x="3701" y="13922"/>
                  </a:cubicBezTo>
                  <a:cubicBezTo>
                    <a:pt x="2845" y="14439"/>
                    <a:pt x="2050" y="15036"/>
                    <a:pt x="1652" y="16030"/>
                  </a:cubicBezTo>
                  <a:cubicBezTo>
                    <a:pt x="1612" y="16150"/>
                    <a:pt x="1532" y="16249"/>
                    <a:pt x="1453" y="16369"/>
                  </a:cubicBezTo>
                  <a:cubicBezTo>
                    <a:pt x="1214" y="16747"/>
                    <a:pt x="1035" y="17144"/>
                    <a:pt x="896" y="17562"/>
                  </a:cubicBezTo>
                  <a:cubicBezTo>
                    <a:pt x="796" y="17900"/>
                    <a:pt x="717" y="18239"/>
                    <a:pt x="558" y="18557"/>
                  </a:cubicBezTo>
                  <a:cubicBezTo>
                    <a:pt x="140" y="19591"/>
                    <a:pt x="60" y="20646"/>
                    <a:pt x="20" y="21720"/>
                  </a:cubicBezTo>
                  <a:cubicBezTo>
                    <a:pt x="1" y="21998"/>
                    <a:pt x="40" y="22297"/>
                    <a:pt x="120" y="22575"/>
                  </a:cubicBezTo>
                  <a:cubicBezTo>
                    <a:pt x="219" y="22893"/>
                    <a:pt x="438" y="23132"/>
                    <a:pt x="796" y="23192"/>
                  </a:cubicBezTo>
                  <a:cubicBezTo>
                    <a:pt x="1041" y="23205"/>
                    <a:pt x="1304" y="23238"/>
                    <a:pt x="1567" y="23238"/>
                  </a:cubicBezTo>
                  <a:cubicBezTo>
                    <a:pt x="1689" y="23238"/>
                    <a:pt x="1810" y="23231"/>
                    <a:pt x="1930" y="23212"/>
                  </a:cubicBezTo>
                  <a:cubicBezTo>
                    <a:pt x="2143" y="23182"/>
                    <a:pt x="2356" y="23175"/>
                    <a:pt x="2568" y="23175"/>
                  </a:cubicBezTo>
                  <a:cubicBezTo>
                    <a:pt x="2800" y="23175"/>
                    <a:pt x="3031" y="23184"/>
                    <a:pt x="3260" y="23184"/>
                  </a:cubicBezTo>
                  <a:cubicBezTo>
                    <a:pt x="3388" y="23184"/>
                    <a:pt x="3515" y="23181"/>
                    <a:pt x="3641" y="23172"/>
                  </a:cubicBezTo>
                  <a:cubicBezTo>
                    <a:pt x="3681" y="23172"/>
                    <a:pt x="3729" y="23154"/>
                    <a:pt x="3769" y="23154"/>
                  </a:cubicBezTo>
                  <a:cubicBezTo>
                    <a:pt x="3789" y="23154"/>
                    <a:pt x="3807" y="23159"/>
                    <a:pt x="3820" y="23172"/>
                  </a:cubicBezTo>
                  <a:cubicBezTo>
                    <a:pt x="3958" y="23249"/>
                    <a:pt x="4094" y="23275"/>
                    <a:pt x="4228" y="23275"/>
                  </a:cubicBezTo>
                  <a:cubicBezTo>
                    <a:pt x="4442" y="23275"/>
                    <a:pt x="4655" y="23209"/>
                    <a:pt x="4874" y="23172"/>
                  </a:cubicBezTo>
                  <a:cubicBezTo>
                    <a:pt x="5102" y="23111"/>
                    <a:pt x="5330" y="23085"/>
                    <a:pt x="5567" y="23085"/>
                  </a:cubicBezTo>
                  <a:cubicBezTo>
                    <a:pt x="5640" y="23085"/>
                    <a:pt x="5714" y="23088"/>
                    <a:pt x="5789" y="23092"/>
                  </a:cubicBezTo>
                  <a:cubicBezTo>
                    <a:pt x="5958" y="23106"/>
                    <a:pt x="6137" y="23121"/>
                    <a:pt x="6312" y="23121"/>
                  </a:cubicBezTo>
                  <a:cubicBezTo>
                    <a:pt x="6384" y="23121"/>
                    <a:pt x="6455" y="23118"/>
                    <a:pt x="6525" y="23112"/>
                  </a:cubicBezTo>
                  <a:cubicBezTo>
                    <a:pt x="7520" y="23092"/>
                    <a:pt x="8515" y="23033"/>
                    <a:pt x="9509" y="22993"/>
                  </a:cubicBezTo>
                  <a:cubicBezTo>
                    <a:pt x="9887" y="22973"/>
                    <a:pt x="10245" y="22933"/>
                    <a:pt x="10603" y="22933"/>
                  </a:cubicBezTo>
                  <a:cubicBezTo>
                    <a:pt x="11200" y="22933"/>
                    <a:pt x="11788" y="22924"/>
                    <a:pt x="12373" y="22924"/>
                  </a:cubicBezTo>
                  <a:cubicBezTo>
                    <a:pt x="12666" y="22924"/>
                    <a:pt x="12957" y="22927"/>
                    <a:pt x="13249" y="22933"/>
                  </a:cubicBezTo>
                  <a:cubicBezTo>
                    <a:pt x="13646" y="22946"/>
                    <a:pt x="14050" y="22973"/>
                    <a:pt x="14462" y="22973"/>
                  </a:cubicBezTo>
                  <a:cubicBezTo>
                    <a:pt x="14711" y="22973"/>
                    <a:pt x="14963" y="22963"/>
                    <a:pt x="15219" y="22933"/>
                  </a:cubicBezTo>
                  <a:cubicBezTo>
                    <a:pt x="15285" y="22927"/>
                    <a:pt x="15353" y="22924"/>
                    <a:pt x="15423" y="22924"/>
                  </a:cubicBezTo>
                  <a:cubicBezTo>
                    <a:pt x="15561" y="22924"/>
                    <a:pt x="15703" y="22933"/>
                    <a:pt x="15835" y="22933"/>
                  </a:cubicBezTo>
                  <a:cubicBezTo>
                    <a:pt x="15935" y="22933"/>
                    <a:pt x="16054" y="22933"/>
                    <a:pt x="16153" y="22913"/>
                  </a:cubicBezTo>
                  <a:cubicBezTo>
                    <a:pt x="16412" y="22714"/>
                    <a:pt x="16452" y="22595"/>
                    <a:pt x="16432" y="22416"/>
                  </a:cubicBezTo>
                  <a:cubicBezTo>
                    <a:pt x="16392" y="21919"/>
                    <a:pt x="16332" y="21421"/>
                    <a:pt x="16313" y="20924"/>
                  </a:cubicBezTo>
                  <a:cubicBezTo>
                    <a:pt x="16213" y="19810"/>
                    <a:pt x="16114" y="18656"/>
                    <a:pt x="15736" y="17602"/>
                  </a:cubicBezTo>
                  <a:cubicBezTo>
                    <a:pt x="15398" y="16568"/>
                    <a:pt x="14940" y="15613"/>
                    <a:pt x="14204" y="14777"/>
                  </a:cubicBezTo>
                  <a:cubicBezTo>
                    <a:pt x="13727" y="14260"/>
                    <a:pt x="13229" y="13723"/>
                    <a:pt x="12533" y="13484"/>
                  </a:cubicBezTo>
                  <a:cubicBezTo>
                    <a:pt x="11817" y="13245"/>
                    <a:pt x="11061" y="13007"/>
                    <a:pt x="10285" y="12947"/>
                  </a:cubicBezTo>
                  <a:cubicBezTo>
                    <a:pt x="10027" y="12927"/>
                    <a:pt x="9768" y="12927"/>
                    <a:pt x="9450" y="12788"/>
                  </a:cubicBezTo>
                  <a:cubicBezTo>
                    <a:pt x="9450" y="12330"/>
                    <a:pt x="9251" y="11873"/>
                    <a:pt x="9350" y="11376"/>
                  </a:cubicBezTo>
                  <a:cubicBezTo>
                    <a:pt x="9668" y="11296"/>
                    <a:pt x="9947" y="11236"/>
                    <a:pt x="10265" y="11177"/>
                  </a:cubicBezTo>
                  <a:cubicBezTo>
                    <a:pt x="10623" y="11137"/>
                    <a:pt x="10981" y="11157"/>
                    <a:pt x="11359" y="11137"/>
                  </a:cubicBezTo>
                  <a:cubicBezTo>
                    <a:pt x="11518" y="11137"/>
                    <a:pt x="11618" y="11057"/>
                    <a:pt x="11638" y="10898"/>
                  </a:cubicBezTo>
                  <a:cubicBezTo>
                    <a:pt x="11697" y="10640"/>
                    <a:pt x="11757" y="10361"/>
                    <a:pt x="11697" y="10063"/>
                  </a:cubicBezTo>
                  <a:cubicBezTo>
                    <a:pt x="11678" y="9864"/>
                    <a:pt x="11658" y="9625"/>
                    <a:pt x="11678" y="9426"/>
                  </a:cubicBezTo>
                  <a:cubicBezTo>
                    <a:pt x="11737" y="9028"/>
                    <a:pt x="11697" y="8630"/>
                    <a:pt x="11678" y="8233"/>
                  </a:cubicBezTo>
                  <a:cubicBezTo>
                    <a:pt x="11678" y="7974"/>
                    <a:pt x="11658" y="7676"/>
                    <a:pt x="11697" y="7417"/>
                  </a:cubicBezTo>
                  <a:cubicBezTo>
                    <a:pt x="11757" y="7377"/>
                    <a:pt x="11757" y="7357"/>
                    <a:pt x="11777" y="7357"/>
                  </a:cubicBezTo>
                  <a:cubicBezTo>
                    <a:pt x="11877" y="7317"/>
                    <a:pt x="11956" y="7278"/>
                    <a:pt x="12056" y="7238"/>
                  </a:cubicBezTo>
                  <a:cubicBezTo>
                    <a:pt x="12553" y="7019"/>
                    <a:pt x="12772" y="6641"/>
                    <a:pt x="12752" y="6124"/>
                  </a:cubicBezTo>
                  <a:cubicBezTo>
                    <a:pt x="12752" y="6005"/>
                    <a:pt x="12732" y="5865"/>
                    <a:pt x="12732" y="5726"/>
                  </a:cubicBezTo>
                  <a:cubicBezTo>
                    <a:pt x="12732" y="5487"/>
                    <a:pt x="12593" y="5328"/>
                    <a:pt x="12394" y="5209"/>
                  </a:cubicBezTo>
                  <a:cubicBezTo>
                    <a:pt x="12254" y="5129"/>
                    <a:pt x="12095" y="5070"/>
                    <a:pt x="11936" y="4970"/>
                  </a:cubicBezTo>
                  <a:cubicBezTo>
                    <a:pt x="11936" y="4493"/>
                    <a:pt x="11936" y="3995"/>
                    <a:pt x="11956" y="3518"/>
                  </a:cubicBezTo>
                  <a:cubicBezTo>
                    <a:pt x="11976" y="3080"/>
                    <a:pt x="11877" y="2643"/>
                    <a:pt x="11737" y="2225"/>
                  </a:cubicBezTo>
                  <a:cubicBezTo>
                    <a:pt x="11499" y="1449"/>
                    <a:pt x="10981" y="912"/>
                    <a:pt x="10305" y="494"/>
                  </a:cubicBezTo>
                  <a:cubicBezTo>
                    <a:pt x="10029" y="310"/>
                    <a:pt x="9728" y="209"/>
                    <a:pt x="9395" y="209"/>
                  </a:cubicBezTo>
                  <a:cubicBezTo>
                    <a:pt x="9297" y="209"/>
                    <a:pt x="9196" y="218"/>
                    <a:pt x="9092" y="236"/>
                  </a:cubicBezTo>
                  <a:lnTo>
                    <a:pt x="8574" y="315"/>
                  </a:lnTo>
                  <a:cubicBezTo>
                    <a:pt x="8496" y="327"/>
                    <a:pt x="8423" y="334"/>
                    <a:pt x="8354" y="334"/>
                  </a:cubicBezTo>
                  <a:cubicBezTo>
                    <a:pt x="8195" y="334"/>
                    <a:pt x="8057" y="299"/>
                    <a:pt x="7918" y="216"/>
                  </a:cubicBezTo>
                  <a:cubicBezTo>
                    <a:pt x="7779" y="116"/>
                    <a:pt x="7580" y="57"/>
                    <a:pt x="7381" y="37"/>
                  </a:cubicBezTo>
                  <a:cubicBezTo>
                    <a:pt x="7260" y="11"/>
                    <a:pt x="7141" y="0"/>
                    <a:pt x="702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0" name="Google Shape;600;p19"/>
            <p:cNvSpPr/>
            <p:nvPr/>
          </p:nvSpPr>
          <p:spPr>
            <a:xfrm>
              <a:off x="4480034" y="3082675"/>
              <a:ext cx="255896" cy="150409"/>
            </a:xfrm>
            <a:custGeom>
              <a:avLst/>
              <a:gdLst/>
              <a:ahLst/>
              <a:cxnLst/>
              <a:rect l="l" t="t" r="r" b="b"/>
              <a:pathLst>
                <a:path w="4079" h="2428" extrusionOk="0">
                  <a:moveTo>
                    <a:pt x="378" y="0"/>
                  </a:moveTo>
                  <a:cubicBezTo>
                    <a:pt x="199" y="0"/>
                    <a:pt x="60" y="40"/>
                    <a:pt x="0" y="339"/>
                  </a:cubicBezTo>
                  <a:lnTo>
                    <a:pt x="1054" y="1393"/>
                  </a:lnTo>
                  <a:cubicBezTo>
                    <a:pt x="1393" y="1731"/>
                    <a:pt x="1751" y="2069"/>
                    <a:pt x="2129" y="2427"/>
                  </a:cubicBezTo>
                  <a:cubicBezTo>
                    <a:pt x="2367" y="2169"/>
                    <a:pt x="2586" y="1930"/>
                    <a:pt x="2825" y="1691"/>
                  </a:cubicBezTo>
                  <a:cubicBezTo>
                    <a:pt x="3044" y="1413"/>
                    <a:pt x="3263" y="1174"/>
                    <a:pt x="3481" y="896"/>
                  </a:cubicBezTo>
                  <a:cubicBezTo>
                    <a:pt x="3680" y="637"/>
                    <a:pt x="3979" y="478"/>
                    <a:pt x="4078" y="140"/>
                  </a:cubicBezTo>
                  <a:cubicBezTo>
                    <a:pt x="3859" y="100"/>
                    <a:pt x="3640" y="80"/>
                    <a:pt x="3382" y="40"/>
                  </a:cubicBezTo>
                  <a:cubicBezTo>
                    <a:pt x="3305" y="25"/>
                    <a:pt x="3231" y="15"/>
                    <a:pt x="3160" y="15"/>
                  </a:cubicBezTo>
                  <a:cubicBezTo>
                    <a:pt x="3047" y="15"/>
                    <a:pt x="2942" y="39"/>
                    <a:pt x="2845" y="100"/>
                  </a:cubicBezTo>
                  <a:cubicBezTo>
                    <a:pt x="2586" y="219"/>
                    <a:pt x="2347" y="219"/>
                    <a:pt x="2069" y="219"/>
                  </a:cubicBezTo>
                  <a:cubicBezTo>
                    <a:pt x="1790" y="199"/>
                    <a:pt x="1552" y="199"/>
                    <a:pt x="1273" y="120"/>
                  </a:cubicBezTo>
                  <a:cubicBezTo>
                    <a:pt x="975" y="40"/>
                    <a:pt x="676" y="20"/>
                    <a:pt x="378" y="0"/>
                  </a:cubicBezTo>
                  <a:close/>
                </a:path>
              </a:pathLst>
            </a:custGeom>
            <a:solidFill>
              <a:srgbClr val="E6E4F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1" name="Google Shape;601;p19"/>
            <p:cNvSpPr/>
            <p:nvPr/>
          </p:nvSpPr>
          <p:spPr>
            <a:xfrm>
              <a:off x="4110593" y="3093764"/>
              <a:ext cx="987198" cy="579271"/>
            </a:xfrm>
            <a:custGeom>
              <a:avLst/>
              <a:gdLst/>
              <a:ahLst/>
              <a:cxnLst/>
              <a:rect l="l" t="t" r="r" b="b"/>
              <a:pathLst>
                <a:path w="15736" h="9351" extrusionOk="0">
                  <a:moveTo>
                    <a:pt x="10544" y="1"/>
                  </a:moveTo>
                  <a:cubicBezTo>
                    <a:pt x="10067" y="498"/>
                    <a:pt x="9629" y="955"/>
                    <a:pt x="9171" y="1433"/>
                  </a:cubicBezTo>
                  <a:cubicBezTo>
                    <a:pt x="8833" y="1831"/>
                    <a:pt x="8475" y="2248"/>
                    <a:pt x="8137" y="2646"/>
                  </a:cubicBezTo>
                  <a:cubicBezTo>
                    <a:pt x="8077" y="2726"/>
                    <a:pt x="7978" y="2746"/>
                    <a:pt x="7918" y="2805"/>
                  </a:cubicBezTo>
                  <a:cubicBezTo>
                    <a:pt x="7043" y="1831"/>
                    <a:pt x="6128" y="935"/>
                    <a:pt x="5173" y="100"/>
                  </a:cubicBezTo>
                  <a:cubicBezTo>
                    <a:pt x="4656" y="160"/>
                    <a:pt x="4258" y="339"/>
                    <a:pt x="3860" y="538"/>
                  </a:cubicBezTo>
                  <a:cubicBezTo>
                    <a:pt x="2885" y="995"/>
                    <a:pt x="2149" y="1691"/>
                    <a:pt x="1672" y="2646"/>
                  </a:cubicBezTo>
                  <a:cubicBezTo>
                    <a:pt x="1592" y="2805"/>
                    <a:pt x="1493" y="2945"/>
                    <a:pt x="1413" y="3104"/>
                  </a:cubicBezTo>
                  <a:cubicBezTo>
                    <a:pt x="1274" y="3382"/>
                    <a:pt x="1115" y="3641"/>
                    <a:pt x="1015" y="3919"/>
                  </a:cubicBezTo>
                  <a:cubicBezTo>
                    <a:pt x="816" y="4417"/>
                    <a:pt x="657" y="4914"/>
                    <a:pt x="498" y="5431"/>
                  </a:cubicBezTo>
                  <a:cubicBezTo>
                    <a:pt x="419" y="5730"/>
                    <a:pt x="319" y="6048"/>
                    <a:pt x="279" y="6386"/>
                  </a:cubicBezTo>
                  <a:cubicBezTo>
                    <a:pt x="200" y="6744"/>
                    <a:pt x="200" y="7122"/>
                    <a:pt x="120" y="7480"/>
                  </a:cubicBezTo>
                  <a:cubicBezTo>
                    <a:pt x="1" y="8017"/>
                    <a:pt x="120" y="8495"/>
                    <a:pt x="379" y="8972"/>
                  </a:cubicBezTo>
                  <a:cubicBezTo>
                    <a:pt x="478" y="9151"/>
                    <a:pt x="618" y="9251"/>
                    <a:pt x="816" y="9271"/>
                  </a:cubicBezTo>
                  <a:cubicBezTo>
                    <a:pt x="1214" y="9290"/>
                    <a:pt x="1612" y="9350"/>
                    <a:pt x="2010" y="9350"/>
                  </a:cubicBezTo>
                  <a:cubicBezTo>
                    <a:pt x="2547" y="9350"/>
                    <a:pt x="3064" y="9310"/>
                    <a:pt x="3582" y="9290"/>
                  </a:cubicBezTo>
                  <a:cubicBezTo>
                    <a:pt x="3681" y="9290"/>
                    <a:pt x="3780" y="9271"/>
                    <a:pt x="3900" y="9271"/>
                  </a:cubicBezTo>
                  <a:cubicBezTo>
                    <a:pt x="3940" y="8733"/>
                    <a:pt x="3940" y="8276"/>
                    <a:pt x="3940" y="7798"/>
                  </a:cubicBezTo>
                  <a:cubicBezTo>
                    <a:pt x="3940" y="7600"/>
                    <a:pt x="3880" y="7421"/>
                    <a:pt x="3860" y="7222"/>
                  </a:cubicBezTo>
                  <a:cubicBezTo>
                    <a:pt x="3840" y="6864"/>
                    <a:pt x="3800" y="6505"/>
                    <a:pt x="3800" y="6127"/>
                  </a:cubicBezTo>
                  <a:cubicBezTo>
                    <a:pt x="3800" y="6008"/>
                    <a:pt x="3880" y="5889"/>
                    <a:pt x="4059" y="5889"/>
                  </a:cubicBezTo>
                  <a:cubicBezTo>
                    <a:pt x="4158" y="6008"/>
                    <a:pt x="4178" y="6187"/>
                    <a:pt x="4178" y="6366"/>
                  </a:cubicBezTo>
                  <a:cubicBezTo>
                    <a:pt x="4158" y="6605"/>
                    <a:pt x="4178" y="6824"/>
                    <a:pt x="4178" y="7043"/>
                  </a:cubicBezTo>
                  <a:cubicBezTo>
                    <a:pt x="4198" y="7281"/>
                    <a:pt x="4198" y="7520"/>
                    <a:pt x="4238" y="7739"/>
                  </a:cubicBezTo>
                  <a:cubicBezTo>
                    <a:pt x="4258" y="8117"/>
                    <a:pt x="4258" y="8475"/>
                    <a:pt x="4298" y="8853"/>
                  </a:cubicBezTo>
                  <a:cubicBezTo>
                    <a:pt x="4337" y="8992"/>
                    <a:pt x="4397" y="9111"/>
                    <a:pt x="4457" y="9271"/>
                  </a:cubicBezTo>
                  <a:cubicBezTo>
                    <a:pt x="4617" y="9287"/>
                    <a:pt x="4769" y="9294"/>
                    <a:pt x="4919" y="9294"/>
                  </a:cubicBezTo>
                  <a:cubicBezTo>
                    <a:pt x="5124" y="9294"/>
                    <a:pt x="5324" y="9282"/>
                    <a:pt x="5531" y="9271"/>
                  </a:cubicBezTo>
                  <a:cubicBezTo>
                    <a:pt x="5664" y="9271"/>
                    <a:pt x="5805" y="9262"/>
                    <a:pt x="5944" y="9262"/>
                  </a:cubicBezTo>
                  <a:cubicBezTo>
                    <a:pt x="6013" y="9262"/>
                    <a:pt x="6081" y="9264"/>
                    <a:pt x="6148" y="9271"/>
                  </a:cubicBezTo>
                  <a:cubicBezTo>
                    <a:pt x="6478" y="9313"/>
                    <a:pt x="6814" y="9333"/>
                    <a:pt x="7153" y="9333"/>
                  </a:cubicBezTo>
                  <a:cubicBezTo>
                    <a:pt x="7447" y="9333"/>
                    <a:pt x="7742" y="9318"/>
                    <a:pt x="8038" y="9290"/>
                  </a:cubicBezTo>
                  <a:cubicBezTo>
                    <a:pt x="9171" y="9211"/>
                    <a:pt x="10345" y="9171"/>
                    <a:pt x="11499" y="9111"/>
                  </a:cubicBezTo>
                  <a:cubicBezTo>
                    <a:pt x="11638" y="9092"/>
                    <a:pt x="11817" y="9111"/>
                    <a:pt x="11956" y="8932"/>
                  </a:cubicBezTo>
                  <a:lnTo>
                    <a:pt x="11956" y="8634"/>
                  </a:lnTo>
                  <a:lnTo>
                    <a:pt x="11956" y="5889"/>
                  </a:lnTo>
                  <a:cubicBezTo>
                    <a:pt x="11936" y="5789"/>
                    <a:pt x="11936" y="5670"/>
                    <a:pt x="12096" y="5610"/>
                  </a:cubicBezTo>
                  <a:cubicBezTo>
                    <a:pt x="12103" y="5609"/>
                    <a:pt x="12110" y="5608"/>
                    <a:pt x="12117" y="5608"/>
                  </a:cubicBezTo>
                  <a:cubicBezTo>
                    <a:pt x="12203" y="5608"/>
                    <a:pt x="12255" y="5724"/>
                    <a:pt x="12255" y="5909"/>
                  </a:cubicBezTo>
                  <a:lnTo>
                    <a:pt x="12255" y="8375"/>
                  </a:lnTo>
                  <a:cubicBezTo>
                    <a:pt x="12255" y="8614"/>
                    <a:pt x="12295" y="8853"/>
                    <a:pt x="12394" y="9052"/>
                  </a:cubicBezTo>
                  <a:cubicBezTo>
                    <a:pt x="12920" y="9117"/>
                    <a:pt x="13490" y="9157"/>
                    <a:pt x="14029" y="9157"/>
                  </a:cubicBezTo>
                  <a:cubicBezTo>
                    <a:pt x="14632" y="9157"/>
                    <a:pt x="15196" y="9108"/>
                    <a:pt x="15617" y="8992"/>
                  </a:cubicBezTo>
                  <a:cubicBezTo>
                    <a:pt x="15637" y="8952"/>
                    <a:pt x="15676" y="8873"/>
                    <a:pt x="15676" y="8793"/>
                  </a:cubicBezTo>
                  <a:cubicBezTo>
                    <a:pt x="15736" y="8296"/>
                    <a:pt x="15676" y="7779"/>
                    <a:pt x="15637" y="7202"/>
                  </a:cubicBezTo>
                  <a:cubicBezTo>
                    <a:pt x="15597" y="6068"/>
                    <a:pt x="15338" y="4974"/>
                    <a:pt x="14980" y="3899"/>
                  </a:cubicBezTo>
                  <a:cubicBezTo>
                    <a:pt x="14801" y="3402"/>
                    <a:pt x="14582" y="2925"/>
                    <a:pt x="14284" y="2507"/>
                  </a:cubicBezTo>
                  <a:cubicBezTo>
                    <a:pt x="13906" y="1950"/>
                    <a:pt x="13448" y="1492"/>
                    <a:pt x="13011" y="1015"/>
                  </a:cubicBezTo>
                  <a:cubicBezTo>
                    <a:pt x="12752" y="756"/>
                    <a:pt x="12454" y="597"/>
                    <a:pt x="12135" y="458"/>
                  </a:cubicBezTo>
                  <a:cubicBezTo>
                    <a:pt x="11757" y="339"/>
                    <a:pt x="11419" y="219"/>
                    <a:pt x="11041" y="100"/>
                  </a:cubicBezTo>
                  <a:cubicBezTo>
                    <a:pt x="10902" y="40"/>
                    <a:pt x="10723" y="20"/>
                    <a:pt x="105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2" name="Google Shape;602;p19"/>
            <p:cNvSpPr/>
            <p:nvPr/>
          </p:nvSpPr>
          <p:spPr>
            <a:xfrm>
              <a:off x="4664723" y="2461605"/>
              <a:ext cx="46236" cy="20381"/>
            </a:xfrm>
            <a:custGeom>
              <a:avLst/>
              <a:gdLst/>
              <a:ahLst/>
              <a:cxnLst/>
              <a:rect l="l" t="t" r="r" b="b"/>
              <a:pathLst>
                <a:path w="737" h="329" extrusionOk="0">
                  <a:moveTo>
                    <a:pt x="736" y="1"/>
                  </a:moveTo>
                  <a:lnTo>
                    <a:pt x="736" y="1"/>
                  </a:lnTo>
                  <a:cubicBezTo>
                    <a:pt x="517" y="20"/>
                    <a:pt x="239" y="20"/>
                    <a:pt x="0" y="20"/>
                  </a:cubicBezTo>
                  <a:cubicBezTo>
                    <a:pt x="0" y="80"/>
                    <a:pt x="20" y="100"/>
                    <a:pt x="20" y="160"/>
                  </a:cubicBezTo>
                  <a:cubicBezTo>
                    <a:pt x="193" y="207"/>
                    <a:pt x="353" y="328"/>
                    <a:pt x="541" y="328"/>
                  </a:cubicBezTo>
                  <a:cubicBezTo>
                    <a:pt x="590" y="328"/>
                    <a:pt x="642" y="320"/>
                    <a:pt x="696" y="299"/>
                  </a:cubicBezTo>
                  <a:cubicBezTo>
                    <a:pt x="736" y="199"/>
                    <a:pt x="736" y="100"/>
                    <a:pt x="736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3" name="Google Shape;603;p19"/>
            <p:cNvSpPr/>
            <p:nvPr/>
          </p:nvSpPr>
          <p:spPr>
            <a:xfrm>
              <a:off x="4353938" y="2822688"/>
              <a:ext cx="147365" cy="127984"/>
            </a:xfrm>
            <a:custGeom>
              <a:avLst/>
              <a:gdLst/>
              <a:ahLst/>
              <a:cxnLst/>
              <a:rect l="l" t="t" r="r" b="b"/>
              <a:pathLst>
                <a:path w="2349" h="2066" extrusionOk="0">
                  <a:moveTo>
                    <a:pt x="21" y="0"/>
                  </a:moveTo>
                  <a:lnTo>
                    <a:pt x="21" y="0"/>
                  </a:lnTo>
                  <a:cubicBezTo>
                    <a:pt x="1" y="716"/>
                    <a:pt x="1" y="1333"/>
                    <a:pt x="100" y="2029"/>
                  </a:cubicBezTo>
                  <a:cubicBezTo>
                    <a:pt x="364" y="2057"/>
                    <a:pt x="623" y="2065"/>
                    <a:pt x="878" y="2065"/>
                  </a:cubicBezTo>
                  <a:cubicBezTo>
                    <a:pt x="1267" y="2065"/>
                    <a:pt x="1647" y="2046"/>
                    <a:pt x="2021" y="2046"/>
                  </a:cubicBezTo>
                  <a:cubicBezTo>
                    <a:pt x="2104" y="2046"/>
                    <a:pt x="2186" y="2047"/>
                    <a:pt x="2269" y="2049"/>
                  </a:cubicBezTo>
                  <a:cubicBezTo>
                    <a:pt x="2269" y="2049"/>
                    <a:pt x="2289" y="2009"/>
                    <a:pt x="2348" y="1950"/>
                  </a:cubicBezTo>
                  <a:cubicBezTo>
                    <a:pt x="1970" y="1651"/>
                    <a:pt x="1493" y="1452"/>
                    <a:pt x="1155" y="1154"/>
                  </a:cubicBezTo>
                  <a:cubicBezTo>
                    <a:pt x="757" y="816"/>
                    <a:pt x="419" y="418"/>
                    <a:pt x="21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4" name="Google Shape;604;p19"/>
            <p:cNvSpPr/>
            <p:nvPr/>
          </p:nvSpPr>
          <p:spPr>
            <a:xfrm>
              <a:off x="4484990" y="2785706"/>
              <a:ext cx="194729" cy="65169"/>
            </a:xfrm>
            <a:custGeom>
              <a:avLst/>
              <a:gdLst/>
              <a:ahLst/>
              <a:cxnLst/>
              <a:rect l="l" t="t" r="r" b="b"/>
              <a:pathLst>
                <a:path w="3104" h="1052" extrusionOk="0">
                  <a:moveTo>
                    <a:pt x="259" y="0"/>
                  </a:moveTo>
                  <a:cubicBezTo>
                    <a:pt x="200" y="0"/>
                    <a:pt x="80" y="20"/>
                    <a:pt x="60" y="60"/>
                  </a:cubicBezTo>
                  <a:cubicBezTo>
                    <a:pt x="1" y="120"/>
                    <a:pt x="1" y="219"/>
                    <a:pt x="60" y="259"/>
                  </a:cubicBezTo>
                  <a:cubicBezTo>
                    <a:pt x="359" y="637"/>
                    <a:pt x="777" y="915"/>
                    <a:pt x="1254" y="1015"/>
                  </a:cubicBezTo>
                  <a:cubicBezTo>
                    <a:pt x="1381" y="1039"/>
                    <a:pt x="1503" y="1051"/>
                    <a:pt x="1622" y="1051"/>
                  </a:cubicBezTo>
                  <a:cubicBezTo>
                    <a:pt x="2082" y="1051"/>
                    <a:pt x="2486" y="873"/>
                    <a:pt x="2865" y="557"/>
                  </a:cubicBezTo>
                  <a:cubicBezTo>
                    <a:pt x="3044" y="438"/>
                    <a:pt x="3104" y="259"/>
                    <a:pt x="2965" y="60"/>
                  </a:cubicBezTo>
                  <a:cubicBezTo>
                    <a:pt x="2932" y="49"/>
                    <a:pt x="2902" y="44"/>
                    <a:pt x="2876" y="44"/>
                  </a:cubicBezTo>
                  <a:cubicBezTo>
                    <a:pt x="2757" y="44"/>
                    <a:pt x="2695" y="142"/>
                    <a:pt x="2646" y="239"/>
                  </a:cubicBezTo>
                  <a:cubicBezTo>
                    <a:pt x="2440" y="477"/>
                    <a:pt x="2196" y="601"/>
                    <a:pt x="1903" y="601"/>
                  </a:cubicBezTo>
                  <a:cubicBezTo>
                    <a:pt x="1829" y="601"/>
                    <a:pt x="1752" y="593"/>
                    <a:pt x="1672" y="577"/>
                  </a:cubicBezTo>
                  <a:cubicBezTo>
                    <a:pt x="1254" y="518"/>
                    <a:pt x="876" y="418"/>
                    <a:pt x="558" y="140"/>
                  </a:cubicBezTo>
                  <a:cubicBezTo>
                    <a:pt x="478" y="60"/>
                    <a:pt x="359" y="20"/>
                    <a:pt x="25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5" name="Google Shape;605;p19"/>
            <p:cNvSpPr/>
            <p:nvPr/>
          </p:nvSpPr>
          <p:spPr>
            <a:xfrm>
              <a:off x="4415104" y="2565736"/>
              <a:ext cx="99937" cy="36425"/>
            </a:xfrm>
            <a:custGeom>
              <a:avLst/>
              <a:gdLst/>
              <a:ahLst/>
              <a:cxnLst/>
              <a:rect l="l" t="t" r="r" b="b"/>
              <a:pathLst>
                <a:path w="1593" h="588" extrusionOk="0">
                  <a:moveTo>
                    <a:pt x="1246" y="1"/>
                  </a:moveTo>
                  <a:cubicBezTo>
                    <a:pt x="964" y="1"/>
                    <a:pt x="681" y="25"/>
                    <a:pt x="399" y="110"/>
                  </a:cubicBezTo>
                  <a:cubicBezTo>
                    <a:pt x="259" y="130"/>
                    <a:pt x="180" y="229"/>
                    <a:pt x="60" y="329"/>
                  </a:cubicBezTo>
                  <a:cubicBezTo>
                    <a:pt x="1" y="408"/>
                    <a:pt x="60" y="567"/>
                    <a:pt x="200" y="587"/>
                  </a:cubicBezTo>
                  <a:lnTo>
                    <a:pt x="379" y="587"/>
                  </a:lnTo>
                  <a:cubicBezTo>
                    <a:pt x="637" y="567"/>
                    <a:pt x="936" y="508"/>
                    <a:pt x="1214" y="488"/>
                  </a:cubicBezTo>
                  <a:cubicBezTo>
                    <a:pt x="1493" y="468"/>
                    <a:pt x="1513" y="428"/>
                    <a:pt x="1592" y="10"/>
                  </a:cubicBezTo>
                  <a:cubicBezTo>
                    <a:pt x="1477" y="5"/>
                    <a:pt x="1361" y="1"/>
                    <a:pt x="1246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6" name="Google Shape;606;p19"/>
            <p:cNvSpPr/>
            <p:nvPr/>
          </p:nvSpPr>
          <p:spPr>
            <a:xfrm>
              <a:off x="4647220" y="2562019"/>
              <a:ext cx="94918" cy="51726"/>
            </a:xfrm>
            <a:custGeom>
              <a:avLst/>
              <a:gdLst/>
              <a:ahLst/>
              <a:cxnLst/>
              <a:rect l="l" t="t" r="r" b="b"/>
              <a:pathLst>
                <a:path w="1513" h="835" extrusionOk="0">
                  <a:moveTo>
                    <a:pt x="254" y="1"/>
                  </a:moveTo>
                  <a:cubicBezTo>
                    <a:pt x="225" y="1"/>
                    <a:pt x="200" y="11"/>
                    <a:pt x="180" y="31"/>
                  </a:cubicBezTo>
                  <a:cubicBezTo>
                    <a:pt x="120" y="70"/>
                    <a:pt x="60" y="130"/>
                    <a:pt x="21" y="170"/>
                  </a:cubicBezTo>
                  <a:cubicBezTo>
                    <a:pt x="1" y="230"/>
                    <a:pt x="60" y="329"/>
                    <a:pt x="80" y="369"/>
                  </a:cubicBezTo>
                  <a:cubicBezTo>
                    <a:pt x="120" y="429"/>
                    <a:pt x="180" y="448"/>
                    <a:pt x="220" y="468"/>
                  </a:cubicBezTo>
                  <a:cubicBezTo>
                    <a:pt x="498" y="588"/>
                    <a:pt x="757" y="687"/>
                    <a:pt x="1015" y="787"/>
                  </a:cubicBezTo>
                  <a:cubicBezTo>
                    <a:pt x="1074" y="816"/>
                    <a:pt x="1142" y="834"/>
                    <a:pt x="1199" y="834"/>
                  </a:cubicBezTo>
                  <a:cubicBezTo>
                    <a:pt x="1219" y="834"/>
                    <a:pt x="1238" y="832"/>
                    <a:pt x="1254" y="826"/>
                  </a:cubicBezTo>
                  <a:cubicBezTo>
                    <a:pt x="1314" y="787"/>
                    <a:pt x="1413" y="687"/>
                    <a:pt x="1513" y="627"/>
                  </a:cubicBezTo>
                  <a:cubicBezTo>
                    <a:pt x="1453" y="528"/>
                    <a:pt x="1393" y="448"/>
                    <a:pt x="1314" y="389"/>
                  </a:cubicBezTo>
                  <a:cubicBezTo>
                    <a:pt x="1015" y="190"/>
                    <a:pt x="697" y="70"/>
                    <a:pt x="359" y="31"/>
                  </a:cubicBezTo>
                  <a:cubicBezTo>
                    <a:pt x="319" y="11"/>
                    <a:pt x="284" y="1"/>
                    <a:pt x="25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7" name="Google Shape;607;p19"/>
            <p:cNvSpPr/>
            <p:nvPr/>
          </p:nvSpPr>
          <p:spPr>
            <a:xfrm>
              <a:off x="4450047" y="2635363"/>
              <a:ext cx="64993" cy="49992"/>
            </a:xfrm>
            <a:custGeom>
              <a:avLst/>
              <a:gdLst/>
              <a:ahLst/>
              <a:cxnLst/>
              <a:rect l="l" t="t" r="r" b="b"/>
              <a:pathLst>
                <a:path w="1036" h="807" extrusionOk="0">
                  <a:moveTo>
                    <a:pt x="478" y="0"/>
                  </a:moveTo>
                  <a:cubicBezTo>
                    <a:pt x="100" y="40"/>
                    <a:pt x="1" y="239"/>
                    <a:pt x="180" y="538"/>
                  </a:cubicBezTo>
                  <a:cubicBezTo>
                    <a:pt x="200" y="577"/>
                    <a:pt x="239" y="637"/>
                    <a:pt x="279" y="677"/>
                  </a:cubicBezTo>
                  <a:cubicBezTo>
                    <a:pt x="382" y="754"/>
                    <a:pt x="494" y="807"/>
                    <a:pt x="598" y="807"/>
                  </a:cubicBezTo>
                  <a:cubicBezTo>
                    <a:pt x="654" y="807"/>
                    <a:pt x="708" y="791"/>
                    <a:pt x="757" y="756"/>
                  </a:cubicBezTo>
                  <a:cubicBezTo>
                    <a:pt x="936" y="657"/>
                    <a:pt x="1035" y="478"/>
                    <a:pt x="975" y="279"/>
                  </a:cubicBezTo>
                  <a:cubicBezTo>
                    <a:pt x="956" y="100"/>
                    <a:pt x="836" y="0"/>
                    <a:pt x="61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8" name="Google Shape;608;p19"/>
            <p:cNvSpPr/>
            <p:nvPr/>
          </p:nvSpPr>
          <p:spPr>
            <a:xfrm>
              <a:off x="4563596" y="2658841"/>
              <a:ext cx="25031" cy="98682"/>
            </a:xfrm>
            <a:custGeom>
              <a:avLst/>
              <a:gdLst/>
              <a:ahLst/>
              <a:cxnLst/>
              <a:rect l="l" t="t" r="r" b="b"/>
              <a:pathLst>
                <a:path w="399" h="1593" extrusionOk="0">
                  <a:moveTo>
                    <a:pt x="195" y="1"/>
                  </a:moveTo>
                  <a:cubicBezTo>
                    <a:pt x="144" y="1"/>
                    <a:pt x="82" y="26"/>
                    <a:pt x="21" y="79"/>
                  </a:cubicBezTo>
                  <a:cubicBezTo>
                    <a:pt x="21" y="457"/>
                    <a:pt x="21" y="855"/>
                    <a:pt x="1" y="1253"/>
                  </a:cubicBezTo>
                  <a:cubicBezTo>
                    <a:pt x="1" y="1458"/>
                    <a:pt x="88" y="1593"/>
                    <a:pt x="181" y="1593"/>
                  </a:cubicBezTo>
                  <a:cubicBezTo>
                    <a:pt x="187" y="1593"/>
                    <a:pt x="194" y="1592"/>
                    <a:pt x="200" y="1591"/>
                  </a:cubicBezTo>
                  <a:cubicBezTo>
                    <a:pt x="359" y="1551"/>
                    <a:pt x="359" y="1392"/>
                    <a:pt x="399" y="1273"/>
                  </a:cubicBezTo>
                  <a:lnTo>
                    <a:pt x="399" y="1153"/>
                  </a:lnTo>
                  <a:cubicBezTo>
                    <a:pt x="359" y="795"/>
                    <a:pt x="359" y="477"/>
                    <a:pt x="319" y="119"/>
                  </a:cubicBezTo>
                  <a:cubicBezTo>
                    <a:pt x="308" y="41"/>
                    <a:pt x="260" y="1"/>
                    <a:pt x="19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09" name="Google Shape;609;p19"/>
            <p:cNvSpPr/>
            <p:nvPr/>
          </p:nvSpPr>
          <p:spPr>
            <a:xfrm>
              <a:off x="4650984" y="2627930"/>
              <a:ext cx="53701" cy="54328"/>
            </a:xfrm>
            <a:custGeom>
              <a:avLst/>
              <a:gdLst/>
              <a:ahLst/>
              <a:cxnLst/>
              <a:rect l="l" t="t" r="r" b="b"/>
              <a:pathLst>
                <a:path w="856" h="877" extrusionOk="0">
                  <a:moveTo>
                    <a:pt x="400" y="0"/>
                  </a:moveTo>
                  <a:cubicBezTo>
                    <a:pt x="294" y="0"/>
                    <a:pt x="194" y="36"/>
                    <a:pt x="140" y="101"/>
                  </a:cubicBezTo>
                  <a:cubicBezTo>
                    <a:pt x="0" y="260"/>
                    <a:pt x="0" y="478"/>
                    <a:pt x="140" y="618"/>
                  </a:cubicBezTo>
                  <a:cubicBezTo>
                    <a:pt x="219" y="717"/>
                    <a:pt x="319" y="777"/>
                    <a:pt x="458" y="876"/>
                  </a:cubicBezTo>
                  <a:cubicBezTo>
                    <a:pt x="597" y="757"/>
                    <a:pt x="697" y="658"/>
                    <a:pt x="756" y="518"/>
                  </a:cubicBezTo>
                  <a:cubicBezTo>
                    <a:pt x="856" y="359"/>
                    <a:pt x="816" y="180"/>
                    <a:pt x="657" y="81"/>
                  </a:cubicBezTo>
                  <a:cubicBezTo>
                    <a:pt x="584" y="26"/>
                    <a:pt x="490" y="0"/>
                    <a:pt x="40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10" name="Google Shape;610;p19"/>
            <p:cNvSpPr/>
            <p:nvPr/>
          </p:nvSpPr>
          <p:spPr>
            <a:xfrm>
              <a:off x="3924649" y="2043841"/>
              <a:ext cx="1310471" cy="1468899"/>
            </a:xfrm>
            <a:custGeom>
              <a:avLst/>
              <a:gdLst/>
              <a:ahLst/>
              <a:cxnLst/>
              <a:rect l="l" t="t" r="r" b="b"/>
              <a:pathLst>
                <a:path w="20889" h="23712" extrusionOk="0">
                  <a:moveTo>
                    <a:pt x="9624" y="1465"/>
                  </a:moveTo>
                  <a:cubicBezTo>
                    <a:pt x="9799" y="1465"/>
                    <a:pt x="9977" y="1479"/>
                    <a:pt x="10146" y="1493"/>
                  </a:cubicBezTo>
                  <a:cubicBezTo>
                    <a:pt x="10345" y="1533"/>
                    <a:pt x="10524" y="1553"/>
                    <a:pt x="10703" y="1553"/>
                  </a:cubicBezTo>
                  <a:cubicBezTo>
                    <a:pt x="10763" y="1551"/>
                    <a:pt x="10824" y="1550"/>
                    <a:pt x="10884" y="1550"/>
                  </a:cubicBezTo>
                  <a:cubicBezTo>
                    <a:pt x="11659" y="1550"/>
                    <a:pt x="12432" y="1668"/>
                    <a:pt x="13170" y="1871"/>
                  </a:cubicBezTo>
                  <a:cubicBezTo>
                    <a:pt x="13727" y="2050"/>
                    <a:pt x="14284" y="2328"/>
                    <a:pt x="14801" y="2587"/>
                  </a:cubicBezTo>
                  <a:cubicBezTo>
                    <a:pt x="15776" y="3064"/>
                    <a:pt x="16651" y="3681"/>
                    <a:pt x="17467" y="4357"/>
                  </a:cubicBezTo>
                  <a:cubicBezTo>
                    <a:pt x="17805" y="4656"/>
                    <a:pt x="18143" y="4954"/>
                    <a:pt x="18461" y="5272"/>
                  </a:cubicBezTo>
                  <a:cubicBezTo>
                    <a:pt x="18601" y="5412"/>
                    <a:pt x="18740" y="5571"/>
                    <a:pt x="18799" y="5750"/>
                  </a:cubicBezTo>
                  <a:cubicBezTo>
                    <a:pt x="19257" y="6665"/>
                    <a:pt x="19695" y="7560"/>
                    <a:pt x="20033" y="8535"/>
                  </a:cubicBezTo>
                  <a:cubicBezTo>
                    <a:pt x="20252" y="9211"/>
                    <a:pt x="20391" y="9888"/>
                    <a:pt x="20451" y="10604"/>
                  </a:cubicBezTo>
                  <a:cubicBezTo>
                    <a:pt x="20530" y="11280"/>
                    <a:pt x="20530" y="11937"/>
                    <a:pt x="20530" y="12613"/>
                  </a:cubicBezTo>
                  <a:cubicBezTo>
                    <a:pt x="20530" y="12872"/>
                    <a:pt x="20490" y="13110"/>
                    <a:pt x="20431" y="13369"/>
                  </a:cubicBezTo>
                  <a:cubicBezTo>
                    <a:pt x="20172" y="14324"/>
                    <a:pt x="19854" y="15298"/>
                    <a:pt x="19456" y="16213"/>
                  </a:cubicBezTo>
                  <a:cubicBezTo>
                    <a:pt x="19158" y="16910"/>
                    <a:pt x="18760" y="17586"/>
                    <a:pt x="18242" y="18183"/>
                  </a:cubicBezTo>
                  <a:cubicBezTo>
                    <a:pt x="17308" y="19237"/>
                    <a:pt x="16253" y="20053"/>
                    <a:pt x="15060" y="20689"/>
                  </a:cubicBezTo>
                  <a:cubicBezTo>
                    <a:pt x="14304" y="21127"/>
                    <a:pt x="13508" y="21485"/>
                    <a:pt x="12673" y="21684"/>
                  </a:cubicBezTo>
                  <a:cubicBezTo>
                    <a:pt x="12116" y="21823"/>
                    <a:pt x="11539" y="21823"/>
                    <a:pt x="11002" y="21843"/>
                  </a:cubicBezTo>
                  <a:cubicBezTo>
                    <a:pt x="9549" y="21783"/>
                    <a:pt x="8217" y="21465"/>
                    <a:pt x="6864" y="20988"/>
                  </a:cubicBezTo>
                  <a:cubicBezTo>
                    <a:pt x="6625" y="20888"/>
                    <a:pt x="6367" y="20848"/>
                    <a:pt x="6148" y="20749"/>
                  </a:cubicBezTo>
                  <a:cubicBezTo>
                    <a:pt x="5074" y="20331"/>
                    <a:pt x="4178" y="19675"/>
                    <a:pt x="3442" y="18800"/>
                  </a:cubicBezTo>
                  <a:cubicBezTo>
                    <a:pt x="2925" y="18203"/>
                    <a:pt x="2448" y="17606"/>
                    <a:pt x="2050" y="16950"/>
                  </a:cubicBezTo>
                  <a:cubicBezTo>
                    <a:pt x="1990" y="16850"/>
                    <a:pt x="1950" y="16751"/>
                    <a:pt x="1871" y="16671"/>
                  </a:cubicBezTo>
                  <a:cubicBezTo>
                    <a:pt x="1254" y="15816"/>
                    <a:pt x="956" y="14881"/>
                    <a:pt x="737" y="13886"/>
                  </a:cubicBezTo>
                  <a:cubicBezTo>
                    <a:pt x="697" y="13707"/>
                    <a:pt x="657" y="13508"/>
                    <a:pt x="598" y="13309"/>
                  </a:cubicBezTo>
                  <a:cubicBezTo>
                    <a:pt x="399" y="12593"/>
                    <a:pt x="359" y="11837"/>
                    <a:pt x="359" y="11101"/>
                  </a:cubicBezTo>
                  <a:cubicBezTo>
                    <a:pt x="339" y="10285"/>
                    <a:pt x="439" y="9450"/>
                    <a:pt x="737" y="8654"/>
                  </a:cubicBezTo>
                  <a:cubicBezTo>
                    <a:pt x="737" y="8634"/>
                    <a:pt x="757" y="8595"/>
                    <a:pt x="757" y="8555"/>
                  </a:cubicBezTo>
                  <a:cubicBezTo>
                    <a:pt x="956" y="7560"/>
                    <a:pt x="1533" y="6725"/>
                    <a:pt x="2030" y="5869"/>
                  </a:cubicBezTo>
                  <a:cubicBezTo>
                    <a:pt x="2289" y="5432"/>
                    <a:pt x="2647" y="5014"/>
                    <a:pt x="3044" y="4636"/>
                  </a:cubicBezTo>
                  <a:cubicBezTo>
                    <a:pt x="3800" y="3920"/>
                    <a:pt x="4636" y="3263"/>
                    <a:pt x="5531" y="2726"/>
                  </a:cubicBezTo>
                  <a:cubicBezTo>
                    <a:pt x="6247" y="2269"/>
                    <a:pt x="7003" y="1970"/>
                    <a:pt x="7819" y="1751"/>
                  </a:cubicBezTo>
                  <a:cubicBezTo>
                    <a:pt x="8336" y="1632"/>
                    <a:pt x="8853" y="1493"/>
                    <a:pt x="9410" y="1473"/>
                  </a:cubicBezTo>
                  <a:cubicBezTo>
                    <a:pt x="9480" y="1467"/>
                    <a:pt x="9552" y="1465"/>
                    <a:pt x="9624" y="1465"/>
                  </a:cubicBezTo>
                  <a:close/>
                  <a:moveTo>
                    <a:pt x="10922" y="1"/>
                  </a:moveTo>
                  <a:lnTo>
                    <a:pt x="10922" y="1"/>
                  </a:lnTo>
                  <a:cubicBezTo>
                    <a:pt x="10703" y="41"/>
                    <a:pt x="10643" y="160"/>
                    <a:pt x="10643" y="299"/>
                  </a:cubicBezTo>
                  <a:cubicBezTo>
                    <a:pt x="10643" y="578"/>
                    <a:pt x="10643" y="856"/>
                    <a:pt x="10484" y="1135"/>
                  </a:cubicBezTo>
                  <a:cubicBezTo>
                    <a:pt x="10435" y="1135"/>
                    <a:pt x="10385" y="1140"/>
                    <a:pt x="10338" y="1140"/>
                  </a:cubicBezTo>
                  <a:cubicBezTo>
                    <a:pt x="10290" y="1140"/>
                    <a:pt x="10246" y="1135"/>
                    <a:pt x="10206" y="1115"/>
                  </a:cubicBezTo>
                  <a:cubicBezTo>
                    <a:pt x="9490" y="1155"/>
                    <a:pt x="8754" y="1254"/>
                    <a:pt x="8057" y="1413"/>
                  </a:cubicBezTo>
                  <a:cubicBezTo>
                    <a:pt x="6764" y="1771"/>
                    <a:pt x="5551" y="2308"/>
                    <a:pt x="4477" y="3144"/>
                  </a:cubicBezTo>
                  <a:cubicBezTo>
                    <a:pt x="4079" y="3462"/>
                    <a:pt x="3701" y="3800"/>
                    <a:pt x="3303" y="4099"/>
                  </a:cubicBezTo>
                  <a:cubicBezTo>
                    <a:pt x="2786" y="4477"/>
                    <a:pt x="2388" y="4954"/>
                    <a:pt x="2050" y="5452"/>
                  </a:cubicBezTo>
                  <a:cubicBezTo>
                    <a:pt x="1811" y="5750"/>
                    <a:pt x="1652" y="6088"/>
                    <a:pt x="1453" y="6426"/>
                  </a:cubicBezTo>
                  <a:cubicBezTo>
                    <a:pt x="1075" y="7043"/>
                    <a:pt x="757" y="7640"/>
                    <a:pt x="558" y="8336"/>
                  </a:cubicBezTo>
                  <a:cubicBezTo>
                    <a:pt x="359" y="9052"/>
                    <a:pt x="120" y="9768"/>
                    <a:pt x="120" y="10544"/>
                  </a:cubicBezTo>
                  <a:cubicBezTo>
                    <a:pt x="120" y="10663"/>
                    <a:pt x="120" y="10803"/>
                    <a:pt x="100" y="10922"/>
                  </a:cubicBezTo>
                  <a:cubicBezTo>
                    <a:pt x="1" y="11459"/>
                    <a:pt x="160" y="11996"/>
                    <a:pt x="160" y="12533"/>
                  </a:cubicBezTo>
                  <a:cubicBezTo>
                    <a:pt x="379" y="13429"/>
                    <a:pt x="478" y="14383"/>
                    <a:pt x="797" y="15279"/>
                  </a:cubicBezTo>
                  <a:cubicBezTo>
                    <a:pt x="1035" y="15875"/>
                    <a:pt x="1274" y="16412"/>
                    <a:pt x="1652" y="16910"/>
                  </a:cubicBezTo>
                  <a:cubicBezTo>
                    <a:pt x="1831" y="17168"/>
                    <a:pt x="1970" y="17427"/>
                    <a:pt x="2149" y="17686"/>
                  </a:cubicBezTo>
                  <a:cubicBezTo>
                    <a:pt x="2348" y="17984"/>
                    <a:pt x="2547" y="18302"/>
                    <a:pt x="2766" y="18581"/>
                  </a:cubicBezTo>
                  <a:cubicBezTo>
                    <a:pt x="3025" y="18899"/>
                    <a:pt x="3323" y="19178"/>
                    <a:pt x="3562" y="19476"/>
                  </a:cubicBezTo>
                  <a:cubicBezTo>
                    <a:pt x="3920" y="19894"/>
                    <a:pt x="4337" y="20192"/>
                    <a:pt x="4775" y="20471"/>
                  </a:cubicBezTo>
                  <a:cubicBezTo>
                    <a:pt x="5113" y="20669"/>
                    <a:pt x="5451" y="20868"/>
                    <a:pt x="5829" y="21008"/>
                  </a:cubicBezTo>
                  <a:cubicBezTo>
                    <a:pt x="7262" y="21604"/>
                    <a:pt x="8793" y="22042"/>
                    <a:pt x="10385" y="22142"/>
                  </a:cubicBezTo>
                  <a:cubicBezTo>
                    <a:pt x="10431" y="22142"/>
                    <a:pt x="10482" y="22137"/>
                    <a:pt x="10534" y="22137"/>
                  </a:cubicBezTo>
                  <a:cubicBezTo>
                    <a:pt x="10639" y="22137"/>
                    <a:pt x="10750" y="22155"/>
                    <a:pt x="10842" y="22261"/>
                  </a:cubicBezTo>
                  <a:cubicBezTo>
                    <a:pt x="10882" y="22539"/>
                    <a:pt x="10882" y="22838"/>
                    <a:pt x="10783" y="23096"/>
                  </a:cubicBezTo>
                  <a:cubicBezTo>
                    <a:pt x="10703" y="23295"/>
                    <a:pt x="10643" y="23494"/>
                    <a:pt x="10743" y="23693"/>
                  </a:cubicBezTo>
                  <a:cubicBezTo>
                    <a:pt x="10780" y="23706"/>
                    <a:pt x="10814" y="23711"/>
                    <a:pt x="10843" y="23711"/>
                  </a:cubicBezTo>
                  <a:cubicBezTo>
                    <a:pt x="10953" y="23711"/>
                    <a:pt x="11006" y="23633"/>
                    <a:pt x="11021" y="23554"/>
                  </a:cubicBezTo>
                  <a:cubicBezTo>
                    <a:pt x="11101" y="23355"/>
                    <a:pt x="11141" y="23156"/>
                    <a:pt x="11181" y="22937"/>
                  </a:cubicBezTo>
                  <a:cubicBezTo>
                    <a:pt x="11200" y="22699"/>
                    <a:pt x="11200" y="22480"/>
                    <a:pt x="11220" y="22281"/>
                  </a:cubicBezTo>
                  <a:cubicBezTo>
                    <a:pt x="11399" y="22142"/>
                    <a:pt x="11598" y="22142"/>
                    <a:pt x="11797" y="22142"/>
                  </a:cubicBezTo>
                  <a:cubicBezTo>
                    <a:pt x="12394" y="22122"/>
                    <a:pt x="12991" y="21982"/>
                    <a:pt x="13528" y="21744"/>
                  </a:cubicBezTo>
                  <a:cubicBezTo>
                    <a:pt x="14284" y="21386"/>
                    <a:pt x="15080" y="21087"/>
                    <a:pt x="15776" y="20650"/>
                  </a:cubicBezTo>
                  <a:cubicBezTo>
                    <a:pt x="16711" y="20053"/>
                    <a:pt x="17646" y="19436"/>
                    <a:pt x="18342" y="18501"/>
                  </a:cubicBezTo>
                  <a:cubicBezTo>
                    <a:pt x="18382" y="18441"/>
                    <a:pt x="18441" y="18362"/>
                    <a:pt x="18501" y="18302"/>
                  </a:cubicBezTo>
                  <a:cubicBezTo>
                    <a:pt x="19078" y="17805"/>
                    <a:pt x="19376" y="17148"/>
                    <a:pt x="19655" y="16492"/>
                  </a:cubicBezTo>
                  <a:cubicBezTo>
                    <a:pt x="19973" y="15716"/>
                    <a:pt x="20331" y="14960"/>
                    <a:pt x="20490" y="14105"/>
                  </a:cubicBezTo>
                  <a:cubicBezTo>
                    <a:pt x="20590" y="13667"/>
                    <a:pt x="20789" y="13210"/>
                    <a:pt x="20829" y="12732"/>
                  </a:cubicBezTo>
                  <a:cubicBezTo>
                    <a:pt x="20868" y="12116"/>
                    <a:pt x="20888" y="11519"/>
                    <a:pt x="20829" y="10902"/>
                  </a:cubicBezTo>
                  <a:cubicBezTo>
                    <a:pt x="20749" y="10246"/>
                    <a:pt x="20729" y="9609"/>
                    <a:pt x="20530" y="8992"/>
                  </a:cubicBezTo>
                  <a:cubicBezTo>
                    <a:pt x="20152" y="7799"/>
                    <a:pt x="19655" y="6625"/>
                    <a:pt x="19058" y="5511"/>
                  </a:cubicBezTo>
                  <a:cubicBezTo>
                    <a:pt x="18879" y="5173"/>
                    <a:pt x="18680" y="4934"/>
                    <a:pt x="18402" y="4715"/>
                  </a:cubicBezTo>
                  <a:cubicBezTo>
                    <a:pt x="17984" y="4357"/>
                    <a:pt x="17566" y="3979"/>
                    <a:pt x="17109" y="3641"/>
                  </a:cubicBezTo>
                  <a:cubicBezTo>
                    <a:pt x="16054" y="2766"/>
                    <a:pt x="14821" y="2169"/>
                    <a:pt x="13588" y="1632"/>
                  </a:cubicBezTo>
                  <a:cubicBezTo>
                    <a:pt x="13488" y="1572"/>
                    <a:pt x="13389" y="1553"/>
                    <a:pt x="13289" y="1533"/>
                  </a:cubicBezTo>
                  <a:cubicBezTo>
                    <a:pt x="12732" y="1453"/>
                    <a:pt x="12215" y="1294"/>
                    <a:pt x="11678" y="1274"/>
                  </a:cubicBezTo>
                  <a:cubicBezTo>
                    <a:pt x="11399" y="1274"/>
                    <a:pt x="11141" y="1194"/>
                    <a:pt x="10862" y="1155"/>
                  </a:cubicBezTo>
                  <a:cubicBezTo>
                    <a:pt x="10803" y="737"/>
                    <a:pt x="11002" y="379"/>
                    <a:pt x="1092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3" name="Google Shape;611;p19"/>
          <p:cNvGrpSpPr/>
          <p:nvPr/>
        </p:nvGrpSpPr>
        <p:grpSpPr>
          <a:xfrm>
            <a:off x="2362263" y="1461816"/>
            <a:ext cx="1336632" cy="1660269"/>
            <a:chOff x="2418402" y="2025381"/>
            <a:chExt cx="1336632" cy="1619301"/>
          </a:xfrm>
        </p:grpSpPr>
        <p:sp>
          <p:nvSpPr>
            <p:cNvPr id="612" name="Google Shape;612;p19"/>
            <p:cNvSpPr/>
            <p:nvPr/>
          </p:nvSpPr>
          <p:spPr>
            <a:xfrm>
              <a:off x="2612275" y="3315925"/>
              <a:ext cx="976300" cy="302425"/>
            </a:xfrm>
            <a:custGeom>
              <a:avLst/>
              <a:gdLst/>
              <a:ahLst/>
              <a:cxnLst/>
              <a:rect l="l" t="t" r="r" b="b"/>
              <a:pathLst>
                <a:path w="39052" h="12097" extrusionOk="0">
                  <a:moveTo>
                    <a:pt x="857" y="8287"/>
                  </a:moveTo>
                  <a:lnTo>
                    <a:pt x="8858" y="8287"/>
                  </a:lnTo>
                  <a:lnTo>
                    <a:pt x="8668" y="12097"/>
                  </a:lnTo>
                  <a:lnTo>
                    <a:pt x="29813" y="11716"/>
                  </a:lnTo>
                  <a:lnTo>
                    <a:pt x="30099" y="7334"/>
                  </a:lnTo>
                  <a:lnTo>
                    <a:pt x="35338" y="6858"/>
                  </a:lnTo>
                  <a:lnTo>
                    <a:pt x="39052" y="7144"/>
                  </a:lnTo>
                  <a:lnTo>
                    <a:pt x="38767" y="0"/>
                  </a:lnTo>
                  <a:lnTo>
                    <a:pt x="0" y="1333"/>
                  </a:lnTo>
                  <a:lnTo>
                    <a:pt x="95" y="628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613" name="Google Shape;613;p19"/>
            <p:cNvSpPr/>
            <p:nvPr/>
          </p:nvSpPr>
          <p:spPr>
            <a:xfrm>
              <a:off x="2616835" y="3118345"/>
              <a:ext cx="960975" cy="497528"/>
            </a:xfrm>
            <a:custGeom>
              <a:avLst/>
              <a:gdLst/>
              <a:ahLst/>
              <a:cxnLst/>
              <a:rect l="l" t="t" r="r" b="b"/>
              <a:pathLst>
                <a:path w="15318" h="7790" extrusionOk="0">
                  <a:moveTo>
                    <a:pt x="4552" y="1"/>
                  </a:moveTo>
                  <a:cubicBezTo>
                    <a:pt x="4406" y="1"/>
                    <a:pt x="4260" y="21"/>
                    <a:pt x="4118" y="101"/>
                  </a:cubicBezTo>
                  <a:cubicBezTo>
                    <a:pt x="4037" y="209"/>
                    <a:pt x="3818" y="363"/>
                    <a:pt x="3642" y="363"/>
                  </a:cubicBezTo>
                  <a:cubicBezTo>
                    <a:pt x="3559" y="363"/>
                    <a:pt x="3486" y="329"/>
                    <a:pt x="3442" y="240"/>
                  </a:cubicBezTo>
                  <a:cubicBezTo>
                    <a:pt x="3183" y="260"/>
                    <a:pt x="2905" y="300"/>
                    <a:pt x="2646" y="340"/>
                  </a:cubicBezTo>
                  <a:cubicBezTo>
                    <a:pt x="2029" y="459"/>
                    <a:pt x="1492" y="737"/>
                    <a:pt x="1094" y="1235"/>
                  </a:cubicBezTo>
                  <a:cubicBezTo>
                    <a:pt x="716" y="1732"/>
                    <a:pt x="438" y="2289"/>
                    <a:pt x="259" y="2866"/>
                  </a:cubicBezTo>
                  <a:cubicBezTo>
                    <a:pt x="0" y="3801"/>
                    <a:pt x="20" y="4736"/>
                    <a:pt x="140" y="5691"/>
                  </a:cubicBezTo>
                  <a:cubicBezTo>
                    <a:pt x="140" y="5730"/>
                    <a:pt x="159" y="5810"/>
                    <a:pt x="159" y="5850"/>
                  </a:cubicBezTo>
                  <a:cubicBezTo>
                    <a:pt x="199" y="5989"/>
                    <a:pt x="299" y="6049"/>
                    <a:pt x="418" y="6089"/>
                  </a:cubicBezTo>
                  <a:lnTo>
                    <a:pt x="1055" y="6089"/>
                  </a:lnTo>
                  <a:cubicBezTo>
                    <a:pt x="1651" y="6069"/>
                    <a:pt x="2248" y="6009"/>
                    <a:pt x="2845" y="5969"/>
                  </a:cubicBezTo>
                  <a:cubicBezTo>
                    <a:pt x="2944" y="5969"/>
                    <a:pt x="3024" y="5910"/>
                    <a:pt x="3123" y="5910"/>
                  </a:cubicBezTo>
                  <a:cubicBezTo>
                    <a:pt x="3223" y="5512"/>
                    <a:pt x="3123" y="5114"/>
                    <a:pt x="3263" y="4776"/>
                  </a:cubicBezTo>
                  <a:cubicBezTo>
                    <a:pt x="3305" y="4760"/>
                    <a:pt x="3342" y="4752"/>
                    <a:pt x="3374" y="4752"/>
                  </a:cubicBezTo>
                  <a:cubicBezTo>
                    <a:pt x="3462" y="4752"/>
                    <a:pt x="3512" y="4808"/>
                    <a:pt x="3541" y="4895"/>
                  </a:cubicBezTo>
                  <a:cubicBezTo>
                    <a:pt x="3700" y="5313"/>
                    <a:pt x="3641" y="5730"/>
                    <a:pt x="3621" y="6188"/>
                  </a:cubicBezTo>
                  <a:cubicBezTo>
                    <a:pt x="3621" y="6626"/>
                    <a:pt x="3601" y="7103"/>
                    <a:pt x="3561" y="7561"/>
                  </a:cubicBezTo>
                  <a:cubicBezTo>
                    <a:pt x="3561" y="7600"/>
                    <a:pt x="3621" y="7660"/>
                    <a:pt x="3641" y="7720"/>
                  </a:cubicBezTo>
                  <a:cubicBezTo>
                    <a:pt x="3784" y="7775"/>
                    <a:pt x="3928" y="7787"/>
                    <a:pt x="4075" y="7787"/>
                  </a:cubicBezTo>
                  <a:cubicBezTo>
                    <a:pt x="4193" y="7787"/>
                    <a:pt x="4313" y="7779"/>
                    <a:pt x="4436" y="7779"/>
                  </a:cubicBezTo>
                  <a:cubicBezTo>
                    <a:pt x="4586" y="7779"/>
                    <a:pt x="4746" y="7746"/>
                    <a:pt x="4901" y="7746"/>
                  </a:cubicBezTo>
                  <a:cubicBezTo>
                    <a:pt x="4952" y="7746"/>
                    <a:pt x="5003" y="7750"/>
                    <a:pt x="5053" y="7760"/>
                  </a:cubicBezTo>
                  <a:cubicBezTo>
                    <a:pt x="5284" y="7781"/>
                    <a:pt x="5516" y="7789"/>
                    <a:pt x="5748" y="7789"/>
                  </a:cubicBezTo>
                  <a:cubicBezTo>
                    <a:pt x="6596" y="7789"/>
                    <a:pt x="7452" y="7676"/>
                    <a:pt x="8296" y="7660"/>
                  </a:cubicBezTo>
                  <a:cubicBezTo>
                    <a:pt x="8375" y="7660"/>
                    <a:pt x="8435" y="7620"/>
                    <a:pt x="8514" y="7620"/>
                  </a:cubicBezTo>
                  <a:cubicBezTo>
                    <a:pt x="8793" y="7600"/>
                    <a:pt x="9091" y="7561"/>
                    <a:pt x="9390" y="7561"/>
                  </a:cubicBezTo>
                  <a:cubicBezTo>
                    <a:pt x="9986" y="7521"/>
                    <a:pt x="10583" y="7521"/>
                    <a:pt x="11180" y="7501"/>
                  </a:cubicBezTo>
                  <a:cubicBezTo>
                    <a:pt x="11299" y="7501"/>
                    <a:pt x="11419" y="7481"/>
                    <a:pt x="11578" y="7481"/>
                  </a:cubicBezTo>
                  <a:cubicBezTo>
                    <a:pt x="11598" y="7382"/>
                    <a:pt x="11657" y="7302"/>
                    <a:pt x="11657" y="7222"/>
                  </a:cubicBezTo>
                  <a:cubicBezTo>
                    <a:pt x="11657" y="6685"/>
                    <a:pt x="11717" y="6108"/>
                    <a:pt x="11677" y="5571"/>
                  </a:cubicBezTo>
                  <a:cubicBezTo>
                    <a:pt x="11657" y="5333"/>
                    <a:pt x="11677" y="5094"/>
                    <a:pt x="11697" y="4875"/>
                  </a:cubicBezTo>
                  <a:cubicBezTo>
                    <a:pt x="11697" y="4815"/>
                    <a:pt x="11797" y="4736"/>
                    <a:pt x="11856" y="4716"/>
                  </a:cubicBezTo>
                  <a:cubicBezTo>
                    <a:pt x="11896" y="4716"/>
                    <a:pt x="11996" y="4776"/>
                    <a:pt x="12055" y="4815"/>
                  </a:cubicBezTo>
                  <a:cubicBezTo>
                    <a:pt x="12095" y="4875"/>
                    <a:pt x="12115" y="4975"/>
                    <a:pt x="12115" y="5034"/>
                  </a:cubicBezTo>
                  <a:cubicBezTo>
                    <a:pt x="12155" y="5193"/>
                    <a:pt x="12155" y="5333"/>
                    <a:pt x="12175" y="5512"/>
                  </a:cubicBezTo>
                  <a:cubicBezTo>
                    <a:pt x="12274" y="5532"/>
                    <a:pt x="12374" y="5591"/>
                    <a:pt x="12453" y="5591"/>
                  </a:cubicBezTo>
                  <a:cubicBezTo>
                    <a:pt x="13249" y="5571"/>
                    <a:pt x="14064" y="5571"/>
                    <a:pt x="14860" y="5532"/>
                  </a:cubicBezTo>
                  <a:cubicBezTo>
                    <a:pt x="14960" y="5532"/>
                    <a:pt x="15059" y="5472"/>
                    <a:pt x="15159" y="5432"/>
                  </a:cubicBezTo>
                  <a:cubicBezTo>
                    <a:pt x="15178" y="5333"/>
                    <a:pt x="15198" y="5293"/>
                    <a:pt x="15198" y="5233"/>
                  </a:cubicBezTo>
                  <a:cubicBezTo>
                    <a:pt x="15318" y="4318"/>
                    <a:pt x="15258" y="3483"/>
                    <a:pt x="15119" y="2607"/>
                  </a:cubicBezTo>
                  <a:cubicBezTo>
                    <a:pt x="15019" y="2011"/>
                    <a:pt x="14820" y="1454"/>
                    <a:pt x="14423" y="996"/>
                  </a:cubicBezTo>
                  <a:cubicBezTo>
                    <a:pt x="14144" y="658"/>
                    <a:pt x="13786" y="399"/>
                    <a:pt x="13368" y="320"/>
                  </a:cubicBezTo>
                  <a:cubicBezTo>
                    <a:pt x="12851" y="220"/>
                    <a:pt x="12294" y="200"/>
                    <a:pt x="11757" y="121"/>
                  </a:cubicBezTo>
                  <a:cubicBezTo>
                    <a:pt x="11733" y="118"/>
                    <a:pt x="11710" y="117"/>
                    <a:pt x="11689" y="117"/>
                  </a:cubicBezTo>
                  <a:cubicBezTo>
                    <a:pt x="11530" y="117"/>
                    <a:pt x="11427" y="184"/>
                    <a:pt x="11339" y="359"/>
                  </a:cubicBezTo>
                  <a:cubicBezTo>
                    <a:pt x="11314" y="423"/>
                    <a:pt x="11257" y="452"/>
                    <a:pt x="11195" y="452"/>
                  </a:cubicBezTo>
                  <a:cubicBezTo>
                    <a:pt x="11064" y="452"/>
                    <a:pt x="10907" y="323"/>
                    <a:pt x="10961" y="121"/>
                  </a:cubicBezTo>
                  <a:cubicBezTo>
                    <a:pt x="10703" y="61"/>
                    <a:pt x="10504" y="21"/>
                    <a:pt x="10285" y="21"/>
                  </a:cubicBezTo>
                  <a:cubicBezTo>
                    <a:pt x="9748" y="1"/>
                    <a:pt x="9171" y="1"/>
                    <a:pt x="8554" y="1"/>
                  </a:cubicBezTo>
                  <a:lnTo>
                    <a:pt x="8395" y="141"/>
                  </a:lnTo>
                  <a:cubicBezTo>
                    <a:pt x="8092" y="421"/>
                    <a:pt x="7665" y="571"/>
                    <a:pt x="7244" y="571"/>
                  </a:cubicBezTo>
                  <a:cubicBezTo>
                    <a:pt x="6947" y="571"/>
                    <a:pt x="6653" y="496"/>
                    <a:pt x="6406" y="340"/>
                  </a:cubicBezTo>
                  <a:cubicBezTo>
                    <a:pt x="6065" y="113"/>
                    <a:pt x="5725" y="5"/>
                    <a:pt x="5353" y="5"/>
                  </a:cubicBezTo>
                  <a:cubicBezTo>
                    <a:pt x="5268" y="5"/>
                    <a:pt x="5181" y="10"/>
                    <a:pt x="5093" y="21"/>
                  </a:cubicBezTo>
                  <a:cubicBezTo>
                    <a:pt x="5067" y="23"/>
                    <a:pt x="5041" y="24"/>
                    <a:pt x="5014" y="24"/>
                  </a:cubicBezTo>
                  <a:cubicBezTo>
                    <a:pt x="4862" y="24"/>
                    <a:pt x="4707" y="1"/>
                    <a:pt x="45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14" name="Google Shape;614;p19"/>
            <p:cNvSpPr/>
            <p:nvPr/>
          </p:nvSpPr>
          <p:spPr>
            <a:xfrm>
              <a:off x="2774042" y="2307793"/>
              <a:ext cx="587890" cy="311658"/>
            </a:xfrm>
            <a:custGeom>
              <a:avLst/>
              <a:gdLst/>
              <a:ahLst/>
              <a:cxnLst/>
              <a:rect l="l" t="t" r="r" b="b"/>
              <a:pathLst>
                <a:path w="9371" h="5031" extrusionOk="0">
                  <a:moveTo>
                    <a:pt x="3128" y="0"/>
                  </a:moveTo>
                  <a:cubicBezTo>
                    <a:pt x="2981" y="0"/>
                    <a:pt x="2834" y="6"/>
                    <a:pt x="2686" y="17"/>
                  </a:cubicBezTo>
                  <a:cubicBezTo>
                    <a:pt x="2030" y="77"/>
                    <a:pt x="1513" y="375"/>
                    <a:pt x="1075" y="813"/>
                  </a:cubicBezTo>
                  <a:cubicBezTo>
                    <a:pt x="896" y="992"/>
                    <a:pt x="797" y="1191"/>
                    <a:pt x="637" y="1389"/>
                  </a:cubicBezTo>
                  <a:cubicBezTo>
                    <a:pt x="21" y="2305"/>
                    <a:pt x="1" y="3299"/>
                    <a:pt x="279" y="4334"/>
                  </a:cubicBezTo>
                  <a:cubicBezTo>
                    <a:pt x="318" y="4529"/>
                    <a:pt x="204" y="5030"/>
                    <a:pt x="764" y="5030"/>
                  </a:cubicBezTo>
                  <a:cubicBezTo>
                    <a:pt x="774" y="5030"/>
                    <a:pt x="785" y="5030"/>
                    <a:pt x="797" y="5030"/>
                  </a:cubicBezTo>
                  <a:cubicBezTo>
                    <a:pt x="1035" y="4990"/>
                    <a:pt x="1433" y="4970"/>
                    <a:pt x="1692" y="4950"/>
                  </a:cubicBezTo>
                  <a:cubicBezTo>
                    <a:pt x="2209" y="4871"/>
                    <a:pt x="2388" y="4533"/>
                    <a:pt x="2845" y="4353"/>
                  </a:cubicBezTo>
                  <a:cubicBezTo>
                    <a:pt x="3701" y="4055"/>
                    <a:pt x="4457" y="3578"/>
                    <a:pt x="5113" y="2981"/>
                  </a:cubicBezTo>
                  <a:cubicBezTo>
                    <a:pt x="5312" y="2802"/>
                    <a:pt x="5491" y="2901"/>
                    <a:pt x="5670" y="2742"/>
                  </a:cubicBezTo>
                  <a:cubicBezTo>
                    <a:pt x="5680" y="2732"/>
                    <a:pt x="5690" y="2729"/>
                    <a:pt x="5701" y="2729"/>
                  </a:cubicBezTo>
                  <a:cubicBezTo>
                    <a:pt x="5746" y="2729"/>
                    <a:pt x="5802" y="2796"/>
                    <a:pt x="5874" y="2796"/>
                  </a:cubicBezTo>
                  <a:cubicBezTo>
                    <a:pt x="5891" y="2796"/>
                    <a:pt x="5909" y="2792"/>
                    <a:pt x="5929" y="2782"/>
                  </a:cubicBezTo>
                  <a:cubicBezTo>
                    <a:pt x="5952" y="2828"/>
                    <a:pt x="5957" y="2839"/>
                    <a:pt x="5958" y="2839"/>
                  </a:cubicBezTo>
                  <a:cubicBezTo>
                    <a:pt x="5959" y="2839"/>
                    <a:pt x="5958" y="2832"/>
                    <a:pt x="5961" y="2832"/>
                  </a:cubicBezTo>
                  <a:cubicBezTo>
                    <a:pt x="5964" y="2832"/>
                    <a:pt x="5971" y="2838"/>
                    <a:pt x="5989" y="2862"/>
                  </a:cubicBezTo>
                  <a:cubicBezTo>
                    <a:pt x="6227" y="3299"/>
                    <a:pt x="6665" y="3598"/>
                    <a:pt x="7122" y="3796"/>
                  </a:cubicBezTo>
                  <a:cubicBezTo>
                    <a:pt x="7679" y="4035"/>
                    <a:pt x="8197" y="4254"/>
                    <a:pt x="8773" y="4453"/>
                  </a:cubicBezTo>
                  <a:cubicBezTo>
                    <a:pt x="8784" y="4456"/>
                    <a:pt x="8795" y="4457"/>
                    <a:pt x="8806" y="4457"/>
                  </a:cubicBezTo>
                  <a:cubicBezTo>
                    <a:pt x="8934" y="4457"/>
                    <a:pt x="9087" y="4273"/>
                    <a:pt x="9196" y="4273"/>
                  </a:cubicBezTo>
                  <a:cubicBezTo>
                    <a:pt x="9201" y="4273"/>
                    <a:pt x="9206" y="4273"/>
                    <a:pt x="9211" y="4274"/>
                  </a:cubicBezTo>
                  <a:cubicBezTo>
                    <a:pt x="9350" y="3995"/>
                    <a:pt x="9370" y="3836"/>
                    <a:pt x="9350" y="3637"/>
                  </a:cubicBezTo>
                  <a:cubicBezTo>
                    <a:pt x="9251" y="2961"/>
                    <a:pt x="9092" y="2305"/>
                    <a:pt x="8594" y="1807"/>
                  </a:cubicBezTo>
                  <a:cubicBezTo>
                    <a:pt x="8435" y="1648"/>
                    <a:pt x="8197" y="1489"/>
                    <a:pt x="7998" y="1310"/>
                  </a:cubicBezTo>
                  <a:cubicBezTo>
                    <a:pt x="7620" y="991"/>
                    <a:pt x="7190" y="862"/>
                    <a:pt x="6730" y="862"/>
                  </a:cubicBezTo>
                  <a:cubicBezTo>
                    <a:pt x="6560" y="862"/>
                    <a:pt x="6385" y="880"/>
                    <a:pt x="6207" y="912"/>
                  </a:cubicBezTo>
                  <a:cubicBezTo>
                    <a:pt x="6148" y="952"/>
                    <a:pt x="6068" y="972"/>
                    <a:pt x="5949" y="992"/>
                  </a:cubicBezTo>
                  <a:cubicBezTo>
                    <a:pt x="5790" y="872"/>
                    <a:pt x="5670" y="773"/>
                    <a:pt x="5551" y="673"/>
                  </a:cubicBezTo>
                  <a:cubicBezTo>
                    <a:pt x="5392" y="574"/>
                    <a:pt x="5213" y="454"/>
                    <a:pt x="5054" y="375"/>
                  </a:cubicBezTo>
                  <a:cubicBezTo>
                    <a:pt x="4435" y="114"/>
                    <a:pt x="3789" y="0"/>
                    <a:pt x="3128" y="0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15" name="Google Shape;615;p19"/>
            <p:cNvSpPr/>
            <p:nvPr/>
          </p:nvSpPr>
          <p:spPr>
            <a:xfrm>
              <a:off x="2598072" y="2296457"/>
              <a:ext cx="1002192" cy="1348225"/>
            </a:xfrm>
            <a:custGeom>
              <a:avLst/>
              <a:gdLst/>
              <a:ahLst/>
              <a:cxnLst/>
              <a:rect l="l" t="t" r="r" b="b"/>
              <a:pathLst>
                <a:path w="15975" h="21764" extrusionOk="0">
                  <a:moveTo>
                    <a:pt x="5986" y="241"/>
                  </a:moveTo>
                  <a:cubicBezTo>
                    <a:pt x="6616" y="241"/>
                    <a:pt x="7230" y="343"/>
                    <a:pt x="7819" y="598"/>
                  </a:cubicBezTo>
                  <a:cubicBezTo>
                    <a:pt x="7998" y="677"/>
                    <a:pt x="8137" y="797"/>
                    <a:pt x="8316" y="896"/>
                  </a:cubicBezTo>
                  <a:cubicBezTo>
                    <a:pt x="8455" y="976"/>
                    <a:pt x="8575" y="1075"/>
                    <a:pt x="8714" y="1194"/>
                  </a:cubicBezTo>
                  <a:cubicBezTo>
                    <a:pt x="8813" y="1175"/>
                    <a:pt x="8893" y="1155"/>
                    <a:pt x="8973" y="1135"/>
                  </a:cubicBezTo>
                  <a:cubicBezTo>
                    <a:pt x="9150" y="1095"/>
                    <a:pt x="9326" y="1073"/>
                    <a:pt x="9499" y="1073"/>
                  </a:cubicBezTo>
                  <a:cubicBezTo>
                    <a:pt x="9926" y="1073"/>
                    <a:pt x="10335" y="1207"/>
                    <a:pt x="10703" y="1533"/>
                  </a:cubicBezTo>
                  <a:cubicBezTo>
                    <a:pt x="10902" y="1672"/>
                    <a:pt x="11101" y="1831"/>
                    <a:pt x="11280" y="1990"/>
                  </a:cubicBezTo>
                  <a:cubicBezTo>
                    <a:pt x="11758" y="2488"/>
                    <a:pt x="11917" y="3124"/>
                    <a:pt x="12016" y="3781"/>
                  </a:cubicBezTo>
                  <a:cubicBezTo>
                    <a:pt x="12056" y="3979"/>
                    <a:pt x="12016" y="4159"/>
                    <a:pt x="11877" y="4357"/>
                  </a:cubicBezTo>
                  <a:cubicBezTo>
                    <a:pt x="11758" y="4338"/>
                    <a:pt x="11578" y="4357"/>
                    <a:pt x="11459" y="4318"/>
                  </a:cubicBezTo>
                  <a:cubicBezTo>
                    <a:pt x="10902" y="4139"/>
                    <a:pt x="10365" y="3960"/>
                    <a:pt x="9828" y="3741"/>
                  </a:cubicBezTo>
                  <a:cubicBezTo>
                    <a:pt x="9390" y="3542"/>
                    <a:pt x="9072" y="3164"/>
                    <a:pt x="8813" y="2746"/>
                  </a:cubicBezTo>
                  <a:cubicBezTo>
                    <a:pt x="8774" y="2667"/>
                    <a:pt x="8754" y="2567"/>
                    <a:pt x="8694" y="2448"/>
                  </a:cubicBezTo>
                  <a:cubicBezTo>
                    <a:pt x="8575" y="2488"/>
                    <a:pt x="8495" y="2527"/>
                    <a:pt x="8416" y="2567"/>
                  </a:cubicBezTo>
                  <a:cubicBezTo>
                    <a:pt x="8256" y="2746"/>
                    <a:pt x="8077" y="2945"/>
                    <a:pt x="7898" y="3084"/>
                  </a:cubicBezTo>
                  <a:cubicBezTo>
                    <a:pt x="7262" y="3661"/>
                    <a:pt x="6526" y="4119"/>
                    <a:pt x="5710" y="4437"/>
                  </a:cubicBezTo>
                  <a:cubicBezTo>
                    <a:pt x="5233" y="4616"/>
                    <a:pt x="4795" y="4815"/>
                    <a:pt x="4298" y="4855"/>
                  </a:cubicBezTo>
                  <a:cubicBezTo>
                    <a:pt x="4228" y="4860"/>
                    <a:pt x="4163" y="4863"/>
                    <a:pt x="4101" y="4863"/>
                  </a:cubicBezTo>
                  <a:cubicBezTo>
                    <a:pt x="3930" y="4863"/>
                    <a:pt x="3776" y="4844"/>
                    <a:pt x="3602" y="4815"/>
                  </a:cubicBezTo>
                  <a:cubicBezTo>
                    <a:pt x="3403" y="4755"/>
                    <a:pt x="3283" y="4616"/>
                    <a:pt x="3204" y="4437"/>
                  </a:cubicBezTo>
                  <a:cubicBezTo>
                    <a:pt x="2905" y="3442"/>
                    <a:pt x="2925" y="2468"/>
                    <a:pt x="3542" y="1572"/>
                  </a:cubicBezTo>
                  <a:cubicBezTo>
                    <a:pt x="3681" y="1374"/>
                    <a:pt x="3800" y="1175"/>
                    <a:pt x="3940" y="1035"/>
                  </a:cubicBezTo>
                  <a:cubicBezTo>
                    <a:pt x="4377" y="598"/>
                    <a:pt x="4895" y="299"/>
                    <a:pt x="5511" y="260"/>
                  </a:cubicBezTo>
                  <a:cubicBezTo>
                    <a:pt x="5670" y="248"/>
                    <a:pt x="5829" y="241"/>
                    <a:pt x="5986" y="241"/>
                  </a:cubicBezTo>
                  <a:close/>
                  <a:moveTo>
                    <a:pt x="12073" y="6341"/>
                  </a:moveTo>
                  <a:cubicBezTo>
                    <a:pt x="12157" y="6341"/>
                    <a:pt x="12229" y="6372"/>
                    <a:pt x="12295" y="6426"/>
                  </a:cubicBezTo>
                  <a:cubicBezTo>
                    <a:pt x="12434" y="6546"/>
                    <a:pt x="12533" y="6685"/>
                    <a:pt x="12494" y="6864"/>
                  </a:cubicBezTo>
                  <a:cubicBezTo>
                    <a:pt x="12474" y="7242"/>
                    <a:pt x="12374" y="7600"/>
                    <a:pt x="12175" y="7878"/>
                  </a:cubicBezTo>
                  <a:cubicBezTo>
                    <a:pt x="12135" y="7938"/>
                    <a:pt x="12076" y="7978"/>
                    <a:pt x="11996" y="8018"/>
                  </a:cubicBezTo>
                  <a:cubicBezTo>
                    <a:pt x="11972" y="8030"/>
                    <a:pt x="11945" y="8036"/>
                    <a:pt x="11917" y="8036"/>
                  </a:cubicBezTo>
                  <a:cubicBezTo>
                    <a:pt x="11811" y="8036"/>
                    <a:pt x="11698" y="7953"/>
                    <a:pt x="11698" y="7859"/>
                  </a:cubicBezTo>
                  <a:cubicBezTo>
                    <a:pt x="11698" y="7600"/>
                    <a:pt x="11698" y="7341"/>
                    <a:pt x="11738" y="7063"/>
                  </a:cubicBezTo>
                  <a:cubicBezTo>
                    <a:pt x="11738" y="6844"/>
                    <a:pt x="11777" y="6625"/>
                    <a:pt x="11837" y="6406"/>
                  </a:cubicBezTo>
                  <a:cubicBezTo>
                    <a:pt x="11927" y="6362"/>
                    <a:pt x="12004" y="6341"/>
                    <a:pt x="12073" y="6341"/>
                  </a:cubicBezTo>
                  <a:close/>
                  <a:moveTo>
                    <a:pt x="3093" y="6822"/>
                  </a:moveTo>
                  <a:cubicBezTo>
                    <a:pt x="3318" y="6822"/>
                    <a:pt x="3424" y="6955"/>
                    <a:pt x="3442" y="7123"/>
                  </a:cubicBezTo>
                  <a:cubicBezTo>
                    <a:pt x="3522" y="7560"/>
                    <a:pt x="3602" y="8018"/>
                    <a:pt x="3681" y="8495"/>
                  </a:cubicBezTo>
                  <a:cubicBezTo>
                    <a:pt x="3606" y="8518"/>
                    <a:pt x="3540" y="8529"/>
                    <a:pt x="3479" y="8529"/>
                  </a:cubicBezTo>
                  <a:cubicBezTo>
                    <a:pt x="3378" y="8529"/>
                    <a:pt x="3291" y="8498"/>
                    <a:pt x="3204" y="8435"/>
                  </a:cubicBezTo>
                  <a:cubicBezTo>
                    <a:pt x="3045" y="8336"/>
                    <a:pt x="2905" y="8237"/>
                    <a:pt x="2885" y="8057"/>
                  </a:cubicBezTo>
                  <a:cubicBezTo>
                    <a:pt x="2826" y="7759"/>
                    <a:pt x="2786" y="7461"/>
                    <a:pt x="2746" y="7162"/>
                  </a:cubicBezTo>
                  <a:cubicBezTo>
                    <a:pt x="2726" y="6963"/>
                    <a:pt x="2885" y="6824"/>
                    <a:pt x="3045" y="6824"/>
                  </a:cubicBezTo>
                  <a:cubicBezTo>
                    <a:pt x="3061" y="6823"/>
                    <a:pt x="3077" y="6822"/>
                    <a:pt x="3093" y="6822"/>
                  </a:cubicBezTo>
                  <a:close/>
                  <a:moveTo>
                    <a:pt x="8396" y="3045"/>
                  </a:moveTo>
                  <a:cubicBezTo>
                    <a:pt x="8714" y="3343"/>
                    <a:pt x="8992" y="3621"/>
                    <a:pt x="9291" y="3840"/>
                  </a:cubicBezTo>
                  <a:cubicBezTo>
                    <a:pt x="9589" y="4039"/>
                    <a:pt x="9908" y="4218"/>
                    <a:pt x="10266" y="4357"/>
                  </a:cubicBezTo>
                  <a:cubicBezTo>
                    <a:pt x="10604" y="4517"/>
                    <a:pt x="10982" y="4636"/>
                    <a:pt x="11380" y="4775"/>
                  </a:cubicBezTo>
                  <a:cubicBezTo>
                    <a:pt x="11519" y="5432"/>
                    <a:pt x="11479" y="6108"/>
                    <a:pt x="11380" y="6804"/>
                  </a:cubicBezTo>
                  <a:cubicBezTo>
                    <a:pt x="11360" y="7063"/>
                    <a:pt x="11320" y="7341"/>
                    <a:pt x="11300" y="7600"/>
                  </a:cubicBezTo>
                  <a:cubicBezTo>
                    <a:pt x="11280" y="7859"/>
                    <a:pt x="11260" y="8137"/>
                    <a:pt x="11201" y="8396"/>
                  </a:cubicBezTo>
                  <a:cubicBezTo>
                    <a:pt x="11101" y="8893"/>
                    <a:pt x="11021" y="9390"/>
                    <a:pt x="10902" y="9848"/>
                  </a:cubicBezTo>
                  <a:cubicBezTo>
                    <a:pt x="10723" y="10524"/>
                    <a:pt x="10325" y="11022"/>
                    <a:pt x="9669" y="11240"/>
                  </a:cubicBezTo>
                  <a:cubicBezTo>
                    <a:pt x="9232" y="11404"/>
                    <a:pt x="8778" y="11501"/>
                    <a:pt x="8323" y="11501"/>
                  </a:cubicBezTo>
                  <a:cubicBezTo>
                    <a:pt x="8281" y="11501"/>
                    <a:pt x="8239" y="11501"/>
                    <a:pt x="8197" y="11499"/>
                  </a:cubicBezTo>
                  <a:lnTo>
                    <a:pt x="6924" y="11419"/>
                  </a:lnTo>
                  <a:cubicBezTo>
                    <a:pt x="5909" y="11320"/>
                    <a:pt x="5193" y="10803"/>
                    <a:pt x="4696" y="9908"/>
                  </a:cubicBezTo>
                  <a:cubicBezTo>
                    <a:pt x="4238" y="9092"/>
                    <a:pt x="3940" y="8237"/>
                    <a:pt x="3840" y="7302"/>
                  </a:cubicBezTo>
                  <a:cubicBezTo>
                    <a:pt x="3820" y="6924"/>
                    <a:pt x="3721" y="6526"/>
                    <a:pt x="3661" y="6148"/>
                  </a:cubicBezTo>
                  <a:cubicBezTo>
                    <a:pt x="3621" y="5869"/>
                    <a:pt x="3602" y="5631"/>
                    <a:pt x="3721" y="5352"/>
                  </a:cubicBezTo>
                  <a:cubicBezTo>
                    <a:pt x="3820" y="5352"/>
                    <a:pt x="3920" y="5332"/>
                    <a:pt x="3999" y="5332"/>
                  </a:cubicBezTo>
                  <a:cubicBezTo>
                    <a:pt x="4026" y="5333"/>
                    <a:pt x="4053" y="5334"/>
                    <a:pt x="4080" y="5334"/>
                  </a:cubicBezTo>
                  <a:cubicBezTo>
                    <a:pt x="4469" y="5334"/>
                    <a:pt x="4842" y="5204"/>
                    <a:pt x="5233" y="5074"/>
                  </a:cubicBezTo>
                  <a:cubicBezTo>
                    <a:pt x="6009" y="4855"/>
                    <a:pt x="6645" y="4437"/>
                    <a:pt x="7341" y="4039"/>
                  </a:cubicBezTo>
                  <a:cubicBezTo>
                    <a:pt x="7640" y="3860"/>
                    <a:pt x="7918" y="3562"/>
                    <a:pt x="8177" y="3323"/>
                  </a:cubicBezTo>
                  <a:cubicBezTo>
                    <a:pt x="8237" y="3243"/>
                    <a:pt x="8316" y="3144"/>
                    <a:pt x="8396" y="3045"/>
                  </a:cubicBezTo>
                  <a:close/>
                  <a:moveTo>
                    <a:pt x="6764" y="11817"/>
                  </a:moveTo>
                  <a:cubicBezTo>
                    <a:pt x="7321" y="11837"/>
                    <a:pt x="7859" y="11897"/>
                    <a:pt x="8416" y="11917"/>
                  </a:cubicBezTo>
                  <a:cubicBezTo>
                    <a:pt x="8555" y="12315"/>
                    <a:pt x="8575" y="12732"/>
                    <a:pt x="8475" y="13130"/>
                  </a:cubicBezTo>
                  <a:cubicBezTo>
                    <a:pt x="8416" y="13389"/>
                    <a:pt x="8177" y="13528"/>
                    <a:pt x="7918" y="13608"/>
                  </a:cubicBezTo>
                  <a:cubicBezTo>
                    <a:pt x="7816" y="13644"/>
                    <a:pt x="7714" y="13661"/>
                    <a:pt x="7614" y="13661"/>
                  </a:cubicBezTo>
                  <a:cubicBezTo>
                    <a:pt x="7167" y="13661"/>
                    <a:pt x="6770" y="13319"/>
                    <a:pt x="6705" y="12832"/>
                  </a:cubicBezTo>
                  <a:cubicBezTo>
                    <a:pt x="6685" y="12513"/>
                    <a:pt x="6585" y="12195"/>
                    <a:pt x="6764" y="11817"/>
                  </a:cubicBezTo>
                  <a:close/>
                  <a:moveTo>
                    <a:pt x="8893" y="13488"/>
                  </a:moveTo>
                  <a:cubicBezTo>
                    <a:pt x="9510" y="13488"/>
                    <a:pt x="10087" y="13488"/>
                    <a:pt x="10644" y="13508"/>
                  </a:cubicBezTo>
                  <a:cubicBezTo>
                    <a:pt x="10842" y="13508"/>
                    <a:pt x="11061" y="13588"/>
                    <a:pt x="11300" y="13608"/>
                  </a:cubicBezTo>
                  <a:cubicBezTo>
                    <a:pt x="11161" y="14264"/>
                    <a:pt x="10882" y="14801"/>
                    <a:pt x="10365" y="15199"/>
                  </a:cubicBezTo>
                  <a:cubicBezTo>
                    <a:pt x="9848" y="15597"/>
                    <a:pt x="9251" y="15796"/>
                    <a:pt x="8595" y="15855"/>
                  </a:cubicBezTo>
                  <a:cubicBezTo>
                    <a:pt x="8436" y="15868"/>
                    <a:pt x="8279" y="15875"/>
                    <a:pt x="8124" y="15875"/>
                  </a:cubicBezTo>
                  <a:cubicBezTo>
                    <a:pt x="7092" y="15875"/>
                    <a:pt x="6137" y="15585"/>
                    <a:pt x="5273" y="14980"/>
                  </a:cubicBezTo>
                  <a:cubicBezTo>
                    <a:pt x="4914" y="14722"/>
                    <a:pt x="4696" y="14423"/>
                    <a:pt x="4497" y="14065"/>
                  </a:cubicBezTo>
                  <a:cubicBezTo>
                    <a:pt x="4377" y="13906"/>
                    <a:pt x="4338" y="13767"/>
                    <a:pt x="4477" y="13588"/>
                  </a:cubicBezTo>
                  <a:cubicBezTo>
                    <a:pt x="4593" y="13518"/>
                    <a:pt x="4716" y="13499"/>
                    <a:pt x="4840" y="13499"/>
                  </a:cubicBezTo>
                  <a:cubicBezTo>
                    <a:pt x="4980" y="13499"/>
                    <a:pt x="5122" y="13522"/>
                    <a:pt x="5262" y="13522"/>
                  </a:cubicBezTo>
                  <a:cubicBezTo>
                    <a:pt x="5319" y="13522"/>
                    <a:pt x="5376" y="13519"/>
                    <a:pt x="5432" y="13508"/>
                  </a:cubicBezTo>
                  <a:cubicBezTo>
                    <a:pt x="5499" y="13502"/>
                    <a:pt x="5566" y="13500"/>
                    <a:pt x="5631" y="13500"/>
                  </a:cubicBezTo>
                  <a:cubicBezTo>
                    <a:pt x="6028" y="13500"/>
                    <a:pt x="6389" y="13604"/>
                    <a:pt x="6764" y="13826"/>
                  </a:cubicBezTo>
                  <a:cubicBezTo>
                    <a:pt x="7009" y="13990"/>
                    <a:pt x="7298" y="14066"/>
                    <a:pt x="7590" y="14066"/>
                  </a:cubicBezTo>
                  <a:cubicBezTo>
                    <a:pt x="8010" y="14066"/>
                    <a:pt x="8437" y="13909"/>
                    <a:pt x="8754" y="13627"/>
                  </a:cubicBezTo>
                  <a:lnTo>
                    <a:pt x="8893" y="13488"/>
                  </a:lnTo>
                  <a:close/>
                  <a:moveTo>
                    <a:pt x="14260" y="19428"/>
                  </a:moveTo>
                  <a:cubicBezTo>
                    <a:pt x="14752" y="19428"/>
                    <a:pt x="15211" y="19463"/>
                    <a:pt x="15537" y="19536"/>
                  </a:cubicBezTo>
                  <a:cubicBezTo>
                    <a:pt x="15577" y="20093"/>
                    <a:pt x="15557" y="20371"/>
                    <a:pt x="15418" y="20789"/>
                  </a:cubicBezTo>
                  <a:cubicBezTo>
                    <a:pt x="15179" y="20829"/>
                    <a:pt x="14940" y="20849"/>
                    <a:pt x="14682" y="20868"/>
                  </a:cubicBezTo>
                  <a:cubicBezTo>
                    <a:pt x="14389" y="20920"/>
                    <a:pt x="14081" y="20972"/>
                    <a:pt x="13797" y="20972"/>
                  </a:cubicBezTo>
                  <a:cubicBezTo>
                    <a:pt x="13753" y="20972"/>
                    <a:pt x="13710" y="20971"/>
                    <a:pt x="13667" y="20968"/>
                  </a:cubicBezTo>
                  <a:cubicBezTo>
                    <a:pt x="13483" y="20956"/>
                    <a:pt x="13300" y="20945"/>
                    <a:pt x="13112" y="20945"/>
                  </a:cubicBezTo>
                  <a:cubicBezTo>
                    <a:pt x="12975" y="20945"/>
                    <a:pt x="12835" y="20951"/>
                    <a:pt x="12692" y="20968"/>
                  </a:cubicBezTo>
                  <a:lnTo>
                    <a:pt x="12653" y="20968"/>
                  </a:lnTo>
                  <a:cubicBezTo>
                    <a:pt x="12573" y="20928"/>
                    <a:pt x="12454" y="20868"/>
                    <a:pt x="12454" y="20829"/>
                  </a:cubicBezTo>
                  <a:cubicBezTo>
                    <a:pt x="12394" y="20391"/>
                    <a:pt x="12374" y="19973"/>
                    <a:pt x="12533" y="19575"/>
                  </a:cubicBezTo>
                  <a:cubicBezTo>
                    <a:pt x="13042" y="19478"/>
                    <a:pt x="13674" y="19428"/>
                    <a:pt x="14260" y="19428"/>
                  </a:cubicBezTo>
                  <a:close/>
                  <a:moveTo>
                    <a:pt x="11971" y="13579"/>
                  </a:moveTo>
                  <a:cubicBezTo>
                    <a:pt x="11998" y="13579"/>
                    <a:pt x="12027" y="13582"/>
                    <a:pt x="12056" y="13588"/>
                  </a:cubicBezTo>
                  <a:cubicBezTo>
                    <a:pt x="12593" y="13627"/>
                    <a:pt x="13130" y="13687"/>
                    <a:pt x="13667" y="13787"/>
                  </a:cubicBezTo>
                  <a:cubicBezTo>
                    <a:pt x="14085" y="13846"/>
                    <a:pt x="14443" y="14105"/>
                    <a:pt x="14722" y="14443"/>
                  </a:cubicBezTo>
                  <a:cubicBezTo>
                    <a:pt x="15119" y="14920"/>
                    <a:pt x="15318" y="15497"/>
                    <a:pt x="15418" y="16074"/>
                  </a:cubicBezTo>
                  <a:cubicBezTo>
                    <a:pt x="15557" y="16989"/>
                    <a:pt x="15617" y="17845"/>
                    <a:pt x="15557" y="18700"/>
                  </a:cubicBezTo>
                  <a:cubicBezTo>
                    <a:pt x="15557" y="18760"/>
                    <a:pt x="15537" y="18800"/>
                    <a:pt x="15517" y="18899"/>
                  </a:cubicBezTo>
                  <a:cubicBezTo>
                    <a:pt x="15418" y="18919"/>
                    <a:pt x="15318" y="18998"/>
                    <a:pt x="15219" y="18998"/>
                  </a:cubicBezTo>
                  <a:cubicBezTo>
                    <a:pt x="14423" y="19038"/>
                    <a:pt x="13588" y="19058"/>
                    <a:pt x="12792" y="19058"/>
                  </a:cubicBezTo>
                  <a:cubicBezTo>
                    <a:pt x="12692" y="19058"/>
                    <a:pt x="12613" y="18998"/>
                    <a:pt x="12533" y="18979"/>
                  </a:cubicBezTo>
                  <a:cubicBezTo>
                    <a:pt x="12494" y="18800"/>
                    <a:pt x="12494" y="18660"/>
                    <a:pt x="12474" y="18501"/>
                  </a:cubicBezTo>
                  <a:cubicBezTo>
                    <a:pt x="12474" y="18441"/>
                    <a:pt x="12454" y="18362"/>
                    <a:pt x="12394" y="18282"/>
                  </a:cubicBezTo>
                  <a:cubicBezTo>
                    <a:pt x="12354" y="18243"/>
                    <a:pt x="12275" y="18183"/>
                    <a:pt x="12195" y="18183"/>
                  </a:cubicBezTo>
                  <a:cubicBezTo>
                    <a:pt x="12155" y="18183"/>
                    <a:pt x="12056" y="18282"/>
                    <a:pt x="12056" y="18322"/>
                  </a:cubicBezTo>
                  <a:cubicBezTo>
                    <a:pt x="12036" y="18561"/>
                    <a:pt x="11996" y="18800"/>
                    <a:pt x="12036" y="19018"/>
                  </a:cubicBezTo>
                  <a:cubicBezTo>
                    <a:pt x="12076" y="19575"/>
                    <a:pt x="11996" y="20152"/>
                    <a:pt x="11996" y="20689"/>
                  </a:cubicBezTo>
                  <a:cubicBezTo>
                    <a:pt x="11996" y="20769"/>
                    <a:pt x="11956" y="20849"/>
                    <a:pt x="11937" y="20948"/>
                  </a:cubicBezTo>
                  <a:cubicBezTo>
                    <a:pt x="11777" y="20948"/>
                    <a:pt x="11658" y="20968"/>
                    <a:pt x="11539" y="20968"/>
                  </a:cubicBezTo>
                  <a:cubicBezTo>
                    <a:pt x="10942" y="20988"/>
                    <a:pt x="10345" y="20988"/>
                    <a:pt x="9748" y="21008"/>
                  </a:cubicBezTo>
                  <a:cubicBezTo>
                    <a:pt x="9450" y="21008"/>
                    <a:pt x="9171" y="21067"/>
                    <a:pt x="8873" y="21087"/>
                  </a:cubicBezTo>
                  <a:cubicBezTo>
                    <a:pt x="8794" y="21087"/>
                    <a:pt x="8714" y="21107"/>
                    <a:pt x="8654" y="21107"/>
                  </a:cubicBezTo>
                  <a:cubicBezTo>
                    <a:pt x="7829" y="21138"/>
                    <a:pt x="7003" y="21239"/>
                    <a:pt x="6169" y="21239"/>
                  </a:cubicBezTo>
                  <a:cubicBezTo>
                    <a:pt x="5917" y="21239"/>
                    <a:pt x="5665" y="21230"/>
                    <a:pt x="5412" y="21207"/>
                  </a:cubicBezTo>
                  <a:cubicBezTo>
                    <a:pt x="5383" y="21204"/>
                    <a:pt x="5355" y="21203"/>
                    <a:pt x="5325" y="21203"/>
                  </a:cubicBezTo>
                  <a:cubicBezTo>
                    <a:pt x="5151" y="21203"/>
                    <a:pt x="4966" y="21246"/>
                    <a:pt x="4795" y="21246"/>
                  </a:cubicBezTo>
                  <a:cubicBezTo>
                    <a:pt x="4671" y="21246"/>
                    <a:pt x="4548" y="21254"/>
                    <a:pt x="4427" y="21254"/>
                  </a:cubicBezTo>
                  <a:cubicBezTo>
                    <a:pt x="4277" y="21254"/>
                    <a:pt x="4132" y="21242"/>
                    <a:pt x="3999" y="21187"/>
                  </a:cubicBezTo>
                  <a:cubicBezTo>
                    <a:pt x="3979" y="21107"/>
                    <a:pt x="3920" y="21067"/>
                    <a:pt x="3920" y="21008"/>
                  </a:cubicBezTo>
                  <a:cubicBezTo>
                    <a:pt x="3920" y="20570"/>
                    <a:pt x="3940" y="20093"/>
                    <a:pt x="3979" y="19655"/>
                  </a:cubicBezTo>
                  <a:cubicBezTo>
                    <a:pt x="3979" y="19217"/>
                    <a:pt x="4039" y="18780"/>
                    <a:pt x="3900" y="18362"/>
                  </a:cubicBezTo>
                  <a:cubicBezTo>
                    <a:pt x="3855" y="18256"/>
                    <a:pt x="3787" y="18208"/>
                    <a:pt x="3705" y="18208"/>
                  </a:cubicBezTo>
                  <a:cubicBezTo>
                    <a:pt x="3678" y="18208"/>
                    <a:pt x="3650" y="18213"/>
                    <a:pt x="3621" y="18223"/>
                  </a:cubicBezTo>
                  <a:cubicBezTo>
                    <a:pt x="3482" y="18581"/>
                    <a:pt x="3582" y="18979"/>
                    <a:pt x="3482" y="19376"/>
                  </a:cubicBezTo>
                  <a:cubicBezTo>
                    <a:pt x="3383" y="19396"/>
                    <a:pt x="3303" y="19416"/>
                    <a:pt x="3204" y="19416"/>
                  </a:cubicBezTo>
                  <a:cubicBezTo>
                    <a:pt x="2607" y="19476"/>
                    <a:pt x="2010" y="19496"/>
                    <a:pt x="1413" y="19555"/>
                  </a:cubicBezTo>
                  <a:lnTo>
                    <a:pt x="757" y="19555"/>
                  </a:lnTo>
                  <a:cubicBezTo>
                    <a:pt x="638" y="19555"/>
                    <a:pt x="558" y="19456"/>
                    <a:pt x="518" y="19317"/>
                  </a:cubicBezTo>
                  <a:cubicBezTo>
                    <a:pt x="498" y="19277"/>
                    <a:pt x="498" y="19197"/>
                    <a:pt x="498" y="19158"/>
                  </a:cubicBezTo>
                  <a:cubicBezTo>
                    <a:pt x="359" y="18203"/>
                    <a:pt x="339" y="17268"/>
                    <a:pt x="618" y="16333"/>
                  </a:cubicBezTo>
                  <a:cubicBezTo>
                    <a:pt x="797" y="15736"/>
                    <a:pt x="1055" y="15199"/>
                    <a:pt x="1433" y="14702"/>
                  </a:cubicBezTo>
                  <a:cubicBezTo>
                    <a:pt x="1831" y="14204"/>
                    <a:pt x="2388" y="13926"/>
                    <a:pt x="3005" y="13806"/>
                  </a:cubicBezTo>
                  <a:cubicBezTo>
                    <a:pt x="3243" y="13747"/>
                    <a:pt x="3522" y="13727"/>
                    <a:pt x="3800" y="13707"/>
                  </a:cubicBezTo>
                  <a:cubicBezTo>
                    <a:pt x="3920" y="13986"/>
                    <a:pt x="4039" y="14224"/>
                    <a:pt x="4139" y="14443"/>
                  </a:cubicBezTo>
                  <a:cubicBezTo>
                    <a:pt x="4278" y="14722"/>
                    <a:pt x="4437" y="14920"/>
                    <a:pt x="4676" y="15119"/>
                  </a:cubicBezTo>
                  <a:cubicBezTo>
                    <a:pt x="5602" y="15900"/>
                    <a:pt x="6649" y="16268"/>
                    <a:pt x="7804" y="16268"/>
                  </a:cubicBezTo>
                  <a:cubicBezTo>
                    <a:pt x="8062" y="16268"/>
                    <a:pt x="8326" y="16250"/>
                    <a:pt x="8595" y="16214"/>
                  </a:cubicBezTo>
                  <a:cubicBezTo>
                    <a:pt x="8893" y="16174"/>
                    <a:pt x="9171" y="16114"/>
                    <a:pt x="9450" y="16015"/>
                  </a:cubicBezTo>
                  <a:cubicBezTo>
                    <a:pt x="9649" y="15938"/>
                    <a:pt x="9849" y="15849"/>
                    <a:pt x="10076" y="15849"/>
                  </a:cubicBezTo>
                  <a:cubicBezTo>
                    <a:pt x="10143" y="15849"/>
                    <a:pt x="10213" y="15857"/>
                    <a:pt x="10285" y="15875"/>
                  </a:cubicBezTo>
                  <a:cubicBezTo>
                    <a:pt x="10484" y="15637"/>
                    <a:pt x="10604" y="15438"/>
                    <a:pt x="10783" y="15298"/>
                  </a:cubicBezTo>
                  <a:cubicBezTo>
                    <a:pt x="11061" y="15040"/>
                    <a:pt x="11240" y="14781"/>
                    <a:pt x="11360" y="14443"/>
                  </a:cubicBezTo>
                  <a:cubicBezTo>
                    <a:pt x="11459" y="14224"/>
                    <a:pt x="11559" y="14025"/>
                    <a:pt x="11638" y="13826"/>
                  </a:cubicBezTo>
                  <a:cubicBezTo>
                    <a:pt x="11689" y="13674"/>
                    <a:pt x="11812" y="13579"/>
                    <a:pt x="11971" y="13579"/>
                  </a:cubicBezTo>
                  <a:close/>
                  <a:moveTo>
                    <a:pt x="1938" y="19902"/>
                  </a:moveTo>
                  <a:cubicBezTo>
                    <a:pt x="2173" y="19902"/>
                    <a:pt x="2410" y="19920"/>
                    <a:pt x="2647" y="19973"/>
                  </a:cubicBezTo>
                  <a:cubicBezTo>
                    <a:pt x="2679" y="19977"/>
                    <a:pt x="2712" y="19979"/>
                    <a:pt x="2746" y="19979"/>
                  </a:cubicBezTo>
                  <a:cubicBezTo>
                    <a:pt x="2885" y="19979"/>
                    <a:pt x="3041" y="19953"/>
                    <a:pt x="3184" y="19953"/>
                  </a:cubicBezTo>
                  <a:cubicBezTo>
                    <a:pt x="3283" y="19953"/>
                    <a:pt x="3383" y="19953"/>
                    <a:pt x="3522" y="19973"/>
                  </a:cubicBezTo>
                  <a:cubicBezTo>
                    <a:pt x="3502" y="20451"/>
                    <a:pt x="3582" y="20849"/>
                    <a:pt x="3482" y="21226"/>
                  </a:cubicBezTo>
                  <a:cubicBezTo>
                    <a:pt x="3191" y="21307"/>
                    <a:pt x="2068" y="21402"/>
                    <a:pt x="1414" y="21402"/>
                  </a:cubicBezTo>
                  <a:cubicBezTo>
                    <a:pt x="1265" y="21402"/>
                    <a:pt x="1140" y="21397"/>
                    <a:pt x="1055" y="21386"/>
                  </a:cubicBezTo>
                  <a:cubicBezTo>
                    <a:pt x="936" y="21386"/>
                    <a:pt x="817" y="21326"/>
                    <a:pt x="657" y="21286"/>
                  </a:cubicBezTo>
                  <a:cubicBezTo>
                    <a:pt x="657" y="20868"/>
                    <a:pt x="657" y="20471"/>
                    <a:pt x="697" y="20053"/>
                  </a:cubicBezTo>
                  <a:cubicBezTo>
                    <a:pt x="717" y="20033"/>
                    <a:pt x="757" y="19973"/>
                    <a:pt x="817" y="19973"/>
                  </a:cubicBezTo>
                  <a:cubicBezTo>
                    <a:pt x="1184" y="19949"/>
                    <a:pt x="1560" y="19902"/>
                    <a:pt x="1938" y="19902"/>
                  </a:cubicBezTo>
                  <a:close/>
                  <a:moveTo>
                    <a:pt x="5631" y="1"/>
                  </a:moveTo>
                  <a:cubicBezTo>
                    <a:pt x="5133" y="1"/>
                    <a:pt x="4696" y="180"/>
                    <a:pt x="4298" y="458"/>
                  </a:cubicBezTo>
                  <a:cubicBezTo>
                    <a:pt x="3542" y="996"/>
                    <a:pt x="3084" y="1751"/>
                    <a:pt x="2846" y="2627"/>
                  </a:cubicBezTo>
                  <a:cubicBezTo>
                    <a:pt x="2786" y="2865"/>
                    <a:pt x="2746" y="3144"/>
                    <a:pt x="2746" y="3422"/>
                  </a:cubicBezTo>
                  <a:cubicBezTo>
                    <a:pt x="2746" y="3761"/>
                    <a:pt x="2806" y="4119"/>
                    <a:pt x="2826" y="4457"/>
                  </a:cubicBezTo>
                  <a:cubicBezTo>
                    <a:pt x="2846" y="4716"/>
                    <a:pt x="2905" y="4954"/>
                    <a:pt x="3124" y="5133"/>
                  </a:cubicBezTo>
                  <a:cubicBezTo>
                    <a:pt x="3303" y="5253"/>
                    <a:pt x="3343" y="5432"/>
                    <a:pt x="3343" y="5631"/>
                  </a:cubicBezTo>
                  <a:cubicBezTo>
                    <a:pt x="3343" y="5829"/>
                    <a:pt x="3383" y="6009"/>
                    <a:pt x="3383" y="6207"/>
                  </a:cubicBezTo>
                  <a:cubicBezTo>
                    <a:pt x="3224" y="6267"/>
                    <a:pt x="3104" y="6307"/>
                    <a:pt x="2985" y="6367"/>
                  </a:cubicBezTo>
                  <a:cubicBezTo>
                    <a:pt x="2507" y="6625"/>
                    <a:pt x="2328" y="7003"/>
                    <a:pt x="2388" y="7520"/>
                  </a:cubicBezTo>
                  <a:cubicBezTo>
                    <a:pt x="2408" y="7739"/>
                    <a:pt x="2448" y="7958"/>
                    <a:pt x="2488" y="8197"/>
                  </a:cubicBezTo>
                  <a:cubicBezTo>
                    <a:pt x="2507" y="8455"/>
                    <a:pt x="2647" y="8634"/>
                    <a:pt x="2885" y="8794"/>
                  </a:cubicBezTo>
                  <a:cubicBezTo>
                    <a:pt x="3084" y="8913"/>
                    <a:pt x="3283" y="8992"/>
                    <a:pt x="3522" y="8992"/>
                  </a:cubicBezTo>
                  <a:cubicBezTo>
                    <a:pt x="3621" y="8992"/>
                    <a:pt x="3741" y="9012"/>
                    <a:pt x="3840" y="9012"/>
                  </a:cubicBezTo>
                  <a:cubicBezTo>
                    <a:pt x="3999" y="9311"/>
                    <a:pt x="4119" y="9609"/>
                    <a:pt x="4278" y="9888"/>
                  </a:cubicBezTo>
                  <a:cubicBezTo>
                    <a:pt x="4417" y="10146"/>
                    <a:pt x="4596" y="10405"/>
                    <a:pt x="4775" y="10683"/>
                  </a:cubicBezTo>
                  <a:cubicBezTo>
                    <a:pt x="4994" y="11041"/>
                    <a:pt x="5312" y="11320"/>
                    <a:pt x="5710" y="11499"/>
                  </a:cubicBezTo>
                  <a:cubicBezTo>
                    <a:pt x="5869" y="11578"/>
                    <a:pt x="6009" y="11638"/>
                    <a:pt x="6188" y="11738"/>
                  </a:cubicBezTo>
                  <a:cubicBezTo>
                    <a:pt x="6168" y="12235"/>
                    <a:pt x="6367" y="12692"/>
                    <a:pt x="6188" y="13190"/>
                  </a:cubicBezTo>
                  <a:cubicBezTo>
                    <a:pt x="5976" y="13205"/>
                    <a:pt x="5765" y="13243"/>
                    <a:pt x="5562" y="13243"/>
                  </a:cubicBezTo>
                  <a:cubicBezTo>
                    <a:pt x="5498" y="13243"/>
                    <a:pt x="5434" y="13239"/>
                    <a:pt x="5372" y="13230"/>
                  </a:cubicBezTo>
                  <a:cubicBezTo>
                    <a:pt x="5307" y="13225"/>
                    <a:pt x="5244" y="13222"/>
                    <a:pt x="5181" y="13222"/>
                  </a:cubicBezTo>
                  <a:cubicBezTo>
                    <a:pt x="4993" y="13222"/>
                    <a:pt x="4810" y="13245"/>
                    <a:pt x="4616" y="13289"/>
                  </a:cubicBezTo>
                  <a:cubicBezTo>
                    <a:pt x="3900" y="13429"/>
                    <a:pt x="3144" y="13588"/>
                    <a:pt x="2428" y="13767"/>
                  </a:cubicBezTo>
                  <a:cubicBezTo>
                    <a:pt x="1811" y="13906"/>
                    <a:pt x="1314" y="14264"/>
                    <a:pt x="996" y="14821"/>
                  </a:cubicBezTo>
                  <a:cubicBezTo>
                    <a:pt x="836" y="15119"/>
                    <a:pt x="657" y="15398"/>
                    <a:pt x="518" y="15676"/>
                  </a:cubicBezTo>
                  <a:cubicBezTo>
                    <a:pt x="220" y="16293"/>
                    <a:pt x="21" y="16969"/>
                    <a:pt x="1" y="17666"/>
                  </a:cubicBezTo>
                  <a:cubicBezTo>
                    <a:pt x="1" y="18143"/>
                    <a:pt x="21" y="18581"/>
                    <a:pt x="61" y="19058"/>
                  </a:cubicBezTo>
                  <a:cubicBezTo>
                    <a:pt x="140" y="19874"/>
                    <a:pt x="319" y="20689"/>
                    <a:pt x="319" y="21525"/>
                  </a:cubicBezTo>
                  <a:cubicBezTo>
                    <a:pt x="319" y="21565"/>
                    <a:pt x="339" y="21624"/>
                    <a:pt x="399" y="21724"/>
                  </a:cubicBezTo>
                  <a:cubicBezTo>
                    <a:pt x="518" y="21744"/>
                    <a:pt x="657" y="21764"/>
                    <a:pt x="817" y="21764"/>
                  </a:cubicBezTo>
                  <a:cubicBezTo>
                    <a:pt x="1712" y="21744"/>
                    <a:pt x="2587" y="21724"/>
                    <a:pt x="3482" y="21664"/>
                  </a:cubicBezTo>
                  <a:cubicBezTo>
                    <a:pt x="3890" y="21641"/>
                    <a:pt x="4298" y="21631"/>
                    <a:pt x="4706" y="21631"/>
                  </a:cubicBezTo>
                  <a:cubicBezTo>
                    <a:pt x="4994" y="21631"/>
                    <a:pt x="5283" y="21636"/>
                    <a:pt x="5571" y="21644"/>
                  </a:cubicBezTo>
                  <a:cubicBezTo>
                    <a:pt x="5644" y="21651"/>
                    <a:pt x="5717" y="21653"/>
                    <a:pt x="5791" y="21653"/>
                  </a:cubicBezTo>
                  <a:cubicBezTo>
                    <a:pt x="5940" y="21653"/>
                    <a:pt x="6095" y="21644"/>
                    <a:pt x="6267" y="21644"/>
                  </a:cubicBezTo>
                  <a:cubicBezTo>
                    <a:pt x="6725" y="21644"/>
                    <a:pt x="7222" y="21585"/>
                    <a:pt x="7699" y="21545"/>
                  </a:cubicBezTo>
                  <a:cubicBezTo>
                    <a:pt x="8714" y="21445"/>
                    <a:pt x="9768" y="21425"/>
                    <a:pt x="10803" y="21346"/>
                  </a:cubicBezTo>
                  <a:lnTo>
                    <a:pt x="11041" y="21346"/>
                  </a:lnTo>
                  <a:cubicBezTo>
                    <a:pt x="11738" y="21346"/>
                    <a:pt x="12434" y="21366"/>
                    <a:pt x="13130" y="21366"/>
                  </a:cubicBezTo>
                  <a:cubicBezTo>
                    <a:pt x="13220" y="21366"/>
                    <a:pt x="13310" y="21367"/>
                    <a:pt x="13402" y="21367"/>
                  </a:cubicBezTo>
                  <a:cubicBezTo>
                    <a:pt x="13676" y="21367"/>
                    <a:pt x="13956" y="21356"/>
                    <a:pt x="14224" y="21266"/>
                  </a:cubicBezTo>
                  <a:cubicBezTo>
                    <a:pt x="14284" y="21246"/>
                    <a:pt x="14363" y="21246"/>
                    <a:pt x="14443" y="21246"/>
                  </a:cubicBezTo>
                  <a:cubicBezTo>
                    <a:pt x="14531" y="21261"/>
                    <a:pt x="14616" y="21267"/>
                    <a:pt x="14701" y="21267"/>
                  </a:cubicBezTo>
                  <a:cubicBezTo>
                    <a:pt x="15052" y="21267"/>
                    <a:pt x="15383" y="21165"/>
                    <a:pt x="15757" y="21165"/>
                  </a:cubicBezTo>
                  <a:cubicBezTo>
                    <a:pt x="15783" y="21165"/>
                    <a:pt x="15809" y="21166"/>
                    <a:pt x="15836" y="21167"/>
                  </a:cubicBezTo>
                  <a:cubicBezTo>
                    <a:pt x="15875" y="20988"/>
                    <a:pt x="15955" y="20849"/>
                    <a:pt x="15955" y="20729"/>
                  </a:cubicBezTo>
                  <a:cubicBezTo>
                    <a:pt x="15975" y="20053"/>
                    <a:pt x="15975" y="19376"/>
                    <a:pt x="15975" y="18700"/>
                  </a:cubicBezTo>
                  <a:cubicBezTo>
                    <a:pt x="15915" y="18262"/>
                    <a:pt x="15875" y="17805"/>
                    <a:pt x="15875" y="17387"/>
                  </a:cubicBezTo>
                  <a:cubicBezTo>
                    <a:pt x="15875" y="16751"/>
                    <a:pt x="15776" y="16114"/>
                    <a:pt x="15637" y="15517"/>
                  </a:cubicBezTo>
                  <a:cubicBezTo>
                    <a:pt x="15557" y="15159"/>
                    <a:pt x="15438" y="14821"/>
                    <a:pt x="15239" y="14503"/>
                  </a:cubicBezTo>
                  <a:cubicBezTo>
                    <a:pt x="14881" y="13926"/>
                    <a:pt x="14423" y="13528"/>
                    <a:pt x="13687" y="13409"/>
                  </a:cubicBezTo>
                  <a:cubicBezTo>
                    <a:pt x="13070" y="13309"/>
                    <a:pt x="12474" y="13289"/>
                    <a:pt x="11857" y="13269"/>
                  </a:cubicBezTo>
                  <a:cubicBezTo>
                    <a:pt x="11598" y="13269"/>
                    <a:pt x="11360" y="13269"/>
                    <a:pt x="11101" y="13230"/>
                  </a:cubicBezTo>
                  <a:cubicBezTo>
                    <a:pt x="10663" y="13210"/>
                    <a:pt x="10246" y="13170"/>
                    <a:pt x="9788" y="13130"/>
                  </a:cubicBezTo>
                  <a:lnTo>
                    <a:pt x="9390" y="13130"/>
                  </a:lnTo>
                  <a:cubicBezTo>
                    <a:pt x="9191" y="13130"/>
                    <a:pt x="9052" y="13011"/>
                    <a:pt x="9012" y="12832"/>
                  </a:cubicBezTo>
                  <a:cubicBezTo>
                    <a:pt x="8973" y="12533"/>
                    <a:pt x="8893" y="12235"/>
                    <a:pt x="9012" y="11917"/>
                  </a:cubicBezTo>
                  <a:cubicBezTo>
                    <a:pt x="9251" y="11837"/>
                    <a:pt x="9450" y="11797"/>
                    <a:pt x="9649" y="11718"/>
                  </a:cubicBezTo>
                  <a:cubicBezTo>
                    <a:pt x="10544" y="11380"/>
                    <a:pt x="11141" y="10803"/>
                    <a:pt x="11300" y="9808"/>
                  </a:cubicBezTo>
                  <a:lnTo>
                    <a:pt x="11300" y="9748"/>
                  </a:lnTo>
                  <a:cubicBezTo>
                    <a:pt x="11399" y="9331"/>
                    <a:pt x="11499" y="8913"/>
                    <a:pt x="11638" y="8455"/>
                  </a:cubicBezTo>
                  <a:cubicBezTo>
                    <a:pt x="11797" y="8435"/>
                    <a:pt x="11956" y="8435"/>
                    <a:pt x="12096" y="8416"/>
                  </a:cubicBezTo>
                  <a:cubicBezTo>
                    <a:pt x="12295" y="8396"/>
                    <a:pt x="12474" y="8296"/>
                    <a:pt x="12573" y="8117"/>
                  </a:cubicBezTo>
                  <a:cubicBezTo>
                    <a:pt x="12792" y="7680"/>
                    <a:pt x="12931" y="7222"/>
                    <a:pt x="12951" y="6725"/>
                  </a:cubicBezTo>
                  <a:cubicBezTo>
                    <a:pt x="12971" y="6267"/>
                    <a:pt x="12673" y="6028"/>
                    <a:pt x="12255" y="5989"/>
                  </a:cubicBezTo>
                  <a:cubicBezTo>
                    <a:pt x="12155" y="5989"/>
                    <a:pt x="12036" y="5969"/>
                    <a:pt x="11897" y="5969"/>
                  </a:cubicBezTo>
                  <a:cubicBezTo>
                    <a:pt x="11857" y="5650"/>
                    <a:pt x="11857" y="5332"/>
                    <a:pt x="11897" y="5074"/>
                  </a:cubicBezTo>
                  <a:cubicBezTo>
                    <a:pt x="12056" y="4934"/>
                    <a:pt x="12175" y="4855"/>
                    <a:pt x="12235" y="4755"/>
                  </a:cubicBezTo>
                  <a:cubicBezTo>
                    <a:pt x="12374" y="4477"/>
                    <a:pt x="12474" y="4159"/>
                    <a:pt x="12434" y="3860"/>
                  </a:cubicBezTo>
                  <a:cubicBezTo>
                    <a:pt x="12334" y="3124"/>
                    <a:pt x="12175" y="2368"/>
                    <a:pt x="11638" y="1791"/>
                  </a:cubicBezTo>
                  <a:cubicBezTo>
                    <a:pt x="11360" y="1533"/>
                    <a:pt x="11002" y="1294"/>
                    <a:pt x="10683" y="1055"/>
                  </a:cubicBezTo>
                  <a:cubicBezTo>
                    <a:pt x="10370" y="841"/>
                    <a:pt x="10028" y="722"/>
                    <a:pt x="9648" y="722"/>
                  </a:cubicBezTo>
                  <a:cubicBezTo>
                    <a:pt x="9571" y="722"/>
                    <a:pt x="9491" y="727"/>
                    <a:pt x="9410" y="737"/>
                  </a:cubicBezTo>
                  <a:cubicBezTo>
                    <a:pt x="9358" y="744"/>
                    <a:pt x="9308" y="747"/>
                    <a:pt x="9259" y="747"/>
                  </a:cubicBezTo>
                  <a:cubicBezTo>
                    <a:pt x="9027" y="747"/>
                    <a:pt x="8825" y="673"/>
                    <a:pt x="8595" y="558"/>
                  </a:cubicBezTo>
                  <a:cubicBezTo>
                    <a:pt x="8097" y="260"/>
                    <a:pt x="7560" y="81"/>
                    <a:pt x="6963" y="41"/>
                  </a:cubicBezTo>
                  <a:cubicBezTo>
                    <a:pt x="6506" y="1"/>
                    <a:pt x="6068" y="1"/>
                    <a:pt x="563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16" name="Google Shape;616;p19"/>
            <p:cNvSpPr/>
            <p:nvPr/>
          </p:nvSpPr>
          <p:spPr>
            <a:xfrm>
              <a:off x="2848946" y="2651221"/>
              <a:ext cx="444352" cy="131081"/>
            </a:xfrm>
            <a:custGeom>
              <a:avLst/>
              <a:gdLst/>
              <a:ahLst/>
              <a:cxnLst/>
              <a:rect l="l" t="t" r="r" b="b"/>
              <a:pathLst>
                <a:path w="7083" h="2116" extrusionOk="0">
                  <a:moveTo>
                    <a:pt x="6432" y="393"/>
                  </a:moveTo>
                  <a:cubicBezTo>
                    <a:pt x="6482" y="393"/>
                    <a:pt x="6529" y="407"/>
                    <a:pt x="6585" y="421"/>
                  </a:cubicBezTo>
                  <a:cubicBezTo>
                    <a:pt x="6744" y="480"/>
                    <a:pt x="6843" y="580"/>
                    <a:pt x="6804" y="719"/>
                  </a:cubicBezTo>
                  <a:cubicBezTo>
                    <a:pt x="6784" y="918"/>
                    <a:pt x="6804" y="1137"/>
                    <a:pt x="6645" y="1336"/>
                  </a:cubicBezTo>
                  <a:cubicBezTo>
                    <a:pt x="6118" y="1408"/>
                    <a:pt x="5609" y="1498"/>
                    <a:pt x="5070" y="1498"/>
                  </a:cubicBezTo>
                  <a:cubicBezTo>
                    <a:pt x="5018" y="1498"/>
                    <a:pt x="4966" y="1497"/>
                    <a:pt x="4914" y="1495"/>
                  </a:cubicBezTo>
                  <a:cubicBezTo>
                    <a:pt x="4775" y="1177"/>
                    <a:pt x="4795" y="839"/>
                    <a:pt x="4814" y="480"/>
                  </a:cubicBezTo>
                  <a:cubicBezTo>
                    <a:pt x="5391" y="421"/>
                    <a:pt x="5869" y="401"/>
                    <a:pt x="6366" y="401"/>
                  </a:cubicBezTo>
                  <a:cubicBezTo>
                    <a:pt x="6389" y="395"/>
                    <a:pt x="6411" y="393"/>
                    <a:pt x="6432" y="393"/>
                  </a:cubicBezTo>
                  <a:close/>
                  <a:moveTo>
                    <a:pt x="1863" y="462"/>
                  </a:moveTo>
                  <a:cubicBezTo>
                    <a:pt x="2102" y="462"/>
                    <a:pt x="2341" y="477"/>
                    <a:pt x="2586" y="520"/>
                  </a:cubicBezTo>
                  <a:cubicBezTo>
                    <a:pt x="2567" y="839"/>
                    <a:pt x="2567" y="1097"/>
                    <a:pt x="2567" y="1376"/>
                  </a:cubicBezTo>
                  <a:cubicBezTo>
                    <a:pt x="2567" y="1535"/>
                    <a:pt x="2467" y="1614"/>
                    <a:pt x="2308" y="1634"/>
                  </a:cubicBezTo>
                  <a:cubicBezTo>
                    <a:pt x="2129" y="1634"/>
                    <a:pt x="1970" y="1634"/>
                    <a:pt x="1791" y="1674"/>
                  </a:cubicBezTo>
                  <a:cubicBezTo>
                    <a:pt x="1532" y="1694"/>
                    <a:pt x="1274" y="1714"/>
                    <a:pt x="995" y="1734"/>
                  </a:cubicBezTo>
                  <a:cubicBezTo>
                    <a:pt x="951" y="1740"/>
                    <a:pt x="911" y="1743"/>
                    <a:pt x="874" y="1743"/>
                  </a:cubicBezTo>
                  <a:cubicBezTo>
                    <a:pt x="680" y="1743"/>
                    <a:pt x="588" y="1650"/>
                    <a:pt x="537" y="1415"/>
                  </a:cubicBezTo>
                  <a:cubicBezTo>
                    <a:pt x="498" y="1137"/>
                    <a:pt x="478" y="839"/>
                    <a:pt x="577" y="520"/>
                  </a:cubicBezTo>
                  <a:cubicBezTo>
                    <a:pt x="1021" y="508"/>
                    <a:pt x="1441" y="462"/>
                    <a:pt x="1863" y="462"/>
                  </a:cubicBezTo>
                  <a:close/>
                  <a:moveTo>
                    <a:pt x="6793" y="1"/>
                  </a:moveTo>
                  <a:cubicBezTo>
                    <a:pt x="6777" y="1"/>
                    <a:pt x="6761" y="1"/>
                    <a:pt x="6744" y="3"/>
                  </a:cubicBezTo>
                  <a:cubicBezTo>
                    <a:pt x="6446" y="23"/>
                    <a:pt x="6107" y="83"/>
                    <a:pt x="5809" y="83"/>
                  </a:cubicBezTo>
                  <a:cubicBezTo>
                    <a:pt x="5391" y="102"/>
                    <a:pt x="4974" y="102"/>
                    <a:pt x="4556" y="102"/>
                  </a:cubicBezTo>
                  <a:cubicBezTo>
                    <a:pt x="4297" y="102"/>
                    <a:pt x="4257" y="202"/>
                    <a:pt x="4297" y="480"/>
                  </a:cubicBezTo>
                  <a:cubicBezTo>
                    <a:pt x="4317" y="580"/>
                    <a:pt x="4297" y="640"/>
                    <a:pt x="4297" y="779"/>
                  </a:cubicBezTo>
                  <a:cubicBezTo>
                    <a:pt x="3820" y="799"/>
                    <a:pt x="3382" y="819"/>
                    <a:pt x="2925" y="839"/>
                  </a:cubicBezTo>
                  <a:cubicBezTo>
                    <a:pt x="2905" y="699"/>
                    <a:pt x="2905" y="580"/>
                    <a:pt x="2885" y="480"/>
                  </a:cubicBezTo>
                  <a:cubicBezTo>
                    <a:pt x="2865" y="341"/>
                    <a:pt x="2825" y="222"/>
                    <a:pt x="2805" y="83"/>
                  </a:cubicBezTo>
                  <a:cubicBezTo>
                    <a:pt x="1890" y="282"/>
                    <a:pt x="975" y="142"/>
                    <a:pt x="20" y="301"/>
                  </a:cubicBezTo>
                  <a:cubicBezTo>
                    <a:pt x="199" y="898"/>
                    <a:pt x="0" y="1475"/>
                    <a:pt x="179" y="2012"/>
                  </a:cubicBezTo>
                  <a:cubicBezTo>
                    <a:pt x="219" y="2072"/>
                    <a:pt x="279" y="2092"/>
                    <a:pt x="299" y="2092"/>
                  </a:cubicBezTo>
                  <a:cubicBezTo>
                    <a:pt x="457" y="2109"/>
                    <a:pt x="616" y="2116"/>
                    <a:pt x="775" y="2116"/>
                  </a:cubicBezTo>
                  <a:cubicBezTo>
                    <a:pt x="1351" y="2116"/>
                    <a:pt x="1925" y="2024"/>
                    <a:pt x="2487" y="1992"/>
                  </a:cubicBezTo>
                  <a:cubicBezTo>
                    <a:pt x="2706" y="1992"/>
                    <a:pt x="2905" y="1813"/>
                    <a:pt x="2925" y="1535"/>
                  </a:cubicBezTo>
                  <a:cubicBezTo>
                    <a:pt x="2925" y="1475"/>
                    <a:pt x="2964" y="1376"/>
                    <a:pt x="2984" y="1236"/>
                  </a:cubicBezTo>
                  <a:cubicBezTo>
                    <a:pt x="3422" y="1216"/>
                    <a:pt x="3860" y="1177"/>
                    <a:pt x="4277" y="1137"/>
                  </a:cubicBezTo>
                  <a:lnTo>
                    <a:pt x="4277" y="1137"/>
                  </a:lnTo>
                  <a:cubicBezTo>
                    <a:pt x="4596" y="1336"/>
                    <a:pt x="4218" y="1694"/>
                    <a:pt x="4496" y="1873"/>
                  </a:cubicBezTo>
                  <a:cubicBezTo>
                    <a:pt x="4668" y="1822"/>
                    <a:pt x="4854" y="1726"/>
                    <a:pt x="5017" y="1726"/>
                  </a:cubicBezTo>
                  <a:cubicBezTo>
                    <a:pt x="5043" y="1726"/>
                    <a:pt x="5068" y="1728"/>
                    <a:pt x="5093" y="1734"/>
                  </a:cubicBezTo>
                  <a:cubicBezTo>
                    <a:pt x="5216" y="1767"/>
                    <a:pt x="5338" y="1779"/>
                    <a:pt x="5459" y="1779"/>
                  </a:cubicBezTo>
                  <a:cubicBezTo>
                    <a:pt x="5756" y="1779"/>
                    <a:pt x="6050" y="1709"/>
                    <a:pt x="6355" y="1709"/>
                  </a:cubicBezTo>
                  <a:cubicBezTo>
                    <a:pt x="6450" y="1709"/>
                    <a:pt x="6547" y="1716"/>
                    <a:pt x="6645" y="1734"/>
                  </a:cubicBezTo>
                  <a:cubicBezTo>
                    <a:pt x="6663" y="1737"/>
                    <a:pt x="6682" y="1739"/>
                    <a:pt x="6701" y="1739"/>
                  </a:cubicBezTo>
                  <a:cubicBezTo>
                    <a:pt x="6879" y="1739"/>
                    <a:pt x="7044" y="1574"/>
                    <a:pt x="7062" y="1376"/>
                  </a:cubicBezTo>
                  <a:cubicBezTo>
                    <a:pt x="7082" y="998"/>
                    <a:pt x="7082" y="640"/>
                    <a:pt x="7082" y="282"/>
                  </a:cubicBezTo>
                  <a:cubicBezTo>
                    <a:pt x="7082" y="99"/>
                    <a:pt x="6965" y="1"/>
                    <a:pt x="679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17" name="Google Shape;617;p19"/>
            <p:cNvSpPr/>
            <p:nvPr/>
          </p:nvSpPr>
          <p:spPr>
            <a:xfrm>
              <a:off x="2984954" y="2878130"/>
              <a:ext cx="199748" cy="64363"/>
            </a:xfrm>
            <a:custGeom>
              <a:avLst/>
              <a:gdLst/>
              <a:ahLst/>
              <a:cxnLst/>
              <a:rect l="l" t="t" r="r" b="b"/>
              <a:pathLst>
                <a:path w="3184" h="1039" extrusionOk="0">
                  <a:moveTo>
                    <a:pt x="3104" y="0"/>
                  </a:moveTo>
                  <a:cubicBezTo>
                    <a:pt x="2985" y="100"/>
                    <a:pt x="2845" y="159"/>
                    <a:pt x="2746" y="259"/>
                  </a:cubicBezTo>
                  <a:cubicBezTo>
                    <a:pt x="2627" y="338"/>
                    <a:pt x="2527" y="498"/>
                    <a:pt x="2408" y="537"/>
                  </a:cubicBezTo>
                  <a:cubicBezTo>
                    <a:pt x="2150" y="645"/>
                    <a:pt x="1890" y="698"/>
                    <a:pt x="1633" y="698"/>
                  </a:cubicBezTo>
                  <a:cubicBezTo>
                    <a:pt x="1274" y="698"/>
                    <a:pt x="922" y="595"/>
                    <a:pt x="597" y="398"/>
                  </a:cubicBezTo>
                  <a:cubicBezTo>
                    <a:pt x="478" y="338"/>
                    <a:pt x="399" y="259"/>
                    <a:pt x="299" y="219"/>
                  </a:cubicBezTo>
                  <a:cubicBezTo>
                    <a:pt x="274" y="211"/>
                    <a:pt x="243" y="206"/>
                    <a:pt x="212" y="206"/>
                  </a:cubicBezTo>
                  <a:cubicBezTo>
                    <a:pt x="167" y="206"/>
                    <a:pt x="123" y="216"/>
                    <a:pt x="100" y="239"/>
                  </a:cubicBezTo>
                  <a:cubicBezTo>
                    <a:pt x="1" y="299"/>
                    <a:pt x="21" y="398"/>
                    <a:pt x="60" y="498"/>
                  </a:cubicBezTo>
                  <a:cubicBezTo>
                    <a:pt x="60" y="537"/>
                    <a:pt x="120" y="597"/>
                    <a:pt x="160" y="617"/>
                  </a:cubicBezTo>
                  <a:cubicBezTo>
                    <a:pt x="359" y="736"/>
                    <a:pt x="538" y="895"/>
                    <a:pt x="757" y="935"/>
                  </a:cubicBezTo>
                  <a:cubicBezTo>
                    <a:pt x="1011" y="1005"/>
                    <a:pt x="1259" y="1038"/>
                    <a:pt x="1503" y="1038"/>
                  </a:cubicBezTo>
                  <a:cubicBezTo>
                    <a:pt x="1888" y="1038"/>
                    <a:pt x="2261" y="954"/>
                    <a:pt x="2627" y="796"/>
                  </a:cubicBezTo>
                  <a:cubicBezTo>
                    <a:pt x="2905" y="657"/>
                    <a:pt x="3044" y="458"/>
                    <a:pt x="3144" y="199"/>
                  </a:cubicBezTo>
                  <a:cubicBezTo>
                    <a:pt x="3184" y="140"/>
                    <a:pt x="3124" y="100"/>
                    <a:pt x="310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18" name="Google Shape;618;p19"/>
            <p:cNvSpPr/>
            <p:nvPr/>
          </p:nvSpPr>
          <p:spPr>
            <a:xfrm>
              <a:off x="3061113" y="2757335"/>
              <a:ext cx="27478" cy="91249"/>
            </a:xfrm>
            <a:custGeom>
              <a:avLst/>
              <a:gdLst/>
              <a:ahLst/>
              <a:cxnLst/>
              <a:rect l="l" t="t" r="r" b="b"/>
              <a:pathLst>
                <a:path w="438" h="1473" extrusionOk="0">
                  <a:moveTo>
                    <a:pt x="239" y="1"/>
                  </a:moveTo>
                  <a:cubicBezTo>
                    <a:pt x="139" y="1"/>
                    <a:pt x="40" y="100"/>
                    <a:pt x="40" y="220"/>
                  </a:cubicBezTo>
                  <a:lnTo>
                    <a:pt x="40" y="777"/>
                  </a:lnTo>
                  <a:lnTo>
                    <a:pt x="0" y="976"/>
                  </a:lnTo>
                  <a:cubicBezTo>
                    <a:pt x="0" y="1095"/>
                    <a:pt x="0" y="1214"/>
                    <a:pt x="20" y="1314"/>
                  </a:cubicBezTo>
                  <a:cubicBezTo>
                    <a:pt x="20" y="1393"/>
                    <a:pt x="119" y="1473"/>
                    <a:pt x="179" y="1473"/>
                  </a:cubicBezTo>
                  <a:cubicBezTo>
                    <a:pt x="239" y="1473"/>
                    <a:pt x="318" y="1413"/>
                    <a:pt x="378" y="1373"/>
                  </a:cubicBezTo>
                  <a:cubicBezTo>
                    <a:pt x="418" y="1354"/>
                    <a:pt x="438" y="1274"/>
                    <a:pt x="438" y="1214"/>
                  </a:cubicBezTo>
                  <a:lnTo>
                    <a:pt x="438" y="180"/>
                  </a:lnTo>
                  <a:cubicBezTo>
                    <a:pt x="438" y="80"/>
                    <a:pt x="338" y="1"/>
                    <a:pt x="23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19" name="Google Shape;619;p19"/>
            <p:cNvSpPr/>
            <p:nvPr/>
          </p:nvSpPr>
          <p:spPr>
            <a:xfrm>
              <a:off x="3182127" y="2417251"/>
              <a:ext cx="141091" cy="99550"/>
            </a:xfrm>
            <a:custGeom>
              <a:avLst/>
              <a:gdLst/>
              <a:ahLst/>
              <a:cxnLst/>
              <a:rect l="l" t="t" r="r" b="b"/>
              <a:pathLst>
                <a:path w="2249" h="1607" extrusionOk="0">
                  <a:moveTo>
                    <a:pt x="1" y="0"/>
                  </a:moveTo>
                  <a:cubicBezTo>
                    <a:pt x="1" y="398"/>
                    <a:pt x="140" y="617"/>
                    <a:pt x="339" y="816"/>
                  </a:cubicBezTo>
                  <a:cubicBezTo>
                    <a:pt x="637" y="1114"/>
                    <a:pt x="995" y="1313"/>
                    <a:pt x="1373" y="1512"/>
                  </a:cubicBezTo>
                  <a:cubicBezTo>
                    <a:pt x="1497" y="1587"/>
                    <a:pt x="1644" y="1607"/>
                    <a:pt x="1790" y="1607"/>
                  </a:cubicBezTo>
                  <a:cubicBezTo>
                    <a:pt x="1879" y="1607"/>
                    <a:pt x="1967" y="1599"/>
                    <a:pt x="2050" y="1592"/>
                  </a:cubicBezTo>
                  <a:cubicBezTo>
                    <a:pt x="2169" y="1572"/>
                    <a:pt x="2249" y="1492"/>
                    <a:pt x="2249" y="1313"/>
                  </a:cubicBezTo>
                  <a:cubicBezTo>
                    <a:pt x="2169" y="1293"/>
                    <a:pt x="2129" y="1234"/>
                    <a:pt x="2050" y="1234"/>
                  </a:cubicBezTo>
                  <a:cubicBezTo>
                    <a:pt x="1592" y="1194"/>
                    <a:pt x="1234" y="975"/>
                    <a:pt x="876" y="677"/>
                  </a:cubicBezTo>
                  <a:cubicBezTo>
                    <a:pt x="697" y="518"/>
                    <a:pt x="558" y="339"/>
                    <a:pt x="379" y="199"/>
                  </a:cubicBezTo>
                  <a:cubicBezTo>
                    <a:pt x="279" y="120"/>
                    <a:pt x="180" y="100"/>
                    <a:pt x="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20" name="Google Shape;620;p19"/>
            <p:cNvSpPr/>
            <p:nvPr/>
          </p:nvSpPr>
          <p:spPr>
            <a:xfrm>
              <a:off x="2916323" y="2699415"/>
              <a:ext cx="52509" cy="41815"/>
            </a:xfrm>
            <a:custGeom>
              <a:avLst/>
              <a:gdLst/>
              <a:ahLst/>
              <a:cxnLst/>
              <a:rect l="l" t="t" r="r" b="b"/>
              <a:pathLst>
                <a:path w="837" h="675" extrusionOk="0">
                  <a:moveTo>
                    <a:pt x="408" y="1"/>
                  </a:moveTo>
                  <a:cubicBezTo>
                    <a:pt x="368" y="1"/>
                    <a:pt x="330" y="7"/>
                    <a:pt x="299" y="21"/>
                  </a:cubicBezTo>
                  <a:cubicBezTo>
                    <a:pt x="100" y="61"/>
                    <a:pt x="1" y="299"/>
                    <a:pt x="40" y="458"/>
                  </a:cubicBezTo>
                  <a:cubicBezTo>
                    <a:pt x="88" y="586"/>
                    <a:pt x="187" y="675"/>
                    <a:pt x="316" y="675"/>
                  </a:cubicBezTo>
                  <a:cubicBezTo>
                    <a:pt x="348" y="675"/>
                    <a:pt x="383" y="669"/>
                    <a:pt x="418" y="657"/>
                  </a:cubicBezTo>
                  <a:cubicBezTo>
                    <a:pt x="538" y="637"/>
                    <a:pt x="657" y="558"/>
                    <a:pt x="757" y="498"/>
                  </a:cubicBezTo>
                  <a:cubicBezTo>
                    <a:pt x="816" y="458"/>
                    <a:pt x="816" y="359"/>
                    <a:pt x="836" y="319"/>
                  </a:cubicBezTo>
                  <a:cubicBezTo>
                    <a:pt x="816" y="259"/>
                    <a:pt x="816" y="220"/>
                    <a:pt x="816" y="200"/>
                  </a:cubicBezTo>
                  <a:cubicBezTo>
                    <a:pt x="724" y="76"/>
                    <a:pt x="548" y="1"/>
                    <a:pt x="40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21" name="Google Shape;621;p19"/>
            <p:cNvSpPr/>
            <p:nvPr/>
          </p:nvSpPr>
          <p:spPr>
            <a:xfrm>
              <a:off x="3184637" y="2687088"/>
              <a:ext cx="50000" cy="43301"/>
            </a:xfrm>
            <a:custGeom>
              <a:avLst/>
              <a:gdLst/>
              <a:ahLst/>
              <a:cxnLst/>
              <a:rect l="l" t="t" r="r" b="b"/>
              <a:pathLst>
                <a:path w="797" h="699" extrusionOk="0">
                  <a:moveTo>
                    <a:pt x="339" y="1"/>
                  </a:moveTo>
                  <a:cubicBezTo>
                    <a:pt x="120" y="1"/>
                    <a:pt x="1" y="120"/>
                    <a:pt x="1" y="339"/>
                  </a:cubicBezTo>
                  <a:cubicBezTo>
                    <a:pt x="1" y="538"/>
                    <a:pt x="120" y="657"/>
                    <a:pt x="299" y="697"/>
                  </a:cubicBezTo>
                  <a:cubicBezTo>
                    <a:pt x="311" y="698"/>
                    <a:pt x="323" y="699"/>
                    <a:pt x="336" y="699"/>
                  </a:cubicBezTo>
                  <a:cubicBezTo>
                    <a:pt x="563" y="699"/>
                    <a:pt x="796" y="528"/>
                    <a:pt x="796" y="339"/>
                  </a:cubicBezTo>
                  <a:cubicBezTo>
                    <a:pt x="796" y="140"/>
                    <a:pt x="597" y="1"/>
                    <a:pt x="33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22" name="Google Shape;622;p19"/>
            <p:cNvSpPr/>
            <p:nvPr/>
          </p:nvSpPr>
          <p:spPr>
            <a:xfrm>
              <a:off x="2418402" y="2025381"/>
              <a:ext cx="1336632" cy="1533077"/>
            </a:xfrm>
            <a:custGeom>
              <a:avLst/>
              <a:gdLst/>
              <a:ahLst/>
              <a:cxnLst/>
              <a:rect l="l" t="t" r="r" b="b"/>
              <a:pathLst>
                <a:path w="21306" h="24748" extrusionOk="0">
                  <a:moveTo>
                    <a:pt x="10259" y="1871"/>
                  </a:moveTo>
                  <a:cubicBezTo>
                    <a:pt x="10598" y="1871"/>
                    <a:pt x="10933" y="1902"/>
                    <a:pt x="11260" y="1970"/>
                  </a:cubicBezTo>
                  <a:cubicBezTo>
                    <a:pt x="11956" y="2129"/>
                    <a:pt x="12652" y="2189"/>
                    <a:pt x="13348" y="2348"/>
                  </a:cubicBezTo>
                  <a:cubicBezTo>
                    <a:pt x="13846" y="2447"/>
                    <a:pt x="14343" y="2587"/>
                    <a:pt x="14801" y="2825"/>
                  </a:cubicBezTo>
                  <a:cubicBezTo>
                    <a:pt x="15716" y="3263"/>
                    <a:pt x="16611" y="3720"/>
                    <a:pt x="17426" y="4317"/>
                  </a:cubicBezTo>
                  <a:cubicBezTo>
                    <a:pt x="18202" y="4874"/>
                    <a:pt x="18918" y="5551"/>
                    <a:pt x="19396" y="6426"/>
                  </a:cubicBezTo>
                  <a:cubicBezTo>
                    <a:pt x="19396" y="6446"/>
                    <a:pt x="19416" y="6446"/>
                    <a:pt x="19416" y="6466"/>
                  </a:cubicBezTo>
                  <a:cubicBezTo>
                    <a:pt x="19833" y="7540"/>
                    <a:pt x="20490" y="8495"/>
                    <a:pt x="20709" y="9629"/>
                  </a:cubicBezTo>
                  <a:cubicBezTo>
                    <a:pt x="20729" y="9828"/>
                    <a:pt x="20808" y="10007"/>
                    <a:pt x="20868" y="10205"/>
                  </a:cubicBezTo>
                  <a:cubicBezTo>
                    <a:pt x="20868" y="10245"/>
                    <a:pt x="20908" y="10325"/>
                    <a:pt x="20908" y="10404"/>
                  </a:cubicBezTo>
                  <a:cubicBezTo>
                    <a:pt x="20928" y="11041"/>
                    <a:pt x="21087" y="11717"/>
                    <a:pt x="20967" y="12394"/>
                  </a:cubicBezTo>
                  <a:cubicBezTo>
                    <a:pt x="20868" y="12990"/>
                    <a:pt x="20709" y="13587"/>
                    <a:pt x="20490" y="14164"/>
                  </a:cubicBezTo>
                  <a:cubicBezTo>
                    <a:pt x="20311" y="14622"/>
                    <a:pt x="20271" y="15099"/>
                    <a:pt x="20112" y="15577"/>
                  </a:cubicBezTo>
                  <a:cubicBezTo>
                    <a:pt x="19973" y="16054"/>
                    <a:pt x="19814" y="16511"/>
                    <a:pt x="19615" y="16989"/>
                  </a:cubicBezTo>
                  <a:cubicBezTo>
                    <a:pt x="19475" y="17287"/>
                    <a:pt x="19296" y="17546"/>
                    <a:pt x="19097" y="17805"/>
                  </a:cubicBezTo>
                  <a:cubicBezTo>
                    <a:pt x="18441" y="18739"/>
                    <a:pt x="17685" y="19535"/>
                    <a:pt x="16790" y="20231"/>
                  </a:cubicBezTo>
                  <a:cubicBezTo>
                    <a:pt x="16153" y="20689"/>
                    <a:pt x="15497" y="21146"/>
                    <a:pt x="14721" y="21385"/>
                  </a:cubicBezTo>
                  <a:cubicBezTo>
                    <a:pt x="14164" y="21564"/>
                    <a:pt x="13647" y="21843"/>
                    <a:pt x="13110" y="22022"/>
                  </a:cubicBezTo>
                  <a:cubicBezTo>
                    <a:pt x="12433" y="22221"/>
                    <a:pt x="11737" y="22340"/>
                    <a:pt x="11041" y="22360"/>
                  </a:cubicBezTo>
                  <a:cubicBezTo>
                    <a:pt x="10988" y="22360"/>
                    <a:pt x="10935" y="22351"/>
                    <a:pt x="10888" y="22351"/>
                  </a:cubicBezTo>
                  <a:cubicBezTo>
                    <a:pt x="10864" y="22351"/>
                    <a:pt x="10842" y="22353"/>
                    <a:pt x="10822" y="22360"/>
                  </a:cubicBezTo>
                  <a:cubicBezTo>
                    <a:pt x="10628" y="22407"/>
                    <a:pt x="10438" y="22427"/>
                    <a:pt x="10249" y="22427"/>
                  </a:cubicBezTo>
                  <a:cubicBezTo>
                    <a:pt x="9720" y="22427"/>
                    <a:pt x="9207" y="22273"/>
                    <a:pt x="8694" y="22141"/>
                  </a:cubicBezTo>
                  <a:cubicBezTo>
                    <a:pt x="7798" y="21922"/>
                    <a:pt x="7003" y="21485"/>
                    <a:pt x="6187" y="21127"/>
                  </a:cubicBezTo>
                  <a:cubicBezTo>
                    <a:pt x="5153" y="20649"/>
                    <a:pt x="4297" y="19893"/>
                    <a:pt x="3502" y="19137"/>
                  </a:cubicBezTo>
                  <a:cubicBezTo>
                    <a:pt x="2885" y="18541"/>
                    <a:pt x="2368" y="17844"/>
                    <a:pt x="1910" y="17088"/>
                  </a:cubicBezTo>
                  <a:lnTo>
                    <a:pt x="1313" y="16114"/>
                  </a:lnTo>
                  <a:cubicBezTo>
                    <a:pt x="975" y="15557"/>
                    <a:pt x="717" y="14920"/>
                    <a:pt x="498" y="14303"/>
                  </a:cubicBezTo>
                  <a:cubicBezTo>
                    <a:pt x="438" y="14164"/>
                    <a:pt x="418" y="13985"/>
                    <a:pt x="398" y="13826"/>
                  </a:cubicBezTo>
                  <a:cubicBezTo>
                    <a:pt x="378" y="13428"/>
                    <a:pt x="339" y="13030"/>
                    <a:pt x="299" y="12533"/>
                  </a:cubicBezTo>
                  <a:cubicBezTo>
                    <a:pt x="319" y="12294"/>
                    <a:pt x="378" y="11996"/>
                    <a:pt x="339" y="11717"/>
                  </a:cubicBezTo>
                  <a:cubicBezTo>
                    <a:pt x="398" y="11220"/>
                    <a:pt x="458" y="10723"/>
                    <a:pt x="518" y="10225"/>
                  </a:cubicBezTo>
                  <a:cubicBezTo>
                    <a:pt x="597" y="9211"/>
                    <a:pt x="876" y="8256"/>
                    <a:pt x="1373" y="7401"/>
                  </a:cubicBezTo>
                  <a:cubicBezTo>
                    <a:pt x="1870" y="6525"/>
                    <a:pt x="2507" y="5769"/>
                    <a:pt x="3203" y="5053"/>
                  </a:cubicBezTo>
                  <a:cubicBezTo>
                    <a:pt x="4297" y="3959"/>
                    <a:pt x="5570" y="3084"/>
                    <a:pt x="6983" y="2447"/>
                  </a:cubicBezTo>
                  <a:cubicBezTo>
                    <a:pt x="7560" y="2169"/>
                    <a:pt x="8176" y="2069"/>
                    <a:pt x="8773" y="1990"/>
                  </a:cubicBezTo>
                  <a:cubicBezTo>
                    <a:pt x="9131" y="1970"/>
                    <a:pt x="9449" y="1930"/>
                    <a:pt x="9788" y="1890"/>
                  </a:cubicBezTo>
                  <a:cubicBezTo>
                    <a:pt x="9945" y="1878"/>
                    <a:pt x="10103" y="1871"/>
                    <a:pt x="10259" y="1871"/>
                  </a:cubicBezTo>
                  <a:close/>
                  <a:moveTo>
                    <a:pt x="9648" y="1"/>
                  </a:moveTo>
                  <a:cubicBezTo>
                    <a:pt x="9449" y="259"/>
                    <a:pt x="9449" y="259"/>
                    <a:pt x="9449" y="538"/>
                  </a:cubicBezTo>
                  <a:lnTo>
                    <a:pt x="9449" y="1473"/>
                  </a:lnTo>
                  <a:cubicBezTo>
                    <a:pt x="9151" y="1592"/>
                    <a:pt x="8892" y="1592"/>
                    <a:pt x="8654" y="1672"/>
                  </a:cubicBezTo>
                  <a:cubicBezTo>
                    <a:pt x="8415" y="1691"/>
                    <a:pt x="8196" y="1691"/>
                    <a:pt x="7997" y="1771"/>
                  </a:cubicBezTo>
                  <a:cubicBezTo>
                    <a:pt x="7321" y="1990"/>
                    <a:pt x="6684" y="2268"/>
                    <a:pt x="6068" y="2626"/>
                  </a:cubicBezTo>
                  <a:cubicBezTo>
                    <a:pt x="5670" y="2845"/>
                    <a:pt x="5212" y="3024"/>
                    <a:pt x="4834" y="3323"/>
                  </a:cubicBezTo>
                  <a:cubicBezTo>
                    <a:pt x="4297" y="3760"/>
                    <a:pt x="3740" y="4218"/>
                    <a:pt x="3203" y="4715"/>
                  </a:cubicBezTo>
                  <a:cubicBezTo>
                    <a:pt x="2328" y="5471"/>
                    <a:pt x="1651" y="6366"/>
                    <a:pt x="1114" y="7401"/>
                  </a:cubicBezTo>
                  <a:cubicBezTo>
                    <a:pt x="896" y="7818"/>
                    <a:pt x="697" y="8256"/>
                    <a:pt x="538" y="8733"/>
                  </a:cubicBezTo>
                  <a:cubicBezTo>
                    <a:pt x="418" y="9211"/>
                    <a:pt x="358" y="9708"/>
                    <a:pt x="299" y="10186"/>
                  </a:cubicBezTo>
                  <a:cubicBezTo>
                    <a:pt x="199" y="10743"/>
                    <a:pt x="120" y="11339"/>
                    <a:pt x="40" y="11936"/>
                  </a:cubicBezTo>
                  <a:cubicBezTo>
                    <a:pt x="0" y="12195"/>
                    <a:pt x="0" y="12433"/>
                    <a:pt x="0" y="12692"/>
                  </a:cubicBezTo>
                  <a:cubicBezTo>
                    <a:pt x="0" y="12931"/>
                    <a:pt x="20" y="13189"/>
                    <a:pt x="40" y="13428"/>
                  </a:cubicBezTo>
                  <a:cubicBezTo>
                    <a:pt x="100" y="13786"/>
                    <a:pt x="100" y="14124"/>
                    <a:pt x="199" y="14463"/>
                  </a:cubicBezTo>
                  <a:cubicBezTo>
                    <a:pt x="398" y="15099"/>
                    <a:pt x="637" y="15716"/>
                    <a:pt x="995" y="16293"/>
                  </a:cubicBezTo>
                  <a:cubicBezTo>
                    <a:pt x="1850" y="17765"/>
                    <a:pt x="2825" y="19137"/>
                    <a:pt x="4198" y="20231"/>
                  </a:cubicBezTo>
                  <a:cubicBezTo>
                    <a:pt x="5292" y="21087"/>
                    <a:pt x="6485" y="21743"/>
                    <a:pt x="7778" y="22221"/>
                  </a:cubicBezTo>
                  <a:cubicBezTo>
                    <a:pt x="8196" y="22360"/>
                    <a:pt x="8594" y="22559"/>
                    <a:pt x="9071" y="22579"/>
                  </a:cubicBezTo>
                  <a:cubicBezTo>
                    <a:pt x="9390" y="22778"/>
                    <a:pt x="9768" y="22758"/>
                    <a:pt x="10106" y="22778"/>
                  </a:cubicBezTo>
                  <a:cubicBezTo>
                    <a:pt x="10205" y="22778"/>
                    <a:pt x="10305" y="22817"/>
                    <a:pt x="10404" y="22837"/>
                  </a:cubicBezTo>
                  <a:cubicBezTo>
                    <a:pt x="10544" y="23374"/>
                    <a:pt x="10643" y="23931"/>
                    <a:pt x="10762" y="24449"/>
                  </a:cubicBezTo>
                  <a:cubicBezTo>
                    <a:pt x="10762" y="24528"/>
                    <a:pt x="10762" y="24608"/>
                    <a:pt x="10802" y="24648"/>
                  </a:cubicBezTo>
                  <a:cubicBezTo>
                    <a:pt x="10862" y="24707"/>
                    <a:pt x="10941" y="24747"/>
                    <a:pt x="10981" y="24747"/>
                  </a:cubicBezTo>
                  <a:cubicBezTo>
                    <a:pt x="11041" y="24747"/>
                    <a:pt x="11101" y="24648"/>
                    <a:pt x="11101" y="24608"/>
                  </a:cubicBezTo>
                  <a:cubicBezTo>
                    <a:pt x="11081" y="24409"/>
                    <a:pt x="11041" y="24210"/>
                    <a:pt x="11001" y="24011"/>
                  </a:cubicBezTo>
                  <a:cubicBezTo>
                    <a:pt x="10941" y="23613"/>
                    <a:pt x="10782" y="23215"/>
                    <a:pt x="10882" y="22758"/>
                  </a:cubicBezTo>
                  <a:lnTo>
                    <a:pt x="11260" y="22678"/>
                  </a:lnTo>
                  <a:cubicBezTo>
                    <a:pt x="11379" y="22678"/>
                    <a:pt x="11538" y="22678"/>
                    <a:pt x="11677" y="22658"/>
                  </a:cubicBezTo>
                  <a:cubicBezTo>
                    <a:pt x="12573" y="22479"/>
                    <a:pt x="13468" y="22260"/>
                    <a:pt x="14323" y="21863"/>
                  </a:cubicBezTo>
                  <a:cubicBezTo>
                    <a:pt x="14462" y="21783"/>
                    <a:pt x="14622" y="21723"/>
                    <a:pt x="14761" y="21664"/>
                  </a:cubicBezTo>
                  <a:cubicBezTo>
                    <a:pt x="15656" y="21365"/>
                    <a:pt x="16452" y="20848"/>
                    <a:pt x="17168" y="20251"/>
                  </a:cubicBezTo>
                  <a:cubicBezTo>
                    <a:pt x="17844" y="19674"/>
                    <a:pt x="18441" y="19058"/>
                    <a:pt x="18998" y="18381"/>
                  </a:cubicBezTo>
                  <a:cubicBezTo>
                    <a:pt x="19694" y="17546"/>
                    <a:pt x="20132" y="16611"/>
                    <a:pt x="20351" y="15577"/>
                  </a:cubicBezTo>
                  <a:cubicBezTo>
                    <a:pt x="20510" y="14980"/>
                    <a:pt x="20629" y="14383"/>
                    <a:pt x="20888" y="13806"/>
                  </a:cubicBezTo>
                  <a:cubicBezTo>
                    <a:pt x="21206" y="13070"/>
                    <a:pt x="21305" y="12274"/>
                    <a:pt x="21286" y="11479"/>
                  </a:cubicBezTo>
                  <a:cubicBezTo>
                    <a:pt x="21246" y="10822"/>
                    <a:pt x="21226" y="10126"/>
                    <a:pt x="20947" y="9509"/>
                  </a:cubicBezTo>
                  <a:cubicBezTo>
                    <a:pt x="20928" y="9489"/>
                    <a:pt x="20928" y="9430"/>
                    <a:pt x="20928" y="9410"/>
                  </a:cubicBezTo>
                  <a:cubicBezTo>
                    <a:pt x="20848" y="8813"/>
                    <a:pt x="20550" y="8296"/>
                    <a:pt x="20331" y="7739"/>
                  </a:cubicBezTo>
                  <a:lnTo>
                    <a:pt x="19814" y="6625"/>
                  </a:lnTo>
                  <a:cubicBezTo>
                    <a:pt x="19754" y="6505"/>
                    <a:pt x="19714" y="6366"/>
                    <a:pt x="19654" y="6267"/>
                  </a:cubicBezTo>
                  <a:cubicBezTo>
                    <a:pt x="19197" y="5411"/>
                    <a:pt x="18540" y="4735"/>
                    <a:pt x="17765" y="4138"/>
                  </a:cubicBezTo>
                  <a:cubicBezTo>
                    <a:pt x="16869" y="3442"/>
                    <a:pt x="15875" y="2925"/>
                    <a:pt x="14860" y="2447"/>
                  </a:cubicBezTo>
                  <a:cubicBezTo>
                    <a:pt x="14343" y="2189"/>
                    <a:pt x="13826" y="1990"/>
                    <a:pt x="13229" y="1930"/>
                  </a:cubicBezTo>
                  <a:cubicBezTo>
                    <a:pt x="12811" y="1870"/>
                    <a:pt x="12374" y="1771"/>
                    <a:pt x="11956" y="1672"/>
                  </a:cubicBezTo>
                  <a:cubicBezTo>
                    <a:pt x="11429" y="1562"/>
                    <a:pt x="10885" y="1470"/>
                    <a:pt x="10340" y="1470"/>
                  </a:cubicBezTo>
                  <a:cubicBezTo>
                    <a:pt x="10289" y="1470"/>
                    <a:pt x="10237" y="1471"/>
                    <a:pt x="10185" y="1473"/>
                  </a:cubicBezTo>
                  <a:cubicBezTo>
                    <a:pt x="10066" y="1473"/>
                    <a:pt x="9947" y="1453"/>
                    <a:pt x="9788" y="1453"/>
                  </a:cubicBezTo>
                  <a:cubicBezTo>
                    <a:pt x="9788" y="1194"/>
                    <a:pt x="9788" y="955"/>
                    <a:pt x="9768" y="737"/>
                  </a:cubicBezTo>
                  <a:cubicBezTo>
                    <a:pt x="9768" y="478"/>
                    <a:pt x="9887" y="199"/>
                    <a:pt x="964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4" name="Google Shape;623;p19"/>
          <p:cNvGrpSpPr/>
          <p:nvPr/>
        </p:nvGrpSpPr>
        <p:grpSpPr>
          <a:xfrm>
            <a:off x="6712210" y="901910"/>
            <a:ext cx="575278" cy="495421"/>
            <a:chOff x="6263336" y="1804878"/>
            <a:chExt cx="557385" cy="480013"/>
          </a:xfrm>
        </p:grpSpPr>
        <p:sp>
          <p:nvSpPr>
            <p:cNvPr id="624" name="Google Shape;624;p19"/>
            <p:cNvSpPr/>
            <p:nvPr/>
          </p:nvSpPr>
          <p:spPr>
            <a:xfrm>
              <a:off x="6274962" y="1814871"/>
              <a:ext cx="532420" cy="454575"/>
            </a:xfrm>
            <a:custGeom>
              <a:avLst/>
              <a:gdLst/>
              <a:ahLst/>
              <a:cxnLst/>
              <a:rect l="l" t="t" r="r" b="b"/>
              <a:pathLst>
                <a:path w="12732" h="11008" extrusionOk="0">
                  <a:moveTo>
                    <a:pt x="538" y="1"/>
                  </a:moveTo>
                  <a:cubicBezTo>
                    <a:pt x="359" y="1"/>
                    <a:pt x="200" y="21"/>
                    <a:pt x="21" y="200"/>
                  </a:cubicBezTo>
                  <a:cubicBezTo>
                    <a:pt x="21" y="558"/>
                    <a:pt x="1" y="976"/>
                    <a:pt x="1" y="1354"/>
                  </a:cubicBezTo>
                  <a:cubicBezTo>
                    <a:pt x="1" y="2289"/>
                    <a:pt x="21" y="3204"/>
                    <a:pt x="40" y="4119"/>
                  </a:cubicBezTo>
                  <a:lnTo>
                    <a:pt x="40" y="5213"/>
                  </a:lnTo>
                  <a:cubicBezTo>
                    <a:pt x="21" y="5829"/>
                    <a:pt x="1" y="6446"/>
                    <a:pt x="1" y="7063"/>
                  </a:cubicBezTo>
                  <a:cubicBezTo>
                    <a:pt x="21" y="7839"/>
                    <a:pt x="21" y="8575"/>
                    <a:pt x="60" y="9350"/>
                  </a:cubicBezTo>
                  <a:cubicBezTo>
                    <a:pt x="100" y="9868"/>
                    <a:pt x="120" y="10385"/>
                    <a:pt x="239" y="10922"/>
                  </a:cubicBezTo>
                  <a:cubicBezTo>
                    <a:pt x="635" y="10988"/>
                    <a:pt x="1034" y="11008"/>
                    <a:pt x="1433" y="11008"/>
                  </a:cubicBezTo>
                  <a:cubicBezTo>
                    <a:pt x="2051" y="11008"/>
                    <a:pt x="2671" y="10960"/>
                    <a:pt x="3285" y="10960"/>
                  </a:cubicBezTo>
                  <a:cubicBezTo>
                    <a:pt x="3351" y="10960"/>
                    <a:pt x="3416" y="10961"/>
                    <a:pt x="3482" y="10962"/>
                  </a:cubicBezTo>
                  <a:cubicBezTo>
                    <a:pt x="3601" y="10962"/>
                    <a:pt x="3740" y="10922"/>
                    <a:pt x="3900" y="10882"/>
                  </a:cubicBezTo>
                  <a:cubicBezTo>
                    <a:pt x="3919" y="10763"/>
                    <a:pt x="3939" y="10683"/>
                    <a:pt x="3939" y="10584"/>
                  </a:cubicBezTo>
                  <a:cubicBezTo>
                    <a:pt x="3939" y="9768"/>
                    <a:pt x="3979" y="8933"/>
                    <a:pt x="3979" y="8097"/>
                  </a:cubicBezTo>
                  <a:cubicBezTo>
                    <a:pt x="3979" y="7739"/>
                    <a:pt x="3979" y="7361"/>
                    <a:pt x="3939" y="7003"/>
                  </a:cubicBezTo>
                  <a:cubicBezTo>
                    <a:pt x="3880" y="6307"/>
                    <a:pt x="3900" y="5631"/>
                    <a:pt x="3919" y="4954"/>
                  </a:cubicBezTo>
                  <a:cubicBezTo>
                    <a:pt x="3919" y="4815"/>
                    <a:pt x="3919" y="4696"/>
                    <a:pt x="3939" y="4576"/>
                  </a:cubicBezTo>
                  <a:cubicBezTo>
                    <a:pt x="3975" y="4487"/>
                    <a:pt x="4074" y="4414"/>
                    <a:pt x="4166" y="4414"/>
                  </a:cubicBezTo>
                  <a:cubicBezTo>
                    <a:pt x="4177" y="4414"/>
                    <a:pt x="4188" y="4415"/>
                    <a:pt x="4198" y="4417"/>
                  </a:cubicBezTo>
                  <a:cubicBezTo>
                    <a:pt x="4218" y="4457"/>
                    <a:pt x="4278" y="4457"/>
                    <a:pt x="4297" y="4477"/>
                  </a:cubicBezTo>
                  <a:cubicBezTo>
                    <a:pt x="4656" y="4656"/>
                    <a:pt x="4994" y="4855"/>
                    <a:pt x="5272" y="5153"/>
                  </a:cubicBezTo>
                  <a:cubicBezTo>
                    <a:pt x="5431" y="5312"/>
                    <a:pt x="5610" y="5511"/>
                    <a:pt x="5789" y="5690"/>
                  </a:cubicBezTo>
                  <a:cubicBezTo>
                    <a:pt x="6068" y="5969"/>
                    <a:pt x="6307" y="6247"/>
                    <a:pt x="6665" y="6406"/>
                  </a:cubicBezTo>
                  <a:cubicBezTo>
                    <a:pt x="6724" y="6367"/>
                    <a:pt x="6804" y="6347"/>
                    <a:pt x="6864" y="6287"/>
                  </a:cubicBezTo>
                  <a:cubicBezTo>
                    <a:pt x="7440" y="5611"/>
                    <a:pt x="8097" y="5074"/>
                    <a:pt x="8574" y="4318"/>
                  </a:cubicBezTo>
                  <a:cubicBezTo>
                    <a:pt x="8634" y="4258"/>
                    <a:pt x="8714" y="4198"/>
                    <a:pt x="8833" y="4099"/>
                  </a:cubicBezTo>
                  <a:cubicBezTo>
                    <a:pt x="8873" y="4258"/>
                    <a:pt x="8932" y="4318"/>
                    <a:pt x="8932" y="4397"/>
                  </a:cubicBezTo>
                  <a:cubicBezTo>
                    <a:pt x="8972" y="4676"/>
                    <a:pt x="8972" y="4954"/>
                    <a:pt x="8992" y="5213"/>
                  </a:cubicBezTo>
                  <a:cubicBezTo>
                    <a:pt x="9052" y="6108"/>
                    <a:pt x="9072" y="6983"/>
                    <a:pt x="9131" y="7878"/>
                  </a:cubicBezTo>
                  <a:cubicBezTo>
                    <a:pt x="9171" y="8654"/>
                    <a:pt x="9191" y="9390"/>
                    <a:pt x="9251" y="10166"/>
                  </a:cubicBezTo>
                  <a:cubicBezTo>
                    <a:pt x="9271" y="10425"/>
                    <a:pt x="9271" y="10663"/>
                    <a:pt x="9430" y="10922"/>
                  </a:cubicBezTo>
                  <a:cubicBezTo>
                    <a:pt x="9878" y="10981"/>
                    <a:pt x="10326" y="11001"/>
                    <a:pt x="10775" y="11001"/>
                  </a:cubicBezTo>
                  <a:cubicBezTo>
                    <a:pt x="11383" y="11001"/>
                    <a:pt x="11995" y="10965"/>
                    <a:pt x="12613" y="10942"/>
                  </a:cubicBezTo>
                  <a:cubicBezTo>
                    <a:pt x="12732" y="10544"/>
                    <a:pt x="12712" y="10226"/>
                    <a:pt x="12672" y="9768"/>
                  </a:cubicBezTo>
                  <a:cubicBezTo>
                    <a:pt x="12632" y="9390"/>
                    <a:pt x="12553" y="9012"/>
                    <a:pt x="12533" y="8654"/>
                  </a:cubicBezTo>
                  <a:cubicBezTo>
                    <a:pt x="12453" y="7799"/>
                    <a:pt x="12394" y="6963"/>
                    <a:pt x="12354" y="6108"/>
                  </a:cubicBezTo>
                  <a:cubicBezTo>
                    <a:pt x="12334" y="5670"/>
                    <a:pt x="12274" y="5193"/>
                    <a:pt x="12255" y="4715"/>
                  </a:cubicBezTo>
                  <a:cubicBezTo>
                    <a:pt x="12195" y="3701"/>
                    <a:pt x="12175" y="2647"/>
                    <a:pt x="12155" y="1632"/>
                  </a:cubicBezTo>
                  <a:cubicBezTo>
                    <a:pt x="12155" y="1234"/>
                    <a:pt x="12095" y="836"/>
                    <a:pt x="12075" y="439"/>
                  </a:cubicBezTo>
                  <a:cubicBezTo>
                    <a:pt x="12056" y="319"/>
                    <a:pt x="11996" y="220"/>
                    <a:pt x="11976" y="120"/>
                  </a:cubicBezTo>
                  <a:cubicBezTo>
                    <a:pt x="11777" y="100"/>
                    <a:pt x="11578" y="41"/>
                    <a:pt x="11379" y="41"/>
                  </a:cubicBezTo>
                  <a:cubicBezTo>
                    <a:pt x="10544" y="61"/>
                    <a:pt x="9688" y="120"/>
                    <a:pt x="8853" y="140"/>
                  </a:cubicBezTo>
                  <a:cubicBezTo>
                    <a:pt x="8495" y="140"/>
                    <a:pt x="8316" y="319"/>
                    <a:pt x="8177" y="598"/>
                  </a:cubicBezTo>
                  <a:cubicBezTo>
                    <a:pt x="7978" y="956"/>
                    <a:pt x="7759" y="1314"/>
                    <a:pt x="7520" y="1652"/>
                  </a:cubicBezTo>
                  <a:cubicBezTo>
                    <a:pt x="7381" y="1891"/>
                    <a:pt x="7202" y="2129"/>
                    <a:pt x="7023" y="2348"/>
                  </a:cubicBezTo>
                  <a:lnTo>
                    <a:pt x="6506" y="3104"/>
                  </a:lnTo>
                  <a:cubicBezTo>
                    <a:pt x="6227" y="3084"/>
                    <a:pt x="6108" y="2885"/>
                    <a:pt x="5988" y="2706"/>
                  </a:cubicBezTo>
                  <a:cubicBezTo>
                    <a:pt x="5809" y="2487"/>
                    <a:pt x="5670" y="2249"/>
                    <a:pt x="5491" y="2050"/>
                  </a:cubicBezTo>
                  <a:cubicBezTo>
                    <a:pt x="5113" y="1592"/>
                    <a:pt x="4675" y="1135"/>
                    <a:pt x="4317" y="637"/>
                  </a:cubicBezTo>
                  <a:cubicBezTo>
                    <a:pt x="4019" y="220"/>
                    <a:pt x="3641" y="1"/>
                    <a:pt x="314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25" name="Google Shape;625;p19"/>
            <p:cNvSpPr/>
            <p:nvPr/>
          </p:nvSpPr>
          <p:spPr>
            <a:xfrm>
              <a:off x="6263336" y="1804878"/>
              <a:ext cx="557385" cy="480013"/>
            </a:xfrm>
            <a:custGeom>
              <a:avLst/>
              <a:gdLst/>
              <a:ahLst/>
              <a:cxnLst/>
              <a:rect l="l" t="t" r="r" b="b"/>
              <a:pathLst>
                <a:path w="13329" h="11624" extrusionOk="0">
                  <a:moveTo>
                    <a:pt x="3422" y="243"/>
                  </a:moveTo>
                  <a:cubicBezTo>
                    <a:pt x="3919" y="243"/>
                    <a:pt x="4297" y="462"/>
                    <a:pt x="4595" y="879"/>
                  </a:cubicBezTo>
                  <a:cubicBezTo>
                    <a:pt x="4953" y="1377"/>
                    <a:pt x="5391" y="1834"/>
                    <a:pt x="5769" y="2292"/>
                  </a:cubicBezTo>
                  <a:cubicBezTo>
                    <a:pt x="5948" y="2491"/>
                    <a:pt x="6087" y="2729"/>
                    <a:pt x="6266" y="2948"/>
                  </a:cubicBezTo>
                  <a:cubicBezTo>
                    <a:pt x="6386" y="3127"/>
                    <a:pt x="6505" y="3326"/>
                    <a:pt x="6784" y="3346"/>
                  </a:cubicBezTo>
                  <a:lnTo>
                    <a:pt x="7301" y="2590"/>
                  </a:lnTo>
                  <a:cubicBezTo>
                    <a:pt x="7480" y="2371"/>
                    <a:pt x="7659" y="2133"/>
                    <a:pt x="7798" y="1894"/>
                  </a:cubicBezTo>
                  <a:cubicBezTo>
                    <a:pt x="8037" y="1556"/>
                    <a:pt x="8256" y="1198"/>
                    <a:pt x="8455" y="840"/>
                  </a:cubicBezTo>
                  <a:cubicBezTo>
                    <a:pt x="8594" y="561"/>
                    <a:pt x="8773" y="382"/>
                    <a:pt x="9131" y="382"/>
                  </a:cubicBezTo>
                  <a:cubicBezTo>
                    <a:pt x="9966" y="362"/>
                    <a:pt x="10822" y="303"/>
                    <a:pt x="11657" y="283"/>
                  </a:cubicBezTo>
                  <a:cubicBezTo>
                    <a:pt x="11856" y="283"/>
                    <a:pt x="12055" y="342"/>
                    <a:pt x="12254" y="362"/>
                  </a:cubicBezTo>
                  <a:cubicBezTo>
                    <a:pt x="12274" y="462"/>
                    <a:pt x="12334" y="561"/>
                    <a:pt x="12353" y="681"/>
                  </a:cubicBezTo>
                  <a:cubicBezTo>
                    <a:pt x="12373" y="1078"/>
                    <a:pt x="12433" y="1476"/>
                    <a:pt x="12433" y="1874"/>
                  </a:cubicBezTo>
                  <a:cubicBezTo>
                    <a:pt x="12453" y="2889"/>
                    <a:pt x="12473" y="3943"/>
                    <a:pt x="12533" y="4957"/>
                  </a:cubicBezTo>
                  <a:cubicBezTo>
                    <a:pt x="12552" y="5435"/>
                    <a:pt x="12612" y="5912"/>
                    <a:pt x="12632" y="6350"/>
                  </a:cubicBezTo>
                  <a:cubicBezTo>
                    <a:pt x="12672" y="7205"/>
                    <a:pt x="12731" y="8041"/>
                    <a:pt x="12811" y="8896"/>
                  </a:cubicBezTo>
                  <a:cubicBezTo>
                    <a:pt x="12831" y="9254"/>
                    <a:pt x="12910" y="9632"/>
                    <a:pt x="12950" y="10010"/>
                  </a:cubicBezTo>
                  <a:cubicBezTo>
                    <a:pt x="12990" y="10468"/>
                    <a:pt x="13010" y="10786"/>
                    <a:pt x="12891" y="11184"/>
                  </a:cubicBezTo>
                  <a:cubicBezTo>
                    <a:pt x="12273" y="11207"/>
                    <a:pt x="11661" y="11243"/>
                    <a:pt x="11053" y="11243"/>
                  </a:cubicBezTo>
                  <a:cubicBezTo>
                    <a:pt x="10604" y="11243"/>
                    <a:pt x="10156" y="11223"/>
                    <a:pt x="9708" y="11164"/>
                  </a:cubicBezTo>
                  <a:cubicBezTo>
                    <a:pt x="9549" y="10905"/>
                    <a:pt x="9549" y="10667"/>
                    <a:pt x="9529" y="10408"/>
                  </a:cubicBezTo>
                  <a:cubicBezTo>
                    <a:pt x="9469" y="9632"/>
                    <a:pt x="9449" y="8896"/>
                    <a:pt x="9409" y="8120"/>
                  </a:cubicBezTo>
                  <a:cubicBezTo>
                    <a:pt x="9350" y="7225"/>
                    <a:pt x="9330" y="6350"/>
                    <a:pt x="9270" y="5455"/>
                  </a:cubicBezTo>
                  <a:cubicBezTo>
                    <a:pt x="9250" y="5196"/>
                    <a:pt x="9250" y="4918"/>
                    <a:pt x="9210" y="4639"/>
                  </a:cubicBezTo>
                  <a:cubicBezTo>
                    <a:pt x="9210" y="4560"/>
                    <a:pt x="9151" y="4500"/>
                    <a:pt x="9111" y="4341"/>
                  </a:cubicBezTo>
                  <a:cubicBezTo>
                    <a:pt x="8992" y="4440"/>
                    <a:pt x="8912" y="4500"/>
                    <a:pt x="8852" y="4560"/>
                  </a:cubicBezTo>
                  <a:cubicBezTo>
                    <a:pt x="8375" y="5316"/>
                    <a:pt x="7718" y="5853"/>
                    <a:pt x="7142" y="6529"/>
                  </a:cubicBezTo>
                  <a:cubicBezTo>
                    <a:pt x="7082" y="6589"/>
                    <a:pt x="7002" y="6609"/>
                    <a:pt x="6943" y="6648"/>
                  </a:cubicBezTo>
                  <a:cubicBezTo>
                    <a:pt x="6585" y="6489"/>
                    <a:pt x="6346" y="6211"/>
                    <a:pt x="6067" y="5932"/>
                  </a:cubicBezTo>
                  <a:cubicBezTo>
                    <a:pt x="5888" y="5753"/>
                    <a:pt x="5709" y="5554"/>
                    <a:pt x="5550" y="5395"/>
                  </a:cubicBezTo>
                  <a:cubicBezTo>
                    <a:pt x="5272" y="5097"/>
                    <a:pt x="4934" y="4898"/>
                    <a:pt x="4575" y="4719"/>
                  </a:cubicBezTo>
                  <a:cubicBezTo>
                    <a:pt x="4556" y="4699"/>
                    <a:pt x="4496" y="4699"/>
                    <a:pt x="4476" y="4659"/>
                  </a:cubicBezTo>
                  <a:cubicBezTo>
                    <a:pt x="4466" y="4657"/>
                    <a:pt x="4455" y="4656"/>
                    <a:pt x="4444" y="4656"/>
                  </a:cubicBezTo>
                  <a:cubicBezTo>
                    <a:pt x="4352" y="4656"/>
                    <a:pt x="4253" y="4729"/>
                    <a:pt x="4217" y="4818"/>
                  </a:cubicBezTo>
                  <a:cubicBezTo>
                    <a:pt x="4197" y="4938"/>
                    <a:pt x="4197" y="5057"/>
                    <a:pt x="4197" y="5196"/>
                  </a:cubicBezTo>
                  <a:cubicBezTo>
                    <a:pt x="4178" y="5873"/>
                    <a:pt x="4158" y="6549"/>
                    <a:pt x="4217" y="7245"/>
                  </a:cubicBezTo>
                  <a:cubicBezTo>
                    <a:pt x="4257" y="7603"/>
                    <a:pt x="4257" y="7981"/>
                    <a:pt x="4257" y="8339"/>
                  </a:cubicBezTo>
                  <a:cubicBezTo>
                    <a:pt x="4257" y="9175"/>
                    <a:pt x="4217" y="10010"/>
                    <a:pt x="4217" y="10826"/>
                  </a:cubicBezTo>
                  <a:cubicBezTo>
                    <a:pt x="4217" y="10925"/>
                    <a:pt x="4197" y="11005"/>
                    <a:pt x="4178" y="11124"/>
                  </a:cubicBezTo>
                  <a:cubicBezTo>
                    <a:pt x="4018" y="11164"/>
                    <a:pt x="3879" y="11204"/>
                    <a:pt x="3760" y="11204"/>
                  </a:cubicBezTo>
                  <a:cubicBezTo>
                    <a:pt x="3694" y="11203"/>
                    <a:pt x="3629" y="11202"/>
                    <a:pt x="3563" y="11202"/>
                  </a:cubicBezTo>
                  <a:cubicBezTo>
                    <a:pt x="2949" y="11202"/>
                    <a:pt x="2329" y="11250"/>
                    <a:pt x="1711" y="11250"/>
                  </a:cubicBezTo>
                  <a:cubicBezTo>
                    <a:pt x="1312" y="11250"/>
                    <a:pt x="913" y="11230"/>
                    <a:pt x="517" y="11164"/>
                  </a:cubicBezTo>
                  <a:cubicBezTo>
                    <a:pt x="398" y="10627"/>
                    <a:pt x="378" y="10110"/>
                    <a:pt x="338" y="9592"/>
                  </a:cubicBezTo>
                  <a:cubicBezTo>
                    <a:pt x="299" y="8817"/>
                    <a:pt x="299" y="8081"/>
                    <a:pt x="279" y="7305"/>
                  </a:cubicBezTo>
                  <a:cubicBezTo>
                    <a:pt x="279" y="6688"/>
                    <a:pt x="299" y="6071"/>
                    <a:pt x="318" y="5455"/>
                  </a:cubicBezTo>
                  <a:lnTo>
                    <a:pt x="318" y="4361"/>
                  </a:lnTo>
                  <a:cubicBezTo>
                    <a:pt x="299" y="3446"/>
                    <a:pt x="279" y="2531"/>
                    <a:pt x="279" y="1596"/>
                  </a:cubicBezTo>
                  <a:cubicBezTo>
                    <a:pt x="279" y="1218"/>
                    <a:pt x="299" y="800"/>
                    <a:pt x="299" y="442"/>
                  </a:cubicBezTo>
                  <a:cubicBezTo>
                    <a:pt x="478" y="263"/>
                    <a:pt x="637" y="243"/>
                    <a:pt x="816" y="243"/>
                  </a:cubicBezTo>
                  <a:close/>
                  <a:moveTo>
                    <a:pt x="608" y="0"/>
                  </a:moveTo>
                  <a:cubicBezTo>
                    <a:pt x="422" y="0"/>
                    <a:pt x="246" y="49"/>
                    <a:pt x="40" y="84"/>
                  </a:cubicBezTo>
                  <a:cubicBezTo>
                    <a:pt x="20" y="661"/>
                    <a:pt x="0" y="1178"/>
                    <a:pt x="0" y="1735"/>
                  </a:cubicBezTo>
                  <a:cubicBezTo>
                    <a:pt x="0" y="2769"/>
                    <a:pt x="40" y="3824"/>
                    <a:pt x="80" y="4858"/>
                  </a:cubicBezTo>
                  <a:cubicBezTo>
                    <a:pt x="80" y="5415"/>
                    <a:pt x="80" y="5952"/>
                    <a:pt x="40" y="6469"/>
                  </a:cubicBezTo>
                  <a:cubicBezTo>
                    <a:pt x="0" y="7166"/>
                    <a:pt x="20" y="7902"/>
                    <a:pt x="40" y="8598"/>
                  </a:cubicBezTo>
                  <a:cubicBezTo>
                    <a:pt x="80" y="9533"/>
                    <a:pt x="159" y="10508"/>
                    <a:pt x="179" y="11442"/>
                  </a:cubicBezTo>
                  <a:cubicBezTo>
                    <a:pt x="239" y="11602"/>
                    <a:pt x="378" y="11622"/>
                    <a:pt x="497" y="11622"/>
                  </a:cubicBezTo>
                  <a:lnTo>
                    <a:pt x="1790" y="11622"/>
                  </a:lnTo>
                  <a:cubicBezTo>
                    <a:pt x="1841" y="11623"/>
                    <a:pt x="1891" y="11623"/>
                    <a:pt x="1941" y="11623"/>
                  </a:cubicBezTo>
                  <a:cubicBezTo>
                    <a:pt x="2464" y="11623"/>
                    <a:pt x="3006" y="11557"/>
                    <a:pt x="3544" y="11557"/>
                  </a:cubicBezTo>
                  <a:cubicBezTo>
                    <a:pt x="3716" y="11557"/>
                    <a:pt x="3887" y="11564"/>
                    <a:pt x="4058" y="11582"/>
                  </a:cubicBezTo>
                  <a:cubicBezTo>
                    <a:pt x="4107" y="11589"/>
                    <a:pt x="4162" y="11596"/>
                    <a:pt x="4217" y="11596"/>
                  </a:cubicBezTo>
                  <a:cubicBezTo>
                    <a:pt x="4319" y="11596"/>
                    <a:pt x="4426" y="11572"/>
                    <a:pt x="4516" y="11482"/>
                  </a:cubicBezTo>
                  <a:cubicBezTo>
                    <a:pt x="4516" y="11184"/>
                    <a:pt x="4556" y="10905"/>
                    <a:pt x="4556" y="10607"/>
                  </a:cubicBezTo>
                  <a:cubicBezTo>
                    <a:pt x="4556" y="9712"/>
                    <a:pt x="4556" y="8797"/>
                    <a:pt x="4516" y="7902"/>
                  </a:cubicBezTo>
                  <a:cubicBezTo>
                    <a:pt x="4516" y="7325"/>
                    <a:pt x="4476" y="6728"/>
                    <a:pt x="4456" y="6151"/>
                  </a:cubicBezTo>
                  <a:cubicBezTo>
                    <a:pt x="4436" y="5813"/>
                    <a:pt x="4456" y="5475"/>
                    <a:pt x="4556" y="5156"/>
                  </a:cubicBezTo>
                  <a:cubicBezTo>
                    <a:pt x="5073" y="5316"/>
                    <a:pt x="5152" y="5335"/>
                    <a:pt x="5550" y="5813"/>
                  </a:cubicBezTo>
                  <a:cubicBezTo>
                    <a:pt x="5928" y="6250"/>
                    <a:pt x="6346" y="6628"/>
                    <a:pt x="6784" y="7026"/>
                  </a:cubicBezTo>
                  <a:cubicBezTo>
                    <a:pt x="6863" y="7106"/>
                    <a:pt x="6963" y="7146"/>
                    <a:pt x="7042" y="7225"/>
                  </a:cubicBezTo>
                  <a:cubicBezTo>
                    <a:pt x="7261" y="6967"/>
                    <a:pt x="7460" y="6728"/>
                    <a:pt x="7659" y="6509"/>
                  </a:cubicBezTo>
                  <a:cubicBezTo>
                    <a:pt x="7858" y="6270"/>
                    <a:pt x="8057" y="6032"/>
                    <a:pt x="8275" y="5813"/>
                  </a:cubicBezTo>
                  <a:cubicBezTo>
                    <a:pt x="8514" y="5614"/>
                    <a:pt x="8634" y="5316"/>
                    <a:pt x="8952" y="5176"/>
                  </a:cubicBezTo>
                  <a:cubicBezTo>
                    <a:pt x="9031" y="5435"/>
                    <a:pt x="9071" y="5634"/>
                    <a:pt x="9071" y="5853"/>
                  </a:cubicBezTo>
                  <a:cubicBezTo>
                    <a:pt x="9071" y="6211"/>
                    <a:pt x="9071" y="6549"/>
                    <a:pt x="9111" y="6867"/>
                  </a:cubicBezTo>
                  <a:cubicBezTo>
                    <a:pt x="9171" y="7921"/>
                    <a:pt x="9210" y="8956"/>
                    <a:pt x="9250" y="10010"/>
                  </a:cubicBezTo>
                  <a:cubicBezTo>
                    <a:pt x="9270" y="10428"/>
                    <a:pt x="9330" y="10885"/>
                    <a:pt x="9370" y="11303"/>
                  </a:cubicBezTo>
                  <a:cubicBezTo>
                    <a:pt x="9389" y="11442"/>
                    <a:pt x="9489" y="11522"/>
                    <a:pt x="9648" y="11522"/>
                  </a:cubicBezTo>
                  <a:cubicBezTo>
                    <a:pt x="9759" y="11522"/>
                    <a:pt x="9884" y="11497"/>
                    <a:pt x="9990" y="11497"/>
                  </a:cubicBezTo>
                  <a:cubicBezTo>
                    <a:pt x="10016" y="11497"/>
                    <a:pt x="10042" y="11498"/>
                    <a:pt x="10066" y="11502"/>
                  </a:cubicBezTo>
                  <a:cubicBezTo>
                    <a:pt x="10981" y="11522"/>
                    <a:pt x="11916" y="11542"/>
                    <a:pt x="12831" y="11542"/>
                  </a:cubicBezTo>
                  <a:cubicBezTo>
                    <a:pt x="12883" y="11542"/>
                    <a:pt x="12941" y="11550"/>
                    <a:pt x="13002" y="11550"/>
                  </a:cubicBezTo>
                  <a:cubicBezTo>
                    <a:pt x="13104" y="11550"/>
                    <a:pt x="13216" y="11527"/>
                    <a:pt x="13328" y="11403"/>
                  </a:cubicBezTo>
                  <a:cubicBezTo>
                    <a:pt x="13288" y="11104"/>
                    <a:pt x="13308" y="10726"/>
                    <a:pt x="13249" y="10368"/>
                  </a:cubicBezTo>
                  <a:cubicBezTo>
                    <a:pt x="13050" y="9274"/>
                    <a:pt x="13030" y="8140"/>
                    <a:pt x="12930" y="7026"/>
                  </a:cubicBezTo>
                  <a:cubicBezTo>
                    <a:pt x="12851" y="6191"/>
                    <a:pt x="12811" y="5335"/>
                    <a:pt x="12751" y="4500"/>
                  </a:cubicBezTo>
                  <a:cubicBezTo>
                    <a:pt x="12731" y="4162"/>
                    <a:pt x="12731" y="3843"/>
                    <a:pt x="12731" y="3525"/>
                  </a:cubicBezTo>
                  <a:cubicBezTo>
                    <a:pt x="12692" y="2511"/>
                    <a:pt x="12652" y="1516"/>
                    <a:pt x="12612" y="482"/>
                  </a:cubicBezTo>
                  <a:cubicBezTo>
                    <a:pt x="12612" y="362"/>
                    <a:pt x="12552" y="263"/>
                    <a:pt x="12513" y="104"/>
                  </a:cubicBezTo>
                  <a:cubicBezTo>
                    <a:pt x="12245" y="91"/>
                    <a:pt x="11979" y="87"/>
                    <a:pt x="11713" y="87"/>
                  </a:cubicBezTo>
                  <a:cubicBezTo>
                    <a:pt x="10774" y="87"/>
                    <a:pt x="9840" y="146"/>
                    <a:pt x="8887" y="146"/>
                  </a:cubicBezTo>
                  <a:cubicBezTo>
                    <a:pt x="8783" y="146"/>
                    <a:pt x="8678" y="145"/>
                    <a:pt x="8574" y="143"/>
                  </a:cubicBezTo>
                  <a:cubicBezTo>
                    <a:pt x="8375" y="462"/>
                    <a:pt x="8176" y="780"/>
                    <a:pt x="8037" y="1138"/>
                  </a:cubicBezTo>
                  <a:cubicBezTo>
                    <a:pt x="7858" y="1476"/>
                    <a:pt x="7679" y="1794"/>
                    <a:pt x="7420" y="2073"/>
                  </a:cubicBezTo>
                  <a:cubicBezTo>
                    <a:pt x="7142" y="2351"/>
                    <a:pt x="7042" y="2749"/>
                    <a:pt x="6684" y="2968"/>
                  </a:cubicBezTo>
                  <a:cubicBezTo>
                    <a:pt x="6386" y="2630"/>
                    <a:pt x="6127" y="2292"/>
                    <a:pt x="5849" y="1974"/>
                  </a:cubicBezTo>
                  <a:cubicBezTo>
                    <a:pt x="5570" y="1655"/>
                    <a:pt x="5292" y="1357"/>
                    <a:pt x="5013" y="1058"/>
                  </a:cubicBezTo>
                  <a:cubicBezTo>
                    <a:pt x="4754" y="740"/>
                    <a:pt x="4476" y="382"/>
                    <a:pt x="4178" y="44"/>
                  </a:cubicBezTo>
                  <a:cubicBezTo>
                    <a:pt x="3561" y="44"/>
                    <a:pt x="2904" y="64"/>
                    <a:pt x="2268" y="64"/>
                  </a:cubicBezTo>
                  <a:cubicBezTo>
                    <a:pt x="2029" y="64"/>
                    <a:pt x="1794" y="72"/>
                    <a:pt x="1562" y="72"/>
                  </a:cubicBezTo>
                  <a:cubicBezTo>
                    <a:pt x="1271" y="72"/>
                    <a:pt x="984" y="59"/>
                    <a:pt x="696" y="4"/>
                  </a:cubicBezTo>
                  <a:cubicBezTo>
                    <a:pt x="666" y="1"/>
                    <a:pt x="637" y="0"/>
                    <a:pt x="60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5" name="Google Shape;626;p19"/>
          <p:cNvGrpSpPr/>
          <p:nvPr/>
        </p:nvGrpSpPr>
        <p:grpSpPr>
          <a:xfrm>
            <a:off x="3500158" y="1019726"/>
            <a:ext cx="340990" cy="533055"/>
            <a:chOff x="3784245" y="1870577"/>
            <a:chExt cx="295357" cy="461719"/>
          </a:xfrm>
        </p:grpSpPr>
        <p:sp>
          <p:nvSpPr>
            <p:cNvPr id="627" name="Google Shape;627;p19"/>
            <p:cNvSpPr/>
            <p:nvPr/>
          </p:nvSpPr>
          <p:spPr>
            <a:xfrm>
              <a:off x="3791731" y="1874995"/>
              <a:ext cx="280386" cy="450570"/>
            </a:xfrm>
            <a:custGeom>
              <a:avLst/>
              <a:gdLst/>
              <a:ahLst/>
              <a:cxnLst/>
              <a:rect l="l" t="t" r="r" b="b"/>
              <a:pathLst>
                <a:path w="6705" h="10911" extrusionOk="0">
                  <a:moveTo>
                    <a:pt x="6093" y="1"/>
                  </a:moveTo>
                  <a:cubicBezTo>
                    <a:pt x="6038" y="1"/>
                    <a:pt x="5983" y="2"/>
                    <a:pt x="5928" y="2"/>
                  </a:cubicBezTo>
                  <a:cubicBezTo>
                    <a:pt x="5570" y="22"/>
                    <a:pt x="5252" y="62"/>
                    <a:pt x="4914" y="62"/>
                  </a:cubicBezTo>
                  <a:cubicBezTo>
                    <a:pt x="4565" y="44"/>
                    <a:pt x="4216" y="34"/>
                    <a:pt x="3868" y="34"/>
                  </a:cubicBezTo>
                  <a:cubicBezTo>
                    <a:pt x="3441" y="34"/>
                    <a:pt x="3013" y="49"/>
                    <a:pt x="2586" y="81"/>
                  </a:cubicBezTo>
                  <a:cubicBezTo>
                    <a:pt x="2318" y="91"/>
                    <a:pt x="2044" y="91"/>
                    <a:pt x="1771" y="91"/>
                  </a:cubicBezTo>
                  <a:cubicBezTo>
                    <a:pt x="1497" y="91"/>
                    <a:pt x="1224" y="91"/>
                    <a:pt x="955" y="101"/>
                  </a:cubicBezTo>
                  <a:cubicBezTo>
                    <a:pt x="776" y="101"/>
                    <a:pt x="637" y="121"/>
                    <a:pt x="478" y="161"/>
                  </a:cubicBezTo>
                  <a:cubicBezTo>
                    <a:pt x="279" y="380"/>
                    <a:pt x="299" y="619"/>
                    <a:pt x="299" y="877"/>
                  </a:cubicBezTo>
                  <a:cubicBezTo>
                    <a:pt x="279" y="1255"/>
                    <a:pt x="299" y="1613"/>
                    <a:pt x="259" y="1991"/>
                  </a:cubicBezTo>
                  <a:cubicBezTo>
                    <a:pt x="60" y="3602"/>
                    <a:pt x="0" y="5234"/>
                    <a:pt x="0" y="6845"/>
                  </a:cubicBezTo>
                  <a:cubicBezTo>
                    <a:pt x="0" y="7760"/>
                    <a:pt x="0" y="8655"/>
                    <a:pt x="40" y="9550"/>
                  </a:cubicBezTo>
                  <a:cubicBezTo>
                    <a:pt x="40" y="9968"/>
                    <a:pt x="80" y="10406"/>
                    <a:pt x="179" y="10824"/>
                  </a:cubicBezTo>
                  <a:cubicBezTo>
                    <a:pt x="569" y="10871"/>
                    <a:pt x="951" y="10911"/>
                    <a:pt x="1335" y="10911"/>
                  </a:cubicBezTo>
                  <a:cubicBezTo>
                    <a:pt x="1598" y="10911"/>
                    <a:pt x="1862" y="10892"/>
                    <a:pt x="2129" y="10843"/>
                  </a:cubicBezTo>
                  <a:cubicBezTo>
                    <a:pt x="2586" y="10764"/>
                    <a:pt x="3044" y="10764"/>
                    <a:pt x="3482" y="10764"/>
                  </a:cubicBezTo>
                  <a:cubicBezTo>
                    <a:pt x="4456" y="10764"/>
                    <a:pt x="5451" y="10804"/>
                    <a:pt x="6426" y="10804"/>
                  </a:cubicBezTo>
                  <a:cubicBezTo>
                    <a:pt x="6465" y="10804"/>
                    <a:pt x="6525" y="10764"/>
                    <a:pt x="6565" y="10744"/>
                  </a:cubicBezTo>
                  <a:cubicBezTo>
                    <a:pt x="6664" y="10107"/>
                    <a:pt x="6644" y="8914"/>
                    <a:pt x="6545" y="8436"/>
                  </a:cubicBezTo>
                  <a:cubicBezTo>
                    <a:pt x="6426" y="8417"/>
                    <a:pt x="6306" y="8357"/>
                    <a:pt x="6167" y="8357"/>
                  </a:cubicBezTo>
                  <a:cubicBezTo>
                    <a:pt x="5630" y="8317"/>
                    <a:pt x="5053" y="8317"/>
                    <a:pt x="4476" y="8277"/>
                  </a:cubicBezTo>
                  <a:cubicBezTo>
                    <a:pt x="4078" y="8277"/>
                    <a:pt x="3680" y="8277"/>
                    <a:pt x="3283" y="8257"/>
                  </a:cubicBezTo>
                  <a:cubicBezTo>
                    <a:pt x="3044" y="8257"/>
                    <a:pt x="2964" y="8158"/>
                    <a:pt x="2964" y="7919"/>
                  </a:cubicBezTo>
                  <a:cubicBezTo>
                    <a:pt x="2984" y="7462"/>
                    <a:pt x="3024" y="7322"/>
                    <a:pt x="3044" y="6865"/>
                  </a:cubicBezTo>
                  <a:cubicBezTo>
                    <a:pt x="3044" y="6765"/>
                    <a:pt x="3064" y="6666"/>
                    <a:pt x="3084" y="6547"/>
                  </a:cubicBezTo>
                  <a:cubicBezTo>
                    <a:pt x="3179" y="6521"/>
                    <a:pt x="3271" y="6512"/>
                    <a:pt x="3360" y="6512"/>
                  </a:cubicBezTo>
                  <a:cubicBezTo>
                    <a:pt x="3550" y="6512"/>
                    <a:pt x="3730" y="6553"/>
                    <a:pt x="3919" y="6567"/>
                  </a:cubicBezTo>
                  <a:cubicBezTo>
                    <a:pt x="4178" y="6567"/>
                    <a:pt x="4456" y="6547"/>
                    <a:pt x="4735" y="6387"/>
                  </a:cubicBezTo>
                  <a:cubicBezTo>
                    <a:pt x="4755" y="6069"/>
                    <a:pt x="4775" y="5791"/>
                    <a:pt x="4775" y="5532"/>
                  </a:cubicBezTo>
                  <a:cubicBezTo>
                    <a:pt x="4775" y="5254"/>
                    <a:pt x="4854" y="4975"/>
                    <a:pt x="4755" y="4677"/>
                  </a:cubicBezTo>
                  <a:cubicBezTo>
                    <a:pt x="4549" y="4642"/>
                    <a:pt x="4342" y="4593"/>
                    <a:pt x="4136" y="4593"/>
                  </a:cubicBezTo>
                  <a:cubicBezTo>
                    <a:pt x="4104" y="4593"/>
                    <a:pt x="4071" y="4594"/>
                    <a:pt x="4039" y="4597"/>
                  </a:cubicBezTo>
                  <a:cubicBezTo>
                    <a:pt x="3859" y="4637"/>
                    <a:pt x="3680" y="4637"/>
                    <a:pt x="3521" y="4637"/>
                  </a:cubicBezTo>
                  <a:cubicBezTo>
                    <a:pt x="3243" y="4637"/>
                    <a:pt x="3163" y="4557"/>
                    <a:pt x="3163" y="4299"/>
                  </a:cubicBezTo>
                  <a:cubicBezTo>
                    <a:pt x="3163" y="3702"/>
                    <a:pt x="3183" y="3404"/>
                    <a:pt x="3183" y="2807"/>
                  </a:cubicBezTo>
                  <a:cubicBezTo>
                    <a:pt x="3183" y="2707"/>
                    <a:pt x="3243" y="2608"/>
                    <a:pt x="3263" y="2508"/>
                  </a:cubicBezTo>
                  <a:cubicBezTo>
                    <a:pt x="3482" y="2488"/>
                    <a:pt x="3720" y="2488"/>
                    <a:pt x="3919" y="2469"/>
                  </a:cubicBezTo>
                  <a:cubicBezTo>
                    <a:pt x="4267" y="2439"/>
                    <a:pt x="4615" y="2419"/>
                    <a:pt x="4964" y="2419"/>
                  </a:cubicBezTo>
                  <a:cubicBezTo>
                    <a:pt x="5312" y="2419"/>
                    <a:pt x="5660" y="2439"/>
                    <a:pt x="6008" y="2488"/>
                  </a:cubicBezTo>
                  <a:cubicBezTo>
                    <a:pt x="6068" y="2508"/>
                    <a:pt x="6147" y="2508"/>
                    <a:pt x="6227" y="2508"/>
                  </a:cubicBezTo>
                  <a:lnTo>
                    <a:pt x="6605" y="2449"/>
                  </a:lnTo>
                  <a:cubicBezTo>
                    <a:pt x="6605" y="2071"/>
                    <a:pt x="6605" y="1414"/>
                    <a:pt x="6565" y="1096"/>
                  </a:cubicBezTo>
                  <a:cubicBezTo>
                    <a:pt x="6545" y="778"/>
                    <a:pt x="6704" y="459"/>
                    <a:pt x="6605" y="101"/>
                  </a:cubicBezTo>
                  <a:cubicBezTo>
                    <a:pt x="6426" y="12"/>
                    <a:pt x="6258" y="1"/>
                    <a:pt x="60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28" name="Google Shape;628;p19"/>
            <p:cNvSpPr/>
            <p:nvPr/>
          </p:nvSpPr>
          <p:spPr>
            <a:xfrm>
              <a:off x="3784245" y="1870577"/>
              <a:ext cx="295357" cy="461719"/>
            </a:xfrm>
            <a:custGeom>
              <a:avLst/>
              <a:gdLst/>
              <a:ahLst/>
              <a:cxnLst/>
              <a:rect l="l" t="t" r="r" b="b"/>
              <a:pathLst>
                <a:path w="7063" h="11181" extrusionOk="0">
                  <a:moveTo>
                    <a:pt x="6201" y="362"/>
                  </a:moveTo>
                  <a:cubicBezTo>
                    <a:pt x="6343" y="362"/>
                    <a:pt x="6478" y="378"/>
                    <a:pt x="6605" y="467"/>
                  </a:cubicBezTo>
                  <a:cubicBezTo>
                    <a:pt x="6704" y="785"/>
                    <a:pt x="6545" y="1104"/>
                    <a:pt x="6585" y="1422"/>
                  </a:cubicBezTo>
                  <a:cubicBezTo>
                    <a:pt x="6605" y="1760"/>
                    <a:pt x="6585" y="2078"/>
                    <a:pt x="6585" y="2416"/>
                  </a:cubicBezTo>
                  <a:lnTo>
                    <a:pt x="6207" y="2496"/>
                  </a:lnTo>
                  <a:cubicBezTo>
                    <a:pt x="6127" y="2496"/>
                    <a:pt x="6048" y="2496"/>
                    <a:pt x="5988" y="2476"/>
                  </a:cubicBezTo>
                  <a:cubicBezTo>
                    <a:pt x="5650" y="2426"/>
                    <a:pt x="5312" y="2407"/>
                    <a:pt x="4978" y="2407"/>
                  </a:cubicBezTo>
                  <a:cubicBezTo>
                    <a:pt x="4645" y="2407"/>
                    <a:pt x="4317" y="2426"/>
                    <a:pt x="3999" y="2456"/>
                  </a:cubicBezTo>
                  <a:cubicBezTo>
                    <a:pt x="3800" y="2476"/>
                    <a:pt x="3601" y="2476"/>
                    <a:pt x="3362" y="2496"/>
                  </a:cubicBezTo>
                  <a:cubicBezTo>
                    <a:pt x="3342" y="2595"/>
                    <a:pt x="3302" y="2695"/>
                    <a:pt x="3302" y="2794"/>
                  </a:cubicBezTo>
                  <a:lnTo>
                    <a:pt x="3302" y="4545"/>
                  </a:lnTo>
                  <a:cubicBezTo>
                    <a:pt x="3302" y="4784"/>
                    <a:pt x="3362" y="4863"/>
                    <a:pt x="3621" y="4863"/>
                  </a:cubicBezTo>
                  <a:cubicBezTo>
                    <a:pt x="3800" y="4863"/>
                    <a:pt x="3939" y="4863"/>
                    <a:pt x="4118" y="4843"/>
                  </a:cubicBezTo>
                  <a:cubicBezTo>
                    <a:pt x="4185" y="4832"/>
                    <a:pt x="4251" y="4827"/>
                    <a:pt x="4318" y="4827"/>
                  </a:cubicBezTo>
                  <a:cubicBezTo>
                    <a:pt x="4489" y="4827"/>
                    <a:pt x="4657" y="4860"/>
                    <a:pt x="4814" y="4903"/>
                  </a:cubicBezTo>
                  <a:cubicBezTo>
                    <a:pt x="4914" y="5201"/>
                    <a:pt x="4834" y="5460"/>
                    <a:pt x="4834" y="5739"/>
                  </a:cubicBezTo>
                  <a:cubicBezTo>
                    <a:pt x="4834" y="5997"/>
                    <a:pt x="4814" y="6276"/>
                    <a:pt x="4794" y="6554"/>
                  </a:cubicBezTo>
                  <a:cubicBezTo>
                    <a:pt x="4689" y="6603"/>
                    <a:pt x="4580" y="6618"/>
                    <a:pt x="4470" y="6618"/>
                  </a:cubicBezTo>
                  <a:cubicBezTo>
                    <a:pt x="4312" y="6618"/>
                    <a:pt x="4152" y="6586"/>
                    <a:pt x="3999" y="6574"/>
                  </a:cubicBezTo>
                  <a:cubicBezTo>
                    <a:pt x="3971" y="6572"/>
                    <a:pt x="3944" y="6571"/>
                    <a:pt x="3916" y="6571"/>
                  </a:cubicBezTo>
                  <a:cubicBezTo>
                    <a:pt x="3689" y="6571"/>
                    <a:pt x="3472" y="6640"/>
                    <a:pt x="3223" y="6693"/>
                  </a:cubicBezTo>
                  <a:cubicBezTo>
                    <a:pt x="3203" y="6793"/>
                    <a:pt x="3163" y="6892"/>
                    <a:pt x="3163" y="7032"/>
                  </a:cubicBezTo>
                  <a:cubicBezTo>
                    <a:pt x="3143" y="7449"/>
                    <a:pt x="3143" y="7887"/>
                    <a:pt x="3123" y="8325"/>
                  </a:cubicBezTo>
                  <a:cubicBezTo>
                    <a:pt x="3123" y="8543"/>
                    <a:pt x="3203" y="8643"/>
                    <a:pt x="3442" y="8643"/>
                  </a:cubicBezTo>
                  <a:cubicBezTo>
                    <a:pt x="3820" y="8663"/>
                    <a:pt x="4198" y="8663"/>
                    <a:pt x="4595" y="8663"/>
                  </a:cubicBezTo>
                  <a:cubicBezTo>
                    <a:pt x="5133" y="8683"/>
                    <a:pt x="5650" y="8683"/>
                    <a:pt x="6207" y="8742"/>
                  </a:cubicBezTo>
                  <a:cubicBezTo>
                    <a:pt x="6326" y="8742"/>
                    <a:pt x="6446" y="8782"/>
                    <a:pt x="6545" y="8822"/>
                  </a:cubicBezTo>
                  <a:cubicBezTo>
                    <a:pt x="6684" y="9160"/>
                    <a:pt x="6684" y="10035"/>
                    <a:pt x="6605" y="10652"/>
                  </a:cubicBezTo>
                  <a:cubicBezTo>
                    <a:pt x="6545" y="10672"/>
                    <a:pt x="6505" y="10712"/>
                    <a:pt x="6446" y="10712"/>
                  </a:cubicBezTo>
                  <a:cubicBezTo>
                    <a:pt x="5511" y="10712"/>
                    <a:pt x="4595" y="10672"/>
                    <a:pt x="3641" y="10672"/>
                  </a:cubicBezTo>
                  <a:cubicBezTo>
                    <a:pt x="3223" y="10672"/>
                    <a:pt x="2765" y="10672"/>
                    <a:pt x="2348" y="10752"/>
                  </a:cubicBezTo>
                  <a:cubicBezTo>
                    <a:pt x="2087" y="10802"/>
                    <a:pt x="1830" y="10820"/>
                    <a:pt x="1570" y="10820"/>
                  </a:cubicBezTo>
                  <a:cubicBezTo>
                    <a:pt x="1216" y="10820"/>
                    <a:pt x="857" y="10786"/>
                    <a:pt x="478" y="10752"/>
                  </a:cubicBezTo>
                  <a:cubicBezTo>
                    <a:pt x="378" y="10354"/>
                    <a:pt x="358" y="9936"/>
                    <a:pt x="338" y="9538"/>
                  </a:cubicBezTo>
                  <a:cubicBezTo>
                    <a:pt x="319" y="8663"/>
                    <a:pt x="319" y="7787"/>
                    <a:pt x="319" y="6932"/>
                  </a:cubicBezTo>
                  <a:cubicBezTo>
                    <a:pt x="319" y="5380"/>
                    <a:pt x="358" y="3809"/>
                    <a:pt x="537" y="2277"/>
                  </a:cubicBezTo>
                  <a:cubicBezTo>
                    <a:pt x="577" y="1919"/>
                    <a:pt x="557" y="1561"/>
                    <a:pt x="577" y="1203"/>
                  </a:cubicBezTo>
                  <a:cubicBezTo>
                    <a:pt x="577" y="984"/>
                    <a:pt x="577" y="726"/>
                    <a:pt x="756" y="507"/>
                  </a:cubicBezTo>
                  <a:cubicBezTo>
                    <a:pt x="876" y="487"/>
                    <a:pt x="1055" y="467"/>
                    <a:pt x="1214" y="467"/>
                  </a:cubicBezTo>
                  <a:cubicBezTo>
                    <a:pt x="1731" y="467"/>
                    <a:pt x="2248" y="467"/>
                    <a:pt x="2765" y="427"/>
                  </a:cubicBezTo>
                  <a:cubicBezTo>
                    <a:pt x="3208" y="404"/>
                    <a:pt x="3637" y="394"/>
                    <a:pt x="4069" y="394"/>
                  </a:cubicBezTo>
                  <a:cubicBezTo>
                    <a:pt x="4374" y="394"/>
                    <a:pt x="4680" y="399"/>
                    <a:pt x="4993" y="407"/>
                  </a:cubicBezTo>
                  <a:cubicBezTo>
                    <a:pt x="5312" y="407"/>
                    <a:pt x="5630" y="387"/>
                    <a:pt x="5948" y="368"/>
                  </a:cubicBezTo>
                  <a:cubicBezTo>
                    <a:pt x="6035" y="368"/>
                    <a:pt x="6119" y="362"/>
                    <a:pt x="6201" y="362"/>
                  </a:cubicBezTo>
                  <a:close/>
                  <a:moveTo>
                    <a:pt x="3880" y="1"/>
                  </a:moveTo>
                  <a:cubicBezTo>
                    <a:pt x="3760" y="1"/>
                    <a:pt x="3641" y="3"/>
                    <a:pt x="3521" y="9"/>
                  </a:cubicBezTo>
                  <a:cubicBezTo>
                    <a:pt x="2978" y="44"/>
                    <a:pt x="2441" y="65"/>
                    <a:pt x="1908" y="65"/>
                  </a:cubicBezTo>
                  <a:cubicBezTo>
                    <a:pt x="1523" y="65"/>
                    <a:pt x="1139" y="54"/>
                    <a:pt x="756" y="29"/>
                  </a:cubicBezTo>
                  <a:cubicBezTo>
                    <a:pt x="734" y="27"/>
                    <a:pt x="711" y="26"/>
                    <a:pt x="690" y="26"/>
                  </a:cubicBezTo>
                  <a:cubicBezTo>
                    <a:pt x="501" y="26"/>
                    <a:pt x="348" y="101"/>
                    <a:pt x="259" y="208"/>
                  </a:cubicBezTo>
                  <a:cubicBezTo>
                    <a:pt x="279" y="606"/>
                    <a:pt x="299" y="964"/>
                    <a:pt x="299" y="1322"/>
                  </a:cubicBezTo>
                  <a:cubicBezTo>
                    <a:pt x="299" y="2456"/>
                    <a:pt x="100" y="3570"/>
                    <a:pt x="100" y="4684"/>
                  </a:cubicBezTo>
                  <a:cubicBezTo>
                    <a:pt x="140" y="5560"/>
                    <a:pt x="60" y="6435"/>
                    <a:pt x="60" y="7290"/>
                  </a:cubicBezTo>
                  <a:cubicBezTo>
                    <a:pt x="60" y="7688"/>
                    <a:pt x="140" y="8086"/>
                    <a:pt x="80" y="8484"/>
                  </a:cubicBezTo>
                  <a:cubicBezTo>
                    <a:pt x="0" y="9299"/>
                    <a:pt x="140" y="10095"/>
                    <a:pt x="80" y="10931"/>
                  </a:cubicBezTo>
                  <a:cubicBezTo>
                    <a:pt x="80" y="11070"/>
                    <a:pt x="159" y="11169"/>
                    <a:pt x="299" y="11169"/>
                  </a:cubicBezTo>
                  <a:cubicBezTo>
                    <a:pt x="623" y="11169"/>
                    <a:pt x="950" y="11180"/>
                    <a:pt x="1277" y="11180"/>
                  </a:cubicBezTo>
                  <a:cubicBezTo>
                    <a:pt x="1712" y="11180"/>
                    <a:pt x="2146" y="11161"/>
                    <a:pt x="2566" y="11070"/>
                  </a:cubicBezTo>
                  <a:cubicBezTo>
                    <a:pt x="2666" y="11050"/>
                    <a:pt x="2785" y="11050"/>
                    <a:pt x="2885" y="11050"/>
                  </a:cubicBezTo>
                  <a:lnTo>
                    <a:pt x="5968" y="11050"/>
                  </a:lnTo>
                  <a:cubicBezTo>
                    <a:pt x="6266" y="11050"/>
                    <a:pt x="6565" y="11050"/>
                    <a:pt x="6903" y="11030"/>
                  </a:cubicBezTo>
                  <a:cubicBezTo>
                    <a:pt x="6923" y="10871"/>
                    <a:pt x="6943" y="10771"/>
                    <a:pt x="6943" y="10672"/>
                  </a:cubicBezTo>
                  <a:cubicBezTo>
                    <a:pt x="6963" y="10135"/>
                    <a:pt x="6963" y="9558"/>
                    <a:pt x="6963" y="8981"/>
                  </a:cubicBezTo>
                  <a:cubicBezTo>
                    <a:pt x="7003" y="8921"/>
                    <a:pt x="7003" y="8842"/>
                    <a:pt x="6983" y="8742"/>
                  </a:cubicBezTo>
                  <a:cubicBezTo>
                    <a:pt x="6923" y="8484"/>
                    <a:pt x="6804" y="8384"/>
                    <a:pt x="6525" y="8364"/>
                  </a:cubicBezTo>
                  <a:cubicBezTo>
                    <a:pt x="6107" y="8344"/>
                    <a:pt x="5650" y="8344"/>
                    <a:pt x="5232" y="8325"/>
                  </a:cubicBezTo>
                  <a:cubicBezTo>
                    <a:pt x="4755" y="8285"/>
                    <a:pt x="4297" y="8285"/>
                    <a:pt x="3820" y="8265"/>
                  </a:cubicBezTo>
                  <a:cubicBezTo>
                    <a:pt x="3720" y="8265"/>
                    <a:pt x="3621" y="8225"/>
                    <a:pt x="3521" y="8185"/>
                  </a:cubicBezTo>
                  <a:cubicBezTo>
                    <a:pt x="3541" y="7787"/>
                    <a:pt x="3541" y="7429"/>
                    <a:pt x="3561" y="7032"/>
                  </a:cubicBezTo>
                  <a:cubicBezTo>
                    <a:pt x="3748" y="6942"/>
                    <a:pt x="3931" y="6914"/>
                    <a:pt x="4116" y="6914"/>
                  </a:cubicBezTo>
                  <a:cubicBezTo>
                    <a:pt x="4425" y="6914"/>
                    <a:pt x="4737" y="6992"/>
                    <a:pt x="5073" y="6992"/>
                  </a:cubicBezTo>
                  <a:cubicBezTo>
                    <a:pt x="5113" y="6833"/>
                    <a:pt x="5133" y="6674"/>
                    <a:pt x="5152" y="6554"/>
                  </a:cubicBezTo>
                  <a:cubicBezTo>
                    <a:pt x="5172" y="6256"/>
                    <a:pt x="5172" y="5977"/>
                    <a:pt x="5172" y="5679"/>
                  </a:cubicBezTo>
                  <a:cubicBezTo>
                    <a:pt x="5172" y="5400"/>
                    <a:pt x="5212" y="5142"/>
                    <a:pt x="5212" y="4863"/>
                  </a:cubicBezTo>
                  <a:cubicBezTo>
                    <a:pt x="5212" y="4644"/>
                    <a:pt x="5133" y="4545"/>
                    <a:pt x="4914" y="4485"/>
                  </a:cubicBezTo>
                  <a:cubicBezTo>
                    <a:pt x="4757" y="4437"/>
                    <a:pt x="4608" y="4411"/>
                    <a:pt x="4457" y="4411"/>
                  </a:cubicBezTo>
                  <a:cubicBezTo>
                    <a:pt x="4359" y="4411"/>
                    <a:pt x="4260" y="4422"/>
                    <a:pt x="4158" y="4446"/>
                  </a:cubicBezTo>
                  <a:cubicBezTo>
                    <a:pt x="4098" y="4454"/>
                    <a:pt x="4030" y="4466"/>
                    <a:pt x="3960" y="4466"/>
                  </a:cubicBezTo>
                  <a:cubicBezTo>
                    <a:pt x="3868" y="4466"/>
                    <a:pt x="3771" y="4445"/>
                    <a:pt x="3680" y="4366"/>
                  </a:cubicBezTo>
                  <a:cubicBezTo>
                    <a:pt x="3581" y="3869"/>
                    <a:pt x="3621" y="3371"/>
                    <a:pt x="3740" y="2874"/>
                  </a:cubicBezTo>
                  <a:cubicBezTo>
                    <a:pt x="4157" y="2774"/>
                    <a:pt x="4567" y="2739"/>
                    <a:pt x="4976" y="2739"/>
                  </a:cubicBezTo>
                  <a:cubicBezTo>
                    <a:pt x="5622" y="2739"/>
                    <a:pt x="6265" y="2825"/>
                    <a:pt x="6923" y="2874"/>
                  </a:cubicBezTo>
                  <a:cubicBezTo>
                    <a:pt x="6963" y="2695"/>
                    <a:pt x="7022" y="2556"/>
                    <a:pt x="7003" y="2377"/>
                  </a:cubicBezTo>
                  <a:cubicBezTo>
                    <a:pt x="6863" y="1800"/>
                    <a:pt x="6903" y="1223"/>
                    <a:pt x="7022" y="666"/>
                  </a:cubicBezTo>
                  <a:cubicBezTo>
                    <a:pt x="7062" y="467"/>
                    <a:pt x="7062" y="268"/>
                    <a:pt x="6963" y="69"/>
                  </a:cubicBezTo>
                  <a:cubicBezTo>
                    <a:pt x="6863" y="29"/>
                    <a:pt x="6764" y="9"/>
                    <a:pt x="6664" y="9"/>
                  </a:cubicBezTo>
                  <a:lnTo>
                    <a:pt x="4615" y="9"/>
                  </a:lnTo>
                  <a:cubicBezTo>
                    <a:pt x="4363" y="9"/>
                    <a:pt x="4120" y="1"/>
                    <a:pt x="388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6" name="Google Shape;645;p19"/>
          <p:cNvGrpSpPr/>
          <p:nvPr/>
        </p:nvGrpSpPr>
        <p:grpSpPr>
          <a:xfrm>
            <a:off x="5181774" y="1168892"/>
            <a:ext cx="572436" cy="452675"/>
            <a:chOff x="4948722" y="1870584"/>
            <a:chExt cx="495830" cy="392096"/>
          </a:xfrm>
        </p:grpSpPr>
        <p:sp>
          <p:nvSpPr>
            <p:cNvPr id="646" name="Google Shape;646;p19"/>
            <p:cNvSpPr/>
            <p:nvPr/>
          </p:nvSpPr>
          <p:spPr>
            <a:xfrm>
              <a:off x="4967875" y="1881155"/>
              <a:ext cx="456731" cy="368640"/>
            </a:xfrm>
            <a:custGeom>
              <a:avLst/>
              <a:gdLst/>
              <a:ahLst/>
              <a:cxnLst/>
              <a:rect l="l" t="t" r="r" b="b"/>
              <a:pathLst>
                <a:path w="10922" h="8927" extrusionOk="0">
                  <a:moveTo>
                    <a:pt x="5928" y="2018"/>
                  </a:moveTo>
                  <a:cubicBezTo>
                    <a:pt x="6127" y="2495"/>
                    <a:pt x="6087" y="2853"/>
                    <a:pt x="6167" y="3350"/>
                  </a:cubicBezTo>
                  <a:cubicBezTo>
                    <a:pt x="6227" y="3609"/>
                    <a:pt x="6167" y="3907"/>
                    <a:pt x="6246" y="4166"/>
                  </a:cubicBezTo>
                  <a:cubicBezTo>
                    <a:pt x="6326" y="4365"/>
                    <a:pt x="6346" y="4365"/>
                    <a:pt x="6246" y="4544"/>
                  </a:cubicBezTo>
                  <a:cubicBezTo>
                    <a:pt x="6048" y="4504"/>
                    <a:pt x="5829" y="4484"/>
                    <a:pt x="5630" y="4464"/>
                  </a:cubicBezTo>
                  <a:cubicBezTo>
                    <a:pt x="5272" y="4445"/>
                    <a:pt x="5192" y="4405"/>
                    <a:pt x="4854" y="4385"/>
                  </a:cubicBezTo>
                  <a:cubicBezTo>
                    <a:pt x="4817" y="4382"/>
                    <a:pt x="4786" y="4381"/>
                    <a:pt x="4760" y="4381"/>
                  </a:cubicBezTo>
                  <a:cubicBezTo>
                    <a:pt x="4726" y="4381"/>
                    <a:pt x="4701" y="4383"/>
                    <a:pt x="4683" y="4383"/>
                  </a:cubicBezTo>
                  <a:cubicBezTo>
                    <a:pt x="4620" y="4383"/>
                    <a:pt x="4642" y="4365"/>
                    <a:pt x="4655" y="4206"/>
                  </a:cubicBezTo>
                  <a:cubicBezTo>
                    <a:pt x="4755" y="3510"/>
                    <a:pt x="4834" y="2953"/>
                    <a:pt x="4894" y="2256"/>
                  </a:cubicBezTo>
                  <a:cubicBezTo>
                    <a:pt x="4934" y="2097"/>
                    <a:pt x="4894" y="2077"/>
                    <a:pt x="5073" y="2077"/>
                  </a:cubicBezTo>
                  <a:cubicBezTo>
                    <a:pt x="5371" y="2057"/>
                    <a:pt x="5590" y="2018"/>
                    <a:pt x="5928" y="2018"/>
                  </a:cubicBezTo>
                  <a:close/>
                  <a:moveTo>
                    <a:pt x="5640" y="1"/>
                  </a:moveTo>
                  <a:cubicBezTo>
                    <a:pt x="4993" y="1"/>
                    <a:pt x="4360" y="45"/>
                    <a:pt x="3740" y="68"/>
                  </a:cubicBezTo>
                  <a:cubicBezTo>
                    <a:pt x="3501" y="68"/>
                    <a:pt x="3362" y="168"/>
                    <a:pt x="3282" y="386"/>
                  </a:cubicBezTo>
                  <a:cubicBezTo>
                    <a:pt x="3084" y="884"/>
                    <a:pt x="2845" y="1361"/>
                    <a:pt x="2646" y="1859"/>
                  </a:cubicBezTo>
                  <a:cubicBezTo>
                    <a:pt x="2447" y="2296"/>
                    <a:pt x="2288" y="2774"/>
                    <a:pt x="2109" y="3251"/>
                  </a:cubicBezTo>
                  <a:cubicBezTo>
                    <a:pt x="1870" y="3868"/>
                    <a:pt x="1611" y="4464"/>
                    <a:pt x="1373" y="5081"/>
                  </a:cubicBezTo>
                  <a:cubicBezTo>
                    <a:pt x="1253" y="5380"/>
                    <a:pt x="1074" y="5678"/>
                    <a:pt x="975" y="5976"/>
                  </a:cubicBezTo>
                  <a:cubicBezTo>
                    <a:pt x="677" y="6792"/>
                    <a:pt x="378" y="7588"/>
                    <a:pt x="80" y="8423"/>
                  </a:cubicBezTo>
                  <a:cubicBezTo>
                    <a:pt x="60" y="8483"/>
                    <a:pt x="20" y="8582"/>
                    <a:pt x="0" y="8682"/>
                  </a:cubicBezTo>
                  <a:cubicBezTo>
                    <a:pt x="80" y="8741"/>
                    <a:pt x="159" y="8781"/>
                    <a:pt x="219" y="8781"/>
                  </a:cubicBezTo>
                  <a:cubicBezTo>
                    <a:pt x="881" y="8781"/>
                    <a:pt x="1544" y="8926"/>
                    <a:pt x="2221" y="8926"/>
                  </a:cubicBezTo>
                  <a:cubicBezTo>
                    <a:pt x="2296" y="8926"/>
                    <a:pt x="2371" y="8924"/>
                    <a:pt x="2447" y="8920"/>
                  </a:cubicBezTo>
                  <a:cubicBezTo>
                    <a:pt x="2546" y="8682"/>
                    <a:pt x="2646" y="8523"/>
                    <a:pt x="2745" y="8324"/>
                  </a:cubicBezTo>
                  <a:cubicBezTo>
                    <a:pt x="3064" y="7667"/>
                    <a:pt x="3382" y="6991"/>
                    <a:pt x="3740" y="6354"/>
                  </a:cubicBezTo>
                  <a:cubicBezTo>
                    <a:pt x="3899" y="6036"/>
                    <a:pt x="4098" y="5698"/>
                    <a:pt x="4436" y="5479"/>
                  </a:cubicBezTo>
                  <a:cubicBezTo>
                    <a:pt x="4874" y="5459"/>
                    <a:pt x="5272" y="5399"/>
                    <a:pt x="5670" y="5399"/>
                  </a:cubicBezTo>
                  <a:cubicBezTo>
                    <a:pt x="6425" y="5399"/>
                    <a:pt x="6445" y="5399"/>
                    <a:pt x="6823" y="6036"/>
                  </a:cubicBezTo>
                  <a:cubicBezTo>
                    <a:pt x="7062" y="6454"/>
                    <a:pt x="7241" y="6871"/>
                    <a:pt x="7440" y="7329"/>
                  </a:cubicBezTo>
                  <a:cubicBezTo>
                    <a:pt x="7579" y="7667"/>
                    <a:pt x="7738" y="8025"/>
                    <a:pt x="7878" y="8383"/>
                  </a:cubicBezTo>
                  <a:cubicBezTo>
                    <a:pt x="8284" y="8416"/>
                    <a:pt x="8690" y="8448"/>
                    <a:pt x="9096" y="8448"/>
                  </a:cubicBezTo>
                  <a:cubicBezTo>
                    <a:pt x="9187" y="8448"/>
                    <a:pt x="9278" y="8447"/>
                    <a:pt x="9370" y="8443"/>
                  </a:cubicBezTo>
                  <a:cubicBezTo>
                    <a:pt x="9680" y="8443"/>
                    <a:pt x="10007" y="8482"/>
                    <a:pt x="10334" y="8482"/>
                  </a:cubicBezTo>
                  <a:cubicBezTo>
                    <a:pt x="10531" y="8482"/>
                    <a:pt x="10727" y="8468"/>
                    <a:pt x="10921" y="8423"/>
                  </a:cubicBezTo>
                  <a:cubicBezTo>
                    <a:pt x="10702" y="7966"/>
                    <a:pt x="10543" y="7548"/>
                    <a:pt x="10364" y="7150"/>
                  </a:cubicBezTo>
                  <a:cubicBezTo>
                    <a:pt x="10026" y="6354"/>
                    <a:pt x="9748" y="5539"/>
                    <a:pt x="9350" y="4783"/>
                  </a:cubicBezTo>
                  <a:cubicBezTo>
                    <a:pt x="8872" y="3947"/>
                    <a:pt x="8474" y="3052"/>
                    <a:pt x="8037" y="2177"/>
                  </a:cubicBezTo>
                  <a:cubicBezTo>
                    <a:pt x="7818" y="1699"/>
                    <a:pt x="7619" y="1222"/>
                    <a:pt x="7380" y="784"/>
                  </a:cubicBezTo>
                  <a:cubicBezTo>
                    <a:pt x="7261" y="526"/>
                    <a:pt x="7142" y="307"/>
                    <a:pt x="7022" y="88"/>
                  </a:cubicBezTo>
                  <a:cubicBezTo>
                    <a:pt x="6555" y="22"/>
                    <a:pt x="6094" y="1"/>
                    <a:pt x="5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47" name="Google Shape;647;p19"/>
            <p:cNvSpPr/>
            <p:nvPr/>
          </p:nvSpPr>
          <p:spPr>
            <a:xfrm>
              <a:off x="4948722" y="1870584"/>
              <a:ext cx="495830" cy="392096"/>
            </a:xfrm>
            <a:custGeom>
              <a:avLst/>
              <a:gdLst/>
              <a:ahLst/>
              <a:cxnLst/>
              <a:rect l="l" t="t" r="r" b="b"/>
              <a:pathLst>
                <a:path w="11857" h="9495" extrusionOk="0">
                  <a:moveTo>
                    <a:pt x="6077" y="335"/>
                  </a:moveTo>
                  <a:cubicBezTo>
                    <a:pt x="6534" y="335"/>
                    <a:pt x="6993" y="356"/>
                    <a:pt x="7460" y="424"/>
                  </a:cubicBezTo>
                  <a:cubicBezTo>
                    <a:pt x="7560" y="642"/>
                    <a:pt x="7719" y="861"/>
                    <a:pt x="7838" y="1080"/>
                  </a:cubicBezTo>
                  <a:cubicBezTo>
                    <a:pt x="8057" y="1538"/>
                    <a:pt x="8256" y="2015"/>
                    <a:pt x="8495" y="2453"/>
                  </a:cubicBezTo>
                  <a:cubicBezTo>
                    <a:pt x="8913" y="3328"/>
                    <a:pt x="9330" y="4163"/>
                    <a:pt x="9788" y="5019"/>
                  </a:cubicBezTo>
                  <a:cubicBezTo>
                    <a:pt x="10186" y="5755"/>
                    <a:pt x="10444" y="6590"/>
                    <a:pt x="10802" y="7346"/>
                  </a:cubicBezTo>
                  <a:cubicBezTo>
                    <a:pt x="10981" y="7744"/>
                    <a:pt x="11121" y="8142"/>
                    <a:pt x="11280" y="8600"/>
                  </a:cubicBezTo>
                  <a:cubicBezTo>
                    <a:pt x="11094" y="8633"/>
                    <a:pt x="10915" y="8644"/>
                    <a:pt x="10740" y="8644"/>
                  </a:cubicBezTo>
                  <a:cubicBezTo>
                    <a:pt x="10391" y="8644"/>
                    <a:pt x="10060" y="8600"/>
                    <a:pt x="9728" y="8600"/>
                  </a:cubicBezTo>
                  <a:cubicBezTo>
                    <a:pt x="9231" y="8600"/>
                    <a:pt x="8773" y="8580"/>
                    <a:pt x="8276" y="8540"/>
                  </a:cubicBezTo>
                  <a:cubicBezTo>
                    <a:pt x="8117" y="8202"/>
                    <a:pt x="7997" y="7824"/>
                    <a:pt x="7838" y="7505"/>
                  </a:cubicBezTo>
                  <a:cubicBezTo>
                    <a:pt x="7639" y="7088"/>
                    <a:pt x="7440" y="6650"/>
                    <a:pt x="7222" y="6232"/>
                  </a:cubicBezTo>
                  <a:cubicBezTo>
                    <a:pt x="6844" y="5616"/>
                    <a:pt x="6844" y="5616"/>
                    <a:pt x="6108" y="5616"/>
                  </a:cubicBezTo>
                  <a:cubicBezTo>
                    <a:pt x="5710" y="5616"/>
                    <a:pt x="5312" y="5655"/>
                    <a:pt x="4894" y="5695"/>
                  </a:cubicBezTo>
                  <a:cubicBezTo>
                    <a:pt x="4556" y="5934"/>
                    <a:pt x="4397" y="6232"/>
                    <a:pt x="4218" y="6551"/>
                  </a:cubicBezTo>
                  <a:cubicBezTo>
                    <a:pt x="3860" y="7207"/>
                    <a:pt x="3561" y="7844"/>
                    <a:pt x="3243" y="8500"/>
                  </a:cubicBezTo>
                  <a:cubicBezTo>
                    <a:pt x="3144" y="8699"/>
                    <a:pt x="3044" y="8878"/>
                    <a:pt x="2945" y="9097"/>
                  </a:cubicBezTo>
                  <a:cubicBezTo>
                    <a:pt x="2861" y="9101"/>
                    <a:pt x="2777" y="9103"/>
                    <a:pt x="2694" y="9103"/>
                  </a:cubicBezTo>
                  <a:cubicBezTo>
                    <a:pt x="2030" y="9103"/>
                    <a:pt x="1393" y="8978"/>
                    <a:pt x="757" y="8978"/>
                  </a:cubicBezTo>
                  <a:cubicBezTo>
                    <a:pt x="677" y="8978"/>
                    <a:pt x="637" y="8918"/>
                    <a:pt x="558" y="8878"/>
                  </a:cubicBezTo>
                  <a:cubicBezTo>
                    <a:pt x="578" y="8759"/>
                    <a:pt x="597" y="8699"/>
                    <a:pt x="637" y="8600"/>
                  </a:cubicBezTo>
                  <a:cubicBezTo>
                    <a:pt x="936" y="7804"/>
                    <a:pt x="1194" y="7008"/>
                    <a:pt x="1493" y="6212"/>
                  </a:cubicBezTo>
                  <a:cubicBezTo>
                    <a:pt x="1632" y="5914"/>
                    <a:pt x="1771" y="5616"/>
                    <a:pt x="1890" y="5317"/>
                  </a:cubicBezTo>
                  <a:lnTo>
                    <a:pt x="2646" y="3527"/>
                  </a:lnTo>
                  <a:cubicBezTo>
                    <a:pt x="2825" y="3069"/>
                    <a:pt x="2965" y="2612"/>
                    <a:pt x="3164" y="2154"/>
                  </a:cubicBezTo>
                  <a:cubicBezTo>
                    <a:pt x="3362" y="1677"/>
                    <a:pt x="3581" y="1180"/>
                    <a:pt x="3780" y="722"/>
                  </a:cubicBezTo>
                  <a:cubicBezTo>
                    <a:pt x="3880" y="523"/>
                    <a:pt x="4019" y="384"/>
                    <a:pt x="4238" y="384"/>
                  </a:cubicBezTo>
                  <a:cubicBezTo>
                    <a:pt x="4854" y="372"/>
                    <a:pt x="5463" y="335"/>
                    <a:pt x="6077" y="335"/>
                  </a:cubicBezTo>
                  <a:close/>
                  <a:moveTo>
                    <a:pt x="5934" y="1"/>
                  </a:moveTo>
                  <a:cubicBezTo>
                    <a:pt x="5724" y="1"/>
                    <a:pt x="5508" y="38"/>
                    <a:pt x="5272" y="66"/>
                  </a:cubicBezTo>
                  <a:cubicBezTo>
                    <a:pt x="5053" y="85"/>
                    <a:pt x="4815" y="125"/>
                    <a:pt x="4576" y="125"/>
                  </a:cubicBezTo>
                  <a:cubicBezTo>
                    <a:pt x="4258" y="125"/>
                    <a:pt x="3939" y="125"/>
                    <a:pt x="3621" y="185"/>
                  </a:cubicBezTo>
                  <a:cubicBezTo>
                    <a:pt x="3382" y="881"/>
                    <a:pt x="3124" y="1558"/>
                    <a:pt x="2825" y="2214"/>
                  </a:cubicBezTo>
                  <a:cubicBezTo>
                    <a:pt x="2666" y="2512"/>
                    <a:pt x="2547" y="2831"/>
                    <a:pt x="2428" y="3149"/>
                  </a:cubicBezTo>
                  <a:cubicBezTo>
                    <a:pt x="2129" y="4004"/>
                    <a:pt x="1831" y="4840"/>
                    <a:pt x="1373" y="5636"/>
                  </a:cubicBezTo>
                  <a:cubicBezTo>
                    <a:pt x="1333" y="5735"/>
                    <a:pt x="1274" y="5834"/>
                    <a:pt x="1254" y="5934"/>
                  </a:cubicBezTo>
                  <a:cubicBezTo>
                    <a:pt x="876" y="6929"/>
                    <a:pt x="558" y="7943"/>
                    <a:pt x="100" y="8918"/>
                  </a:cubicBezTo>
                  <a:cubicBezTo>
                    <a:pt x="1" y="9117"/>
                    <a:pt x="100" y="9296"/>
                    <a:pt x="299" y="9316"/>
                  </a:cubicBezTo>
                  <a:cubicBezTo>
                    <a:pt x="418" y="9336"/>
                    <a:pt x="478" y="9336"/>
                    <a:pt x="578" y="9336"/>
                  </a:cubicBezTo>
                  <a:cubicBezTo>
                    <a:pt x="1393" y="9395"/>
                    <a:pt x="2189" y="9435"/>
                    <a:pt x="3084" y="9495"/>
                  </a:cubicBezTo>
                  <a:cubicBezTo>
                    <a:pt x="3263" y="9057"/>
                    <a:pt x="3462" y="8659"/>
                    <a:pt x="3641" y="8241"/>
                  </a:cubicBezTo>
                  <a:cubicBezTo>
                    <a:pt x="3939" y="7565"/>
                    <a:pt x="4278" y="6948"/>
                    <a:pt x="4715" y="6372"/>
                  </a:cubicBezTo>
                  <a:cubicBezTo>
                    <a:pt x="4835" y="6212"/>
                    <a:pt x="4974" y="6073"/>
                    <a:pt x="5213" y="6073"/>
                  </a:cubicBezTo>
                  <a:cubicBezTo>
                    <a:pt x="5610" y="6053"/>
                    <a:pt x="6008" y="6053"/>
                    <a:pt x="6406" y="6033"/>
                  </a:cubicBezTo>
                  <a:cubicBezTo>
                    <a:pt x="6545" y="6033"/>
                    <a:pt x="6665" y="6113"/>
                    <a:pt x="6764" y="6232"/>
                  </a:cubicBezTo>
                  <a:cubicBezTo>
                    <a:pt x="6844" y="6352"/>
                    <a:pt x="6943" y="6451"/>
                    <a:pt x="7023" y="6570"/>
                  </a:cubicBezTo>
                  <a:cubicBezTo>
                    <a:pt x="7361" y="7247"/>
                    <a:pt x="7719" y="7923"/>
                    <a:pt x="7818" y="8699"/>
                  </a:cubicBezTo>
                  <a:cubicBezTo>
                    <a:pt x="7838" y="8858"/>
                    <a:pt x="7938" y="8938"/>
                    <a:pt x="8117" y="8958"/>
                  </a:cubicBezTo>
                  <a:cubicBezTo>
                    <a:pt x="8196" y="8997"/>
                    <a:pt x="8296" y="8997"/>
                    <a:pt x="8395" y="8997"/>
                  </a:cubicBezTo>
                  <a:cubicBezTo>
                    <a:pt x="9410" y="9017"/>
                    <a:pt x="10404" y="9017"/>
                    <a:pt x="11419" y="9037"/>
                  </a:cubicBezTo>
                  <a:cubicBezTo>
                    <a:pt x="11459" y="9037"/>
                    <a:pt x="11499" y="9046"/>
                    <a:pt x="11532" y="9046"/>
                  </a:cubicBezTo>
                  <a:cubicBezTo>
                    <a:pt x="11549" y="9046"/>
                    <a:pt x="11565" y="9044"/>
                    <a:pt x="11578" y="9037"/>
                  </a:cubicBezTo>
                  <a:cubicBezTo>
                    <a:pt x="11638" y="8997"/>
                    <a:pt x="11737" y="8938"/>
                    <a:pt x="11777" y="8898"/>
                  </a:cubicBezTo>
                  <a:cubicBezTo>
                    <a:pt x="11817" y="8739"/>
                    <a:pt x="11857" y="8619"/>
                    <a:pt x="11698" y="8580"/>
                  </a:cubicBezTo>
                  <a:cubicBezTo>
                    <a:pt x="11518" y="8500"/>
                    <a:pt x="11459" y="8381"/>
                    <a:pt x="11379" y="8222"/>
                  </a:cubicBezTo>
                  <a:cubicBezTo>
                    <a:pt x="11260" y="7943"/>
                    <a:pt x="11121" y="7645"/>
                    <a:pt x="11021" y="7386"/>
                  </a:cubicBezTo>
                  <a:cubicBezTo>
                    <a:pt x="10683" y="6590"/>
                    <a:pt x="10385" y="5755"/>
                    <a:pt x="10007" y="4999"/>
                  </a:cubicBezTo>
                  <a:cubicBezTo>
                    <a:pt x="9569" y="4024"/>
                    <a:pt x="9072" y="3069"/>
                    <a:pt x="8594" y="2134"/>
                  </a:cubicBezTo>
                  <a:cubicBezTo>
                    <a:pt x="8316" y="1558"/>
                    <a:pt x="8037" y="981"/>
                    <a:pt x="7799" y="424"/>
                  </a:cubicBezTo>
                  <a:cubicBezTo>
                    <a:pt x="7664" y="120"/>
                    <a:pt x="7528" y="16"/>
                    <a:pt x="7235" y="16"/>
                  </a:cubicBezTo>
                  <a:cubicBezTo>
                    <a:pt x="7183" y="16"/>
                    <a:pt x="7126" y="20"/>
                    <a:pt x="7063" y="26"/>
                  </a:cubicBezTo>
                  <a:cubicBezTo>
                    <a:pt x="6890" y="37"/>
                    <a:pt x="6731" y="49"/>
                    <a:pt x="6570" y="49"/>
                  </a:cubicBezTo>
                  <a:cubicBezTo>
                    <a:pt x="6452" y="49"/>
                    <a:pt x="6333" y="43"/>
                    <a:pt x="6207" y="26"/>
                  </a:cubicBezTo>
                  <a:cubicBezTo>
                    <a:pt x="6116" y="8"/>
                    <a:pt x="6026" y="1"/>
                    <a:pt x="593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48" name="Google Shape;648;p19"/>
            <p:cNvSpPr/>
            <p:nvPr/>
          </p:nvSpPr>
          <p:spPr>
            <a:xfrm>
              <a:off x="5157521" y="1960356"/>
              <a:ext cx="81586" cy="115048"/>
            </a:xfrm>
            <a:custGeom>
              <a:avLst/>
              <a:gdLst/>
              <a:ahLst/>
              <a:cxnLst/>
              <a:rect l="l" t="t" r="r" b="b"/>
              <a:pathLst>
                <a:path w="1951" h="2786" extrusionOk="0">
                  <a:moveTo>
                    <a:pt x="1214" y="338"/>
                  </a:moveTo>
                  <a:cubicBezTo>
                    <a:pt x="1552" y="955"/>
                    <a:pt x="1433" y="1631"/>
                    <a:pt x="1552" y="2268"/>
                  </a:cubicBezTo>
                  <a:cubicBezTo>
                    <a:pt x="1395" y="2297"/>
                    <a:pt x="1245" y="2307"/>
                    <a:pt x="1100" y="2307"/>
                  </a:cubicBezTo>
                  <a:cubicBezTo>
                    <a:pt x="840" y="2307"/>
                    <a:pt x="594" y="2274"/>
                    <a:pt x="339" y="2248"/>
                  </a:cubicBezTo>
                  <a:cubicBezTo>
                    <a:pt x="339" y="1671"/>
                    <a:pt x="418" y="1154"/>
                    <a:pt x="518" y="637"/>
                  </a:cubicBezTo>
                  <a:cubicBezTo>
                    <a:pt x="538" y="478"/>
                    <a:pt x="637" y="378"/>
                    <a:pt x="816" y="358"/>
                  </a:cubicBezTo>
                  <a:cubicBezTo>
                    <a:pt x="936" y="358"/>
                    <a:pt x="1055" y="358"/>
                    <a:pt x="1214" y="338"/>
                  </a:cubicBezTo>
                  <a:close/>
                  <a:moveTo>
                    <a:pt x="1433" y="0"/>
                  </a:moveTo>
                  <a:cubicBezTo>
                    <a:pt x="1115" y="0"/>
                    <a:pt x="836" y="20"/>
                    <a:pt x="538" y="20"/>
                  </a:cubicBezTo>
                  <a:cubicBezTo>
                    <a:pt x="399" y="20"/>
                    <a:pt x="319" y="100"/>
                    <a:pt x="299" y="259"/>
                  </a:cubicBezTo>
                  <a:cubicBezTo>
                    <a:pt x="200" y="955"/>
                    <a:pt x="120" y="1651"/>
                    <a:pt x="21" y="2348"/>
                  </a:cubicBezTo>
                  <a:cubicBezTo>
                    <a:pt x="1" y="2566"/>
                    <a:pt x="40" y="2606"/>
                    <a:pt x="299" y="2646"/>
                  </a:cubicBezTo>
                  <a:cubicBezTo>
                    <a:pt x="637" y="2666"/>
                    <a:pt x="956" y="2725"/>
                    <a:pt x="1314" y="2745"/>
                  </a:cubicBezTo>
                  <a:cubicBezTo>
                    <a:pt x="1493" y="2765"/>
                    <a:pt x="1652" y="2765"/>
                    <a:pt x="1851" y="2785"/>
                  </a:cubicBezTo>
                  <a:cubicBezTo>
                    <a:pt x="1930" y="2626"/>
                    <a:pt x="1950" y="2447"/>
                    <a:pt x="1910" y="2268"/>
                  </a:cubicBezTo>
                  <a:cubicBezTo>
                    <a:pt x="1831" y="2029"/>
                    <a:pt x="1811" y="1751"/>
                    <a:pt x="1791" y="1472"/>
                  </a:cubicBezTo>
                  <a:cubicBezTo>
                    <a:pt x="1711" y="975"/>
                    <a:pt x="1632" y="478"/>
                    <a:pt x="143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7" name="Google Shape;649;p19"/>
          <p:cNvGrpSpPr/>
          <p:nvPr/>
        </p:nvGrpSpPr>
        <p:grpSpPr>
          <a:xfrm>
            <a:off x="1782206" y="1134662"/>
            <a:ext cx="499723" cy="497891"/>
            <a:chOff x="928579" y="973386"/>
            <a:chExt cx="353686" cy="352414"/>
          </a:xfrm>
        </p:grpSpPr>
        <p:sp>
          <p:nvSpPr>
            <p:cNvPr id="650" name="Google Shape;650;p19"/>
            <p:cNvSpPr/>
            <p:nvPr/>
          </p:nvSpPr>
          <p:spPr>
            <a:xfrm>
              <a:off x="946244" y="983749"/>
              <a:ext cx="323732" cy="333736"/>
            </a:xfrm>
            <a:custGeom>
              <a:avLst/>
              <a:gdLst/>
              <a:ahLst/>
              <a:cxnLst/>
              <a:rect l="l" t="t" r="r" b="b"/>
              <a:pathLst>
                <a:path w="8376" h="8416" extrusionOk="0">
                  <a:moveTo>
                    <a:pt x="7062" y="1"/>
                  </a:moveTo>
                  <a:cubicBezTo>
                    <a:pt x="5670" y="40"/>
                    <a:pt x="4278" y="80"/>
                    <a:pt x="2885" y="140"/>
                  </a:cubicBezTo>
                  <a:cubicBezTo>
                    <a:pt x="2189" y="160"/>
                    <a:pt x="1473" y="180"/>
                    <a:pt x="776" y="239"/>
                  </a:cubicBezTo>
                  <a:cubicBezTo>
                    <a:pt x="577" y="239"/>
                    <a:pt x="379" y="279"/>
                    <a:pt x="180" y="339"/>
                  </a:cubicBezTo>
                  <a:cubicBezTo>
                    <a:pt x="40" y="359"/>
                    <a:pt x="1" y="458"/>
                    <a:pt x="1" y="578"/>
                  </a:cubicBezTo>
                  <a:cubicBezTo>
                    <a:pt x="20" y="677"/>
                    <a:pt x="20" y="796"/>
                    <a:pt x="40" y="896"/>
                  </a:cubicBezTo>
                  <a:cubicBezTo>
                    <a:pt x="140" y="1373"/>
                    <a:pt x="200" y="1851"/>
                    <a:pt x="219" y="2348"/>
                  </a:cubicBezTo>
                  <a:cubicBezTo>
                    <a:pt x="219" y="2527"/>
                    <a:pt x="219" y="2686"/>
                    <a:pt x="379" y="2865"/>
                  </a:cubicBezTo>
                  <a:cubicBezTo>
                    <a:pt x="517" y="2908"/>
                    <a:pt x="679" y="2928"/>
                    <a:pt x="845" y="2928"/>
                  </a:cubicBezTo>
                  <a:cubicBezTo>
                    <a:pt x="988" y="2928"/>
                    <a:pt x="1135" y="2913"/>
                    <a:pt x="1274" y="2885"/>
                  </a:cubicBezTo>
                  <a:cubicBezTo>
                    <a:pt x="1612" y="2845"/>
                    <a:pt x="1990" y="2786"/>
                    <a:pt x="2328" y="2746"/>
                  </a:cubicBezTo>
                  <a:cubicBezTo>
                    <a:pt x="2490" y="2711"/>
                    <a:pt x="2652" y="2690"/>
                    <a:pt x="2821" y="2690"/>
                  </a:cubicBezTo>
                  <a:cubicBezTo>
                    <a:pt x="2944" y="2690"/>
                    <a:pt x="3070" y="2701"/>
                    <a:pt x="3203" y="2726"/>
                  </a:cubicBezTo>
                  <a:cubicBezTo>
                    <a:pt x="3382" y="3382"/>
                    <a:pt x="3522" y="4039"/>
                    <a:pt x="3522" y="4715"/>
                  </a:cubicBezTo>
                  <a:cubicBezTo>
                    <a:pt x="3522" y="4974"/>
                    <a:pt x="3522" y="5232"/>
                    <a:pt x="3541" y="5471"/>
                  </a:cubicBezTo>
                  <a:cubicBezTo>
                    <a:pt x="3621" y="6227"/>
                    <a:pt x="3701" y="7003"/>
                    <a:pt x="3800" y="7739"/>
                  </a:cubicBezTo>
                  <a:cubicBezTo>
                    <a:pt x="3800" y="7838"/>
                    <a:pt x="3820" y="7958"/>
                    <a:pt x="3860" y="8057"/>
                  </a:cubicBezTo>
                  <a:cubicBezTo>
                    <a:pt x="3919" y="8356"/>
                    <a:pt x="4039" y="8415"/>
                    <a:pt x="4278" y="8415"/>
                  </a:cubicBezTo>
                  <a:lnTo>
                    <a:pt x="5968" y="8415"/>
                  </a:lnTo>
                  <a:cubicBezTo>
                    <a:pt x="5988" y="8415"/>
                    <a:pt x="6028" y="8395"/>
                    <a:pt x="6088" y="8356"/>
                  </a:cubicBezTo>
                  <a:cubicBezTo>
                    <a:pt x="6108" y="8296"/>
                    <a:pt x="6187" y="8196"/>
                    <a:pt x="6187" y="8097"/>
                  </a:cubicBezTo>
                  <a:cubicBezTo>
                    <a:pt x="6207" y="7639"/>
                    <a:pt x="6287" y="7202"/>
                    <a:pt x="6247" y="6744"/>
                  </a:cubicBezTo>
                  <a:cubicBezTo>
                    <a:pt x="6207" y="6426"/>
                    <a:pt x="6247" y="6068"/>
                    <a:pt x="6207" y="5730"/>
                  </a:cubicBezTo>
                  <a:cubicBezTo>
                    <a:pt x="6167" y="5014"/>
                    <a:pt x="6108" y="4278"/>
                    <a:pt x="6088" y="3561"/>
                  </a:cubicBezTo>
                  <a:cubicBezTo>
                    <a:pt x="6068" y="3223"/>
                    <a:pt x="5988" y="2865"/>
                    <a:pt x="6088" y="2487"/>
                  </a:cubicBezTo>
                  <a:cubicBezTo>
                    <a:pt x="6207" y="2447"/>
                    <a:pt x="6307" y="2388"/>
                    <a:pt x="6406" y="2388"/>
                  </a:cubicBezTo>
                  <a:cubicBezTo>
                    <a:pt x="6764" y="2388"/>
                    <a:pt x="7142" y="2388"/>
                    <a:pt x="7480" y="2447"/>
                  </a:cubicBezTo>
                  <a:cubicBezTo>
                    <a:pt x="7579" y="2454"/>
                    <a:pt x="7677" y="2462"/>
                    <a:pt x="7777" y="2462"/>
                  </a:cubicBezTo>
                  <a:cubicBezTo>
                    <a:pt x="7958" y="2462"/>
                    <a:pt x="8143" y="2438"/>
                    <a:pt x="8336" y="2348"/>
                  </a:cubicBezTo>
                  <a:cubicBezTo>
                    <a:pt x="8336" y="2249"/>
                    <a:pt x="8356" y="2169"/>
                    <a:pt x="8375" y="2030"/>
                  </a:cubicBezTo>
                  <a:cubicBezTo>
                    <a:pt x="8276" y="1493"/>
                    <a:pt x="8256" y="955"/>
                    <a:pt x="8256" y="398"/>
                  </a:cubicBezTo>
                  <a:lnTo>
                    <a:pt x="8256" y="299"/>
                  </a:lnTo>
                  <a:cubicBezTo>
                    <a:pt x="8236" y="140"/>
                    <a:pt x="8157" y="60"/>
                    <a:pt x="7978" y="40"/>
                  </a:cubicBezTo>
                  <a:cubicBezTo>
                    <a:pt x="7679" y="1"/>
                    <a:pt x="7361" y="1"/>
                    <a:pt x="70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651" name="Google Shape;651;p19"/>
            <p:cNvSpPr/>
            <p:nvPr/>
          </p:nvSpPr>
          <p:spPr>
            <a:xfrm>
              <a:off x="928579" y="973386"/>
              <a:ext cx="353686" cy="352414"/>
            </a:xfrm>
            <a:custGeom>
              <a:avLst/>
              <a:gdLst/>
              <a:ahLst/>
              <a:cxnLst/>
              <a:rect l="l" t="t" r="r" b="b"/>
              <a:pathLst>
                <a:path w="9151" h="9156" extrusionOk="0">
                  <a:moveTo>
                    <a:pt x="7519" y="324"/>
                  </a:moveTo>
                  <a:cubicBezTo>
                    <a:pt x="7818" y="324"/>
                    <a:pt x="8136" y="324"/>
                    <a:pt x="8435" y="363"/>
                  </a:cubicBezTo>
                  <a:cubicBezTo>
                    <a:pt x="8614" y="383"/>
                    <a:pt x="8693" y="463"/>
                    <a:pt x="8713" y="622"/>
                  </a:cubicBezTo>
                  <a:lnTo>
                    <a:pt x="8713" y="721"/>
                  </a:lnTo>
                  <a:cubicBezTo>
                    <a:pt x="8713" y="1278"/>
                    <a:pt x="8733" y="1816"/>
                    <a:pt x="8832" y="2353"/>
                  </a:cubicBezTo>
                  <a:cubicBezTo>
                    <a:pt x="8813" y="2492"/>
                    <a:pt x="8793" y="2572"/>
                    <a:pt x="8793" y="2671"/>
                  </a:cubicBezTo>
                  <a:cubicBezTo>
                    <a:pt x="8600" y="2761"/>
                    <a:pt x="8415" y="2785"/>
                    <a:pt x="8234" y="2785"/>
                  </a:cubicBezTo>
                  <a:cubicBezTo>
                    <a:pt x="8134" y="2785"/>
                    <a:pt x="8036" y="2777"/>
                    <a:pt x="7937" y="2770"/>
                  </a:cubicBezTo>
                  <a:cubicBezTo>
                    <a:pt x="7599" y="2711"/>
                    <a:pt x="7221" y="2711"/>
                    <a:pt x="6863" y="2711"/>
                  </a:cubicBezTo>
                  <a:cubicBezTo>
                    <a:pt x="6764" y="2711"/>
                    <a:pt x="6664" y="2770"/>
                    <a:pt x="6545" y="2810"/>
                  </a:cubicBezTo>
                  <a:cubicBezTo>
                    <a:pt x="6445" y="3188"/>
                    <a:pt x="6525" y="3546"/>
                    <a:pt x="6545" y="3884"/>
                  </a:cubicBezTo>
                  <a:cubicBezTo>
                    <a:pt x="6565" y="4601"/>
                    <a:pt x="6624" y="5337"/>
                    <a:pt x="6664" y="6053"/>
                  </a:cubicBezTo>
                  <a:cubicBezTo>
                    <a:pt x="6704" y="6391"/>
                    <a:pt x="6664" y="6749"/>
                    <a:pt x="6704" y="7067"/>
                  </a:cubicBezTo>
                  <a:cubicBezTo>
                    <a:pt x="6744" y="7525"/>
                    <a:pt x="6664" y="7962"/>
                    <a:pt x="6644" y="8420"/>
                  </a:cubicBezTo>
                  <a:cubicBezTo>
                    <a:pt x="6644" y="8519"/>
                    <a:pt x="6565" y="8619"/>
                    <a:pt x="6545" y="8679"/>
                  </a:cubicBezTo>
                  <a:cubicBezTo>
                    <a:pt x="6485" y="8718"/>
                    <a:pt x="6445" y="8738"/>
                    <a:pt x="6425" y="8738"/>
                  </a:cubicBezTo>
                  <a:lnTo>
                    <a:pt x="4735" y="8738"/>
                  </a:lnTo>
                  <a:cubicBezTo>
                    <a:pt x="4496" y="8738"/>
                    <a:pt x="4376" y="8679"/>
                    <a:pt x="4317" y="8380"/>
                  </a:cubicBezTo>
                  <a:cubicBezTo>
                    <a:pt x="4277" y="8281"/>
                    <a:pt x="4257" y="8161"/>
                    <a:pt x="4257" y="8062"/>
                  </a:cubicBezTo>
                  <a:cubicBezTo>
                    <a:pt x="4158" y="7326"/>
                    <a:pt x="4078" y="6550"/>
                    <a:pt x="3998" y="5794"/>
                  </a:cubicBezTo>
                  <a:cubicBezTo>
                    <a:pt x="3979" y="5555"/>
                    <a:pt x="3979" y="5297"/>
                    <a:pt x="3979" y="5038"/>
                  </a:cubicBezTo>
                  <a:cubicBezTo>
                    <a:pt x="3979" y="4362"/>
                    <a:pt x="3839" y="3705"/>
                    <a:pt x="3660" y="3049"/>
                  </a:cubicBezTo>
                  <a:cubicBezTo>
                    <a:pt x="3527" y="3024"/>
                    <a:pt x="3401" y="3013"/>
                    <a:pt x="3278" y="3013"/>
                  </a:cubicBezTo>
                  <a:cubicBezTo>
                    <a:pt x="3109" y="3013"/>
                    <a:pt x="2947" y="3034"/>
                    <a:pt x="2785" y="3069"/>
                  </a:cubicBezTo>
                  <a:cubicBezTo>
                    <a:pt x="2447" y="3109"/>
                    <a:pt x="2069" y="3168"/>
                    <a:pt x="1731" y="3208"/>
                  </a:cubicBezTo>
                  <a:cubicBezTo>
                    <a:pt x="1592" y="3236"/>
                    <a:pt x="1445" y="3251"/>
                    <a:pt x="1302" y="3251"/>
                  </a:cubicBezTo>
                  <a:cubicBezTo>
                    <a:pt x="1136" y="3251"/>
                    <a:pt x="974" y="3231"/>
                    <a:pt x="836" y="3188"/>
                  </a:cubicBezTo>
                  <a:cubicBezTo>
                    <a:pt x="676" y="3009"/>
                    <a:pt x="676" y="2850"/>
                    <a:pt x="676" y="2671"/>
                  </a:cubicBezTo>
                  <a:cubicBezTo>
                    <a:pt x="657" y="2174"/>
                    <a:pt x="597" y="1696"/>
                    <a:pt x="497" y="1219"/>
                  </a:cubicBezTo>
                  <a:cubicBezTo>
                    <a:pt x="477" y="1119"/>
                    <a:pt x="477" y="1000"/>
                    <a:pt x="458" y="901"/>
                  </a:cubicBezTo>
                  <a:cubicBezTo>
                    <a:pt x="458" y="781"/>
                    <a:pt x="497" y="682"/>
                    <a:pt x="637" y="662"/>
                  </a:cubicBezTo>
                  <a:cubicBezTo>
                    <a:pt x="836" y="602"/>
                    <a:pt x="1034" y="562"/>
                    <a:pt x="1233" y="562"/>
                  </a:cubicBezTo>
                  <a:cubicBezTo>
                    <a:pt x="1930" y="503"/>
                    <a:pt x="2646" y="483"/>
                    <a:pt x="3342" y="463"/>
                  </a:cubicBezTo>
                  <a:cubicBezTo>
                    <a:pt x="4735" y="403"/>
                    <a:pt x="6127" y="363"/>
                    <a:pt x="7519" y="324"/>
                  </a:cubicBezTo>
                  <a:close/>
                  <a:moveTo>
                    <a:pt x="8068" y="1"/>
                  </a:moveTo>
                  <a:cubicBezTo>
                    <a:pt x="7928" y="1"/>
                    <a:pt x="7791" y="5"/>
                    <a:pt x="7659" y="5"/>
                  </a:cubicBezTo>
                  <a:cubicBezTo>
                    <a:pt x="6664" y="25"/>
                    <a:pt x="5669" y="85"/>
                    <a:pt x="4675" y="105"/>
                  </a:cubicBezTo>
                  <a:cubicBezTo>
                    <a:pt x="3919" y="125"/>
                    <a:pt x="3143" y="164"/>
                    <a:pt x="2347" y="204"/>
                  </a:cubicBezTo>
                  <a:cubicBezTo>
                    <a:pt x="2049" y="224"/>
                    <a:pt x="1771" y="224"/>
                    <a:pt x="1472" y="224"/>
                  </a:cubicBezTo>
                  <a:cubicBezTo>
                    <a:pt x="1074" y="224"/>
                    <a:pt x="676" y="284"/>
                    <a:pt x="279" y="324"/>
                  </a:cubicBezTo>
                  <a:cubicBezTo>
                    <a:pt x="179" y="324"/>
                    <a:pt x="80" y="463"/>
                    <a:pt x="0" y="523"/>
                  </a:cubicBezTo>
                  <a:cubicBezTo>
                    <a:pt x="159" y="1259"/>
                    <a:pt x="338" y="1895"/>
                    <a:pt x="338" y="2591"/>
                  </a:cubicBezTo>
                  <a:cubicBezTo>
                    <a:pt x="338" y="2790"/>
                    <a:pt x="338" y="2989"/>
                    <a:pt x="358" y="3188"/>
                  </a:cubicBezTo>
                  <a:cubicBezTo>
                    <a:pt x="378" y="3467"/>
                    <a:pt x="438" y="3566"/>
                    <a:pt x="696" y="3566"/>
                  </a:cubicBezTo>
                  <a:cubicBezTo>
                    <a:pt x="846" y="3576"/>
                    <a:pt x="1005" y="3581"/>
                    <a:pt x="1164" y="3581"/>
                  </a:cubicBezTo>
                  <a:cubicBezTo>
                    <a:pt x="1323" y="3581"/>
                    <a:pt x="1482" y="3576"/>
                    <a:pt x="1631" y="3566"/>
                  </a:cubicBezTo>
                  <a:cubicBezTo>
                    <a:pt x="2049" y="3546"/>
                    <a:pt x="2447" y="3487"/>
                    <a:pt x="2865" y="3447"/>
                  </a:cubicBezTo>
                  <a:cubicBezTo>
                    <a:pt x="2918" y="3434"/>
                    <a:pt x="2971" y="3429"/>
                    <a:pt x="3025" y="3429"/>
                  </a:cubicBezTo>
                  <a:cubicBezTo>
                    <a:pt x="3134" y="3429"/>
                    <a:pt x="3249" y="3447"/>
                    <a:pt x="3382" y="3447"/>
                  </a:cubicBezTo>
                  <a:cubicBezTo>
                    <a:pt x="3561" y="4044"/>
                    <a:pt x="3660" y="4581"/>
                    <a:pt x="3680" y="5158"/>
                  </a:cubicBezTo>
                  <a:cubicBezTo>
                    <a:pt x="3720" y="5555"/>
                    <a:pt x="3740" y="5953"/>
                    <a:pt x="3780" y="6351"/>
                  </a:cubicBezTo>
                  <a:cubicBezTo>
                    <a:pt x="3819" y="6530"/>
                    <a:pt x="3839" y="6669"/>
                    <a:pt x="3839" y="6848"/>
                  </a:cubicBezTo>
                  <a:cubicBezTo>
                    <a:pt x="3879" y="7525"/>
                    <a:pt x="3959" y="8181"/>
                    <a:pt x="4018" y="8838"/>
                  </a:cubicBezTo>
                  <a:cubicBezTo>
                    <a:pt x="4038" y="9017"/>
                    <a:pt x="4118" y="9116"/>
                    <a:pt x="4277" y="9136"/>
                  </a:cubicBezTo>
                  <a:cubicBezTo>
                    <a:pt x="4376" y="9156"/>
                    <a:pt x="4516" y="9156"/>
                    <a:pt x="4615" y="9156"/>
                  </a:cubicBezTo>
                  <a:cubicBezTo>
                    <a:pt x="5311" y="9156"/>
                    <a:pt x="6028" y="9136"/>
                    <a:pt x="6724" y="9136"/>
                  </a:cubicBezTo>
                  <a:cubicBezTo>
                    <a:pt x="6764" y="9136"/>
                    <a:pt x="6823" y="9116"/>
                    <a:pt x="6923" y="9057"/>
                  </a:cubicBezTo>
                  <a:cubicBezTo>
                    <a:pt x="6943" y="8778"/>
                    <a:pt x="7002" y="8519"/>
                    <a:pt x="7002" y="8221"/>
                  </a:cubicBezTo>
                  <a:cubicBezTo>
                    <a:pt x="7022" y="6769"/>
                    <a:pt x="6963" y="5337"/>
                    <a:pt x="6843" y="3884"/>
                  </a:cubicBezTo>
                  <a:cubicBezTo>
                    <a:pt x="6823" y="3646"/>
                    <a:pt x="6764" y="3387"/>
                    <a:pt x="6923" y="3148"/>
                  </a:cubicBezTo>
                  <a:cubicBezTo>
                    <a:pt x="7044" y="3093"/>
                    <a:pt x="7178" y="3081"/>
                    <a:pt x="7311" y="3081"/>
                  </a:cubicBezTo>
                  <a:cubicBezTo>
                    <a:pt x="7417" y="3081"/>
                    <a:pt x="7522" y="3089"/>
                    <a:pt x="7619" y="3089"/>
                  </a:cubicBezTo>
                  <a:cubicBezTo>
                    <a:pt x="7997" y="3089"/>
                    <a:pt x="8395" y="3109"/>
                    <a:pt x="8753" y="3109"/>
                  </a:cubicBezTo>
                  <a:cubicBezTo>
                    <a:pt x="8852" y="3109"/>
                    <a:pt x="8952" y="3089"/>
                    <a:pt x="9051" y="3069"/>
                  </a:cubicBezTo>
                  <a:cubicBezTo>
                    <a:pt x="9151" y="2810"/>
                    <a:pt x="9091" y="2552"/>
                    <a:pt x="9091" y="2273"/>
                  </a:cubicBezTo>
                  <a:cubicBezTo>
                    <a:pt x="9051" y="1855"/>
                    <a:pt x="9031" y="1458"/>
                    <a:pt x="9011" y="1020"/>
                  </a:cubicBezTo>
                  <a:cubicBezTo>
                    <a:pt x="9011" y="821"/>
                    <a:pt x="9011" y="622"/>
                    <a:pt x="8992" y="423"/>
                  </a:cubicBezTo>
                  <a:cubicBezTo>
                    <a:pt x="8992" y="324"/>
                    <a:pt x="8932" y="224"/>
                    <a:pt x="8912" y="125"/>
                  </a:cubicBezTo>
                  <a:cubicBezTo>
                    <a:pt x="8633" y="19"/>
                    <a:pt x="8346" y="1"/>
                    <a:pt x="806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652" name="Google Shape;652;p19"/>
          <p:cNvSpPr txBox="1"/>
          <p:nvPr/>
        </p:nvSpPr>
        <p:spPr>
          <a:xfrm>
            <a:off x="611034" y="3929013"/>
            <a:ext cx="1254600" cy="105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BANSARI SHAH</a:t>
            </a:r>
          </a:p>
          <a:p>
            <a:pPr algn="ctr">
              <a:spcAft>
                <a:spcPts val="1600"/>
              </a:spcAft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ZH92730</a:t>
            </a:r>
          </a:p>
          <a:p>
            <a:pPr algn="ctr">
              <a:spcAft>
                <a:spcPts val="1600"/>
              </a:spcAft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3" name="Google Shape;653;p19"/>
          <p:cNvSpPr txBox="1"/>
          <p:nvPr/>
        </p:nvSpPr>
        <p:spPr>
          <a:xfrm>
            <a:off x="4142194" y="3947883"/>
            <a:ext cx="1254600" cy="1063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KOMAL LONDHE</a:t>
            </a:r>
          </a:p>
          <a:p>
            <a:pPr algn="ctr">
              <a:spcAft>
                <a:spcPts val="1600"/>
              </a:spcAft>
            </a:pPr>
            <a:r>
              <a:rPr lang="en" sz="1800" b="1" dirty="0">
                <a:latin typeface="Roboto"/>
                <a:ea typeface="Roboto"/>
                <a:cs typeface="Roboto"/>
                <a:sym typeface="Roboto"/>
              </a:rPr>
              <a:t>AY10453</a:t>
            </a:r>
          </a:p>
          <a:p>
            <a:pPr algn="ctr">
              <a:spcAft>
                <a:spcPts val="1600"/>
              </a:spcAft>
            </a:pP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4" name="Google Shape;654;p19"/>
          <p:cNvSpPr txBox="1"/>
          <p:nvPr/>
        </p:nvSpPr>
        <p:spPr>
          <a:xfrm>
            <a:off x="2431513" y="3753284"/>
            <a:ext cx="1254600" cy="1063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JEEVAN SAI SREELA</a:t>
            </a:r>
          </a:p>
          <a:p>
            <a:pPr algn="ctr">
              <a:spcAft>
                <a:spcPts val="1600"/>
              </a:spcAft>
            </a:pP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OM75175</a:t>
            </a:r>
          </a:p>
          <a:p>
            <a:pPr algn="ctr">
              <a:spcAft>
                <a:spcPts val="1600"/>
              </a:spcAft>
            </a:pPr>
            <a:endParaRPr lang="en-US" sz="1800" b="1" dirty="0">
              <a:latin typeface="Roboto"/>
              <a:ea typeface="Roboto"/>
              <a:cs typeface="Roboto"/>
              <a:sym typeface="Roboto"/>
            </a:endParaRPr>
          </a:p>
          <a:p>
            <a:pPr algn="ctr">
              <a:spcAft>
                <a:spcPts val="1600"/>
              </a:spcAft>
            </a:pP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5" name="Google Shape;655;p19"/>
          <p:cNvSpPr txBox="1"/>
          <p:nvPr/>
        </p:nvSpPr>
        <p:spPr>
          <a:xfrm>
            <a:off x="5818284" y="3618639"/>
            <a:ext cx="1450421" cy="1313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Bef>
                <a:spcPts val="1600"/>
              </a:spcBef>
              <a:spcAft>
                <a:spcPts val="1600"/>
              </a:spcAft>
            </a:pP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VAISHNAVI VEJELLA</a:t>
            </a:r>
          </a:p>
          <a:p>
            <a:pPr algn="ctr">
              <a:spcBef>
                <a:spcPts val="1600"/>
              </a:spcBef>
              <a:spcAft>
                <a:spcPts val="1600"/>
              </a:spcAft>
            </a:pPr>
            <a:r>
              <a:rPr lang="en-US" sz="1800" b="1" dirty="0">
                <a:latin typeface="Roboto"/>
                <a:ea typeface="Roboto"/>
                <a:cs typeface="Roboto"/>
                <a:sym typeface="Roboto"/>
              </a:rPr>
              <a:t>HX74171</a:t>
            </a:r>
          </a:p>
          <a:p>
            <a:pPr algn="ctr">
              <a:spcBef>
                <a:spcPts val="1600"/>
              </a:spcBef>
              <a:spcAft>
                <a:spcPts val="1600"/>
              </a:spcAft>
            </a:pPr>
            <a:endParaRPr lang="en-US" sz="1800" b="1" dirty="0">
              <a:latin typeface="Roboto"/>
              <a:ea typeface="Roboto"/>
              <a:cs typeface="Roboto"/>
              <a:sym typeface="Roboto"/>
            </a:endParaRPr>
          </a:p>
          <a:p>
            <a:pPr algn="ctr">
              <a:spcBef>
                <a:spcPts val="1600"/>
              </a:spcBef>
              <a:spcAft>
                <a:spcPts val="1600"/>
              </a:spcAft>
            </a:pPr>
            <a:endParaRPr lang="en-US" sz="1800" b="1"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" name="Google Shape;596;p19">
            <a:extLst>
              <a:ext uri="{FF2B5EF4-FFF2-40B4-BE49-F238E27FC236}">
                <a16:creationId xmlns:a16="http://schemas.microsoft.com/office/drawing/2014/main" xmlns="" id="{51A8E019-D50F-48AF-9901-61500AA03C75}"/>
              </a:ext>
            </a:extLst>
          </p:cNvPr>
          <p:cNvGrpSpPr/>
          <p:nvPr/>
        </p:nvGrpSpPr>
        <p:grpSpPr>
          <a:xfrm>
            <a:off x="637906" y="1486559"/>
            <a:ext cx="1310471" cy="1660250"/>
            <a:chOff x="3924649" y="2043841"/>
            <a:chExt cx="1310471" cy="1660250"/>
          </a:xfrm>
        </p:grpSpPr>
        <p:sp>
          <p:nvSpPr>
            <p:cNvPr id="120" name="Google Shape;597;p19">
              <a:extLst>
                <a:ext uri="{FF2B5EF4-FFF2-40B4-BE49-F238E27FC236}">
                  <a16:creationId xmlns:a16="http://schemas.microsoft.com/office/drawing/2014/main" xmlns="" id="{BF9D8B06-97BD-43F4-AD53-AC624DB36F61}"/>
                </a:ext>
              </a:extLst>
            </p:cNvPr>
            <p:cNvSpPr/>
            <p:nvPr/>
          </p:nvSpPr>
          <p:spPr>
            <a:xfrm>
              <a:off x="4658450" y="2741353"/>
              <a:ext cx="161041" cy="210869"/>
            </a:xfrm>
            <a:custGeom>
              <a:avLst/>
              <a:gdLst/>
              <a:ahLst/>
              <a:cxnLst/>
              <a:rect l="l" t="t" r="r" b="b"/>
              <a:pathLst>
                <a:path w="2567" h="3404" extrusionOk="0">
                  <a:moveTo>
                    <a:pt x="2388" y="0"/>
                  </a:moveTo>
                  <a:cubicBezTo>
                    <a:pt x="2328" y="60"/>
                    <a:pt x="2269" y="80"/>
                    <a:pt x="2269" y="139"/>
                  </a:cubicBezTo>
                  <a:cubicBezTo>
                    <a:pt x="2169" y="537"/>
                    <a:pt x="1990" y="856"/>
                    <a:pt x="1771" y="1174"/>
                  </a:cubicBezTo>
                  <a:cubicBezTo>
                    <a:pt x="1294" y="1870"/>
                    <a:pt x="796" y="2606"/>
                    <a:pt x="140" y="3163"/>
                  </a:cubicBezTo>
                  <a:cubicBezTo>
                    <a:pt x="100" y="3223"/>
                    <a:pt x="80" y="3283"/>
                    <a:pt x="1" y="3402"/>
                  </a:cubicBezTo>
                  <a:cubicBezTo>
                    <a:pt x="21" y="3403"/>
                    <a:pt x="40" y="3403"/>
                    <a:pt x="60" y="3403"/>
                  </a:cubicBezTo>
                  <a:cubicBezTo>
                    <a:pt x="452" y="3403"/>
                    <a:pt x="793" y="3220"/>
                    <a:pt x="1115" y="3163"/>
                  </a:cubicBezTo>
                  <a:cubicBezTo>
                    <a:pt x="1513" y="3123"/>
                    <a:pt x="1891" y="3123"/>
                    <a:pt x="2269" y="3103"/>
                  </a:cubicBezTo>
                  <a:cubicBezTo>
                    <a:pt x="2428" y="2726"/>
                    <a:pt x="2428" y="2726"/>
                    <a:pt x="2428" y="2527"/>
                  </a:cubicBezTo>
                  <a:cubicBezTo>
                    <a:pt x="2467" y="2228"/>
                    <a:pt x="2467" y="1930"/>
                    <a:pt x="2467" y="1631"/>
                  </a:cubicBezTo>
                  <a:cubicBezTo>
                    <a:pt x="2467" y="1074"/>
                    <a:pt x="2567" y="517"/>
                    <a:pt x="2388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1" name="Google Shape;598;p19">
              <a:extLst>
                <a:ext uri="{FF2B5EF4-FFF2-40B4-BE49-F238E27FC236}">
                  <a16:creationId xmlns:a16="http://schemas.microsoft.com/office/drawing/2014/main" xmlns="" id="{0FACE173-11D9-4916-ACF3-3AD934BF68D4}"/>
                </a:ext>
              </a:extLst>
            </p:cNvPr>
            <p:cNvSpPr/>
            <p:nvPr/>
          </p:nvSpPr>
          <p:spPr>
            <a:xfrm>
              <a:off x="4330205" y="2281605"/>
              <a:ext cx="503029" cy="280693"/>
            </a:xfrm>
            <a:custGeom>
              <a:avLst/>
              <a:gdLst/>
              <a:ahLst/>
              <a:cxnLst/>
              <a:rect l="l" t="t" r="r" b="b"/>
              <a:pathLst>
                <a:path w="8018" h="4280" extrusionOk="0">
                  <a:moveTo>
                    <a:pt x="3188" y="1"/>
                  </a:moveTo>
                  <a:cubicBezTo>
                    <a:pt x="3102" y="1"/>
                    <a:pt x="3014" y="8"/>
                    <a:pt x="2925" y="22"/>
                  </a:cubicBezTo>
                  <a:cubicBezTo>
                    <a:pt x="2726" y="42"/>
                    <a:pt x="2527" y="82"/>
                    <a:pt x="2348" y="141"/>
                  </a:cubicBezTo>
                  <a:cubicBezTo>
                    <a:pt x="1791" y="380"/>
                    <a:pt x="1374" y="738"/>
                    <a:pt x="956" y="1116"/>
                  </a:cubicBezTo>
                  <a:cubicBezTo>
                    <a:pt x="836" y="1216"/>
                    <a:pt x="757" y="1375"/>
                    <a:pt x="657" y="1494"/>
                  </a:cubicBezTo>
                  <a:cubicBezTo>
                    <a:pt x="260" y="2190"/>
                    <a:pt x="61" y="2926"/>
                    <a:pt x="1" y="3722"/>
                  </a:cubicBezTo>
                  <a:cubicBezTo>
                    <a:pt x="1" y="3822"/>
                    <a:pt x="41" y="3901"/>
                    <a:pt x="41" y="4060"/>
                  </a:cubicBezTo>
                  <a:cubicBezTo>
                    <a:pt x="299" y="3881"/>
                    <a:pt x="498" y="3682"/>
                    <a:pt x="737" y="3563"/>
                  </a:cubicBezTo>
                  <a:cubicBezTo>
                    <a:pt x="1713" y="3097"/>
                    <a:pt x="2735" y="2928"/>
                    <a:pt x="3681" y="2928"/>
                  </a:cubicBezTo>
                  <a:cubicBezTo>
                    <a:pt x="5762" y="2928"/>
                    <a:pt x="7473" y="3747"/>
                    <a:pt x="7501" y="4021"/>
                  </a:cubicBezTo>
                  <a:cubicBezTo>
                    <a:pt x="7540" y="4080"/>
                    <a:pt x="7620" y="4160"/>
                    <a:pt x="7719" y="4200"/>
                  </a:cubicBezTo>
                  <a:cubicBezTo>
                    <a:pt x="7759" y="4219"/>
                    <a:pt x="7819" y="4259"/>
                    <a:pt x="7898" y="4279"/>
                  </a:cubicBezTo>
                  <a:cubicBezTo>
                    <a:pt x="7998" y="4180"/>
                    <a:pt x="8018" y="4021"/>
                    <a:pt x="7998" y="3861"/>
                  </a:cubicBezTo>
                  <a:cubicBezTo>
                    <a:pt x="7958" y="3623"/>
                    <a:pt x="7958" y="3424"/>
                    <a:pt x="7938" y="3205"/>
                  </a:cubicBezTo>
                  <a:cubicBezTo>
                    <a:pt x="7918" y="2071"/>
                    <a:pt x="7421" y="1176"/>
                    <a:pt x="6446" y="539"/>
                  </a:cubicBezTo>
                  <a:cubicBezTo>
                    <a:pt x="6142" y="351"/>
                    <a:pt x="5805" y="226"/>
                    <a:pt x="5453" y="226"/>
                  </a:cubicBezTo>
                  <a:cubicBezTo>
                    <a:pt x="5322" y="226"/>
                    <a:pt x="5189" y="243"/>
                    <a:pt x="5054" y="281"/>
                  </a:cubicBezTo>
                  <a:cubicBezTo>
                    <a:pt x="4815" y="321"/>
                    <a:pt x="4556" y="400"/>
                    <a:pt x="4238" y="480"/>
                  </a:cubicBezTo>
                  <a:cubicBezTo>
                    <a:pt x="3944" y="153"/>
                    <a:pt x="3583" y="1"/>
                    <a:pt x="3188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2" name="Google Shape;599;p19">
              <a:extLst>
                <a:ext uri="{FF2B5EF4-FFF2-40B4-BE49-F238E27FC236}">
                  <a16:creationId xmlns:a16="http://schemas.microsoft.com/office/drawing/2014/main" xmlns="" id="{D046AE8A-A69D-4A4F-8015-420995E06E34}"/>
                </a:ext>
              </a:extLst>
            </p:cNvPr>
            <p:cNvSpPr/>
            <p:nvPr/>
          </p:nvSpPr>
          <p:spPr>
            <a:xfrm>
              <a:off x="4090643" y="2262201"/>
              <a:ext cx="1032116" cy="1441890"/>
            </a:xfrm>
            <a:custGeom>
              <a:avLst/>
              <a:gdLst/>
              <a:ahLst/>
              <a:cxnLst/>
              <a:rect l="l" t="t" r="r" b="b"/>
              <a:pathLst>
                <a:path w="16452" h="23276" extrusionOk="0">
                  <a:moveTo>
                    <a:pt x="6999" y="380"/>
                  </a:moveTo>
                  <a:cubicBezTo>
                    <a:pt x="7400" y="380"/>
                    <a:pt x="7757" y="515"/>
                    <a:pt x="8057" y="832"/>
                  </a:cubicBezTo>
                  <a:cubicBezTo>
                    <a:pt x="8375" y="753"/>
                    <a:pt x="8594" y="693"/>
                    <a:pt x="8853" y="634"/>
                  </a:cubicBezTo>
                  <a:cubicBezTo>
                    <a:pt x="8983" y="602"/>
                    <a:pt x="9109" y="587"/>
                    <a:pt x="9232" y="587"/>
                  </a:cubicBezTo>
                  <a:cubicBezTo>
                    <a:pt x="9579" y="587"/>
                    <a:pt x="9902" y="706"/>
                    <a:pt x="10225" y="912"/>
                  </a:cubicBezTo>
                  <a:cubicBezTo>
                    <a:pt x="11160" y="1509"/>
                    <a:pt x="11658" y="2384"/>
                    <a:pt x="11658" y="3498"/>
                  </a:cubicBezTo>
                  <a:cubicBezTo>
                    <a:pt x="11658" y="3697"/>
                    <a:pt x="11678" y="3916"/>
                    <a:pt x="11717" y="4115"/>
                  </a:cubicBezTo>
                  <a:cubicBezTo>
                    <a:pt x="11717" y="4274"/>
                    <a:pt x="11717" y="4413"/>
                    <a:pt x="11618" y="4572"/>
                  </a:cubicBezTo>
                  <a:cubicBezTo>
                    <a:pt x="11538" y="4532"/>
                    <a:pt x="11479" y="4513"/>
                    <a:pt x="11439" y="4493"/>
                  </a:cubicBezTo>
                  <a:cubicBezTo>
                    <a:pt x="11359" y="4433"/>
                    <a:pt x="11280" y="4373"/>
                    <a:pt x="11240" y="4314"/>
                  </a:cubicBezTo>
                  <a:cubicBezTo>
                    <a:pt x="11220" y="3916"/>
                    <a:pt x="11180" y="3578"/>
                    <a:pt x="11160" y="3220"/>
                  </a:cubicBezTo>
                  <a:cubicBezTo>
                    <a:pt x="11160" y="3180"/>
                    <a:pt x="11160" y="3120"/>
                    <a:pt x="11141" y="3120"/>
                  </a:cubicBezTo>
                  <a:cubicBezTo>
                    <a:pt x="11081" y="3060"/>
                    <a:pt x="11021" y="3041"/>
                    <a:pt x="10961" y="3021"/>
                  </a:cubicBezTo>
                  <a:cubicBezTo>
                    <a:pt x="10942" y="3021"/>
                    <a:pt x="10862" y="3100"/>
                    <a:pt x="10862" y="3120"/>
                  </a:cubicBezTo>
                  <a:cubicBezTo>
                    <a:pt x="10842" y="3220"/>
                    <a:pt x="10842" y="3339"/>
                    <a:pt x="10842" y="3478"/>
                  </a:cubicBezTo>
                  <a:lnTo>
                    <a:pt x="10842" y="3975"/>
                  </a:lnTo>
                  <a:cubicBezTo>
                    <a:pt x="10829" y="3977"/>
                    <a:pt x="10816" y="3977"/>
                    <a:pt x="10803" y="3977"/>
                  </a:cubicBezTo>
                  <a:cubicBezTo>
                    <a:pt x="10571" y="3977"/>
                    <a:pt x="10457" y="3812"/>
                    <a:pt x="10325" y="3737"/>
                  </a:cubicBezTo>
                  <a:cubicBezTo>
                    <a:pt x="10265" y="3140"/>
                    <a:pt x="10225" y="2563"/>
                    <a:pt x="10186" y="2006"/>
                  </a:cubicBezTo>
                  <a:cubicBezTo>
                    <a:pt x="10139" y="1967"/>
                    <a:pt x="10096" y="1950"/>
                    <a:pt x="10059" y="1950"/>
                  </a:cubicBezTo>
                  <a:cubicBezTo>
                    <a:pt x="10001" y="1950"/>
                    <a:pt x="9959" y="1993"/>
                    <a:pt x="9947" y="2066"/>
                  </a:cubicBezTo>
                  <a:cubicBezTo>
                    <a:pt x="9927" y="2344"/>
                    <a:pt x="9887" y="2603"/>
                    <a:pt x="9887" y="2881"/>
                  </a:cubicBezTo>
                  <a:cubicBezTo>
                    <a:pt x="9887" y="3060"/>
                    <a:pt x="9967" y="3299"/>
                    <a:pt x="9867" y="3518"/>
                  </a:cubicBezTo>
                  <a:cubicBezTo>
                    <a:pt x="9818" y="3532"/>
                    <a:pt x="9771" y="3538"/>
                    <a:pt x="9726" y="3538"/>
                  </a:cubicBezTo>
                  <a:cubicBezTo>
                    <a:pt x="9518" y="3538"/>
                    <a:pt x="9354" y="3411"/>
                    <a:pt x="9191" y="3379"/>
                  </a:cubicBezTo>
                  <a:cubicBezTo>
                    <a:pt x="9092" y="2921"/>
                    <a:pt x="9052" y="2484"/>
                    <a:pt x="9072" y="2046"/>
                  </a:cubicBezTo>
                  <a:cubicBezTo>
                    <a:pt x="9072" y="1986"/>
                    <a:pt x="9072" y="1907"/>
                    <a:pt x="9052" y="1827"/>
                  </a:cubicBezTo>
                  <a:cubicBezTo>
                    <a:pt x="9032" y="1767"/>
                    <a:pt x="8972" y="1728"/>
                    <a:pt x="8932" y="1728"/>
                  </a:cubicBezTo>
                  <a:cubicBezTo>
                    <a:pt x="8853" y="1728"/>
                    <a:pt x="8753" y="1767"/>
                    <a:pt x="8753" y="1827"/>
                  </a:cubicBezTo>
                  <a:cubicBezTo>
                    <a:pt x="8733" y="1927"/>
                    <a:pt x="8733" y="2046"/>
                    <a:pt x="8733" y="2185"/>
                  </a:cubicBezTo>
                  <a:cubicBezTo>
                    <a:pt x="8733" y="2503"/>
                    <a:pt x="8733" y="2822"/>
                    <a:pt x="8694" y="3140"/>
                  </a:cubicBezTo>
                  <a:cubicBezTo>
                    <a:pt x="8638" y="3195"/>
                    <a:pt x="8577" y="3208"/>
                    <a:pt x="8516" y="3208"/>
                  </a:cubicBezTo>
                  <a:cubicBezTo>
                    <a:pt x="8468" y="3208"/>
                    <a:pt x="8420" y="3200"/>
                    <a:pt x="8375" y="3200"/>
                  </a:cubicBezTo>
                  <a:cubicBezTo>
                    <a:pt x="8276" y="3200"/>
                    <a:pt x="8157" y="3140"/>
                    <a:pt x="8057" y="3140"/>
                  </a:cubicBezTo>
                  <a:cubicBezTo>
                    <a:pt x="7938" y="2981"/>
                    <a:pt x="7958" y="2802"/>
                    <a:pt x="7958" y="2623"/>
                  </a:cubicBezTo>
                  <a:cubicBezTo>
                    <a:pt x="7958" y="2523"/>
                    <a:pt x="7978" y="2424"/>
                    <a:pt x="7958" y="2344"/>
                  </a:cubicBezTo>
                  <a:cubicBezTo>
                    <a:pt x="7938" y="2304"/>
                    <a:pt x="7858" y="2225"/>
                    <a:pt x="7799" y="2205"/>
                  </a:cubicBezTo>
                  <a:cubicBezTo>
                    <a:pt x="7793" y="2203"/>
                    <a:pt x="7788" y="2202"/>
                    <a:pt x="7782" y="2202"/>
                  </a:cubicBezTo>
                  <a:cubicBezTo>
                    <a:pt x="7722" y="2202"/>
                    <a:pt x="7639" y="2293"/>
                    <a:pt x="7639" y="2384"/>
                  </a:cubicBezTo>
                  <a:cubicBezTo>
                    <a:pt x="7639" y="2503"/>
                    <a:pt x="7659" y="2643"/>
                    <a:pt x="7659" y="2782"/>
                  </a:cubicBezTo>
                  <a:cubicBezTo>
                    <a:pt x="7659" y="3021"/>
                    <a:pt x="7580" y="3100"/>
                    <a:pt x="7301" y="3120"/>
                  </a:cubicBezTo>
                  <a:cubicBezTo>
                    <a:pt x="7242" y="3120"/>
                    <a:pt x="7162" y="3100"/>
                    <a:pt x="7082" y="3100"/>
                  </a:cubicBezTo>
                  <a:cubicBezTo>
                    <a:pt x="6903" y="2722"/>
                    <a:pt x="7063" y="2324"/>
                    <a:pt x="6864" y="1986"/>
                  </a:cubicBezTo>
                  <a:cubicBezTo>
                    <a:pt x="6832" y="1979"/>
                    <a:pt x="6803" y="1976"/>
                    <a:pt x="6778" y="1976"/>
                  </a:cubicBezTo>
                  <a:cubicBezTo>
                    <a:pt x="6659" y="1976"/>
                    <a:pt x="6605" y="2047"/>
                    <a:pt x="6605" y="2145"/>
                  </a:cubicBezTo>
                  <a:cubicBezTo>
                    <a:pt x="6585" y="2285"/>
                    <a:pt x="6645" y="2384"/>
                    <a:pt x="6645" y="2503"/>
                  </a:cubicBezTo>
                  <a:lnTo>
                    <a:pt x="6645" y="3140"/>
                  </a:lnTo>
                  <a:cubicBezTo>
                    <a:pt x="6466" y="3200"/>
                    <a:pt x="6287" y="3220"/>
                    <a:pt x="6167" y="3279"/>
                  </a:cubicBezTo>
                  <a:cubicBezTo>
                    <a:pt x="5968" y="3140"/>
                    <a:pt x="6008" y="2941"/>
                    <a:pt x="5988" y="2782"/>
                  </a:cubicBezTo>
                  <a:cubicBezTo>
                    <a:pt x="5968" y="2444"/>
                    <a:pt x="5909" y="2125"/>
                    <a:pt x="5869" y="1807"/>
                  </a:cubicBezTo>
                  <a:cubicBezTo>
                    <a:pt x="5869" y="1738"/>
                    <a:pt x="5831" y="1717"/>
                    <a:pt x="5735" y="1717"/>
                  </a:cubicBezTo>
                  <a:cubicBezTo>
                    <a:pt x="5692" y="1717"/>
                    <a:pt x="5638" y="1721"/>
                    <a:pt x="5571" y="1728"/>
                  </a:cubicBezTo>
                  <a:cubicBezTo>
                    <a:pt x="5610" y="2304"/>
                    <a:pt x="5690" y="2842"/>
                    <a:pt x="5590" y="3438"/>
                  </a:cubicBezTo>
                  <a:cubicBezTo>
                    <a:pt x="5471" y="3498"/>
                    <a:pt x="5312" y="3538"/>
                    <a:pt x="5193" y="3617"/>
                  </a:cubicBezTo>
                  <a:cubicBezTo>
                    <a:pt x="5133" y="3538"/>
                    <a:pt x="5093" y="3498"/>
                    <a:pt x="5093" y="3478"/>
                  </a:cubicBezTo>
                  <a:cubicBezTo>
                    <a:pt x="5073" y="3239"/>
                    <a:pt x="5073" y="3021"/>
                    <a:pt x="5033" y="2782"/>
                  </a:cubicBezTo>
                  <a:cubicBezTo>
                    <a:pt x="5033" y="2695"/>
                    <a:pt x="4988" y="2639"/>
                    <a:pt x="4924" y="2639"/>
                  </a:cubicBezTo>
                  <a:cubicBezTo>
                    <a:pt x="4914" y="2639"/>
                    <a:pt x="4904" y="2640"/>
                    <a:pt x="4894" y="2643"/>
                  </a:cubicBezTo>
                  <a:cubicBezTo>
                    <a:pt x="4815" y="2682"/>
                    <a:pt x="4735" y="2722"/>
                    <a:pt x="4715" y="2802"/>
                  </a:cubicBezTo>
                  <a:cubicBezTo>
                    <a:pt x="4695" y="2881"/>
                    <a:pt x="4715" y="2941"/>
                    <a:pt x="4715" y="3021"/>
                  </a:cubicBezTo>
                  <a:lnTo>
                    <a:pt x="4715" y="3916"/>
                  </a:lnTo>
                  <a:cubicBezTo>
                    <a:pt x="4496" y="4035"/>
                    <a:pt x="4317" y="4234"/>
                    <a:pt x="4039" y="4393"/>
                  </a:cubicBezTo>
                  <a:cubicBezTo>
                    <a:pt x="4039" y="4234"/>
                    <a:pt x="4019" y="4135"/>
                    <a:pt x="4019" y="4075"/>
                  </a:cubicBezTo>
                  <a:cubicBezTo>
                    <a:pt x="3979" y="3239"/>
                    <a:pt x="4198" y="2503"/>
                    <a:pt x="4576" y="1827"/>
                  </a:cubicBezTo>
                  <a:cubicBezTo>
                    <a:pt x="4655" y="1708"/>
                    <a:pt x="4755" y="1549"/>
                    <a:pt x="4854" y="1449"/>
                  </a:cubicBezTo>
                  <a:cubicBezTo>
                    <a:pt x="5272" y="1111"/>
                    <a:pt x="5690" y="733"/>
                    <a:pt x="6207" y="514"/>
                  </a:cubicBezTo>
                  <a:cubicBezTo>
                    <a:pt x="6386" y="435"/>
                    <a:pt x="6585" y="415"/>
                    <a:pt x="6764" y="395"/>
                  </a:cubicBezTo>
                  <a:cubicBezTo>
                    <a:pt x="6844" y="385"/>
                    <a:pt x="6923" y="380"/>
                    <a:pt x="6999" y="380"/>
                  </a:cubicBezTo>
                  <a:close/>
                  <a:moveTo>
                    <a:pt x="11951" y="5459"/>
                  </a:moveTo>
                  <a:cubicBezTo>
                    <a:pt x="12116" y="5459"/>
                    <a:pt x="12210" y="5537"/>
                    <a:pt x="12314" y="5627"/>
                  </a:cubicBezTo>
                  <a:cubicBezTo>
                    <a:pt x="12473" y="5826"/>
                    <a:pt x="12434" y="6084"/>
                    <a:pt x="12434" y="6303"/>
                  </a:cubicBezTo>
                  <a:cubicBezTo>
                    <a:pt x="12434" y="6701"/>
                    <a:pt x="12235" y="6860"/>
                    <a:pt x="11658" y="6900"/>
                  </a:cubicBezTo>
                  <a:cubicBezTo>
                    <a:pt x="11538" y="6422"/>
                    <a:pt x="11737" y="5985"/>
                    <a:pt x="11757" y="5487"/>
                  </a:cubicBezTo>
                  <a:cubicBezTo>
                    <a:pt x="11832" y="5467"/>
                    <a:pt x="11895" y="5459"/>
                    <a:pt x="11951" y="5459"/>
                  </a:cubicBezTo>
                  <a:close/>
                  <a:moveTo>
                    <a:pt x="3362" y="5368"/>
                  </a:moveTo>
                  <a:cubicBezTo>
                    <a:pt x="3482" y="5388"/>
                    <a:pt x="3502" y="5507"/>
                    <a:pt x="3522" y="5627"/>
                  </a:cubicBezTo>
                  <a:cubicBezTo>
                    <a:pt x="3561" y="6044"/>
                    <a:pt x="3601" y="6502"/>
                    <a:pt x="3621" y="6979"/>
                  </a:cubicBezTo>
                  <a:cubicBezTo>
                    <a:pt x="3362" y="6959"/>
                    <a:pt x="3124" y="6900"/>
                    <a:pt x="3004" y="6661"/>
                  </a:cubicBezTo>
                  <a:cubicBezTo>
                    <a:pt x="2865" y="6402"/>
                    <a:pt x="2726" y="6124"/>
                    <a:pt x="2805" y="5826"/>
                  </a:cubicBezTo>
                  <a:cubicBezTo>
                    <a:pt x="2825" y="5686"/>
                    <a:pt x="2965" y="5567"/>
                    <a:pt x="3064" y="5467"/>
                  </a:cubicBezTo>
                  <a:cubicBezTo>
                    <a:pt x="3124" y="5388"/>
                    <a:pt x="3263" y="5368"/>
                    <a:pt x="3362" y="5368"/>
                  </a:cubicBezTo>
                  <a:close/>
                  <a:moveTo>
                    <a:pt x="7460" y="3418"/>
                  </a:moveTo>
                  <a:cubicBezTo>
                    <a:pt x="7878" y="3478"/>
                    <a:pt x="8256" y="3538"/>
                    <a:pt x="8654" y="3637"/>
                  </a:cubicBezTo>
                  <a:cubicBezTo>
                    <a:pt x="9290" y="3836"/>
                    <a:pt x="9947" y="4015"/>
                    <a:pt x="10524" y="4393"/>
                  </a:cubicBezTo>
                  <a:cubicBezTo>
                    <a:pt x="10763" y="4532"/>
                    <a:pt x="11021" y="4731"/>
                    <a:pt x="11260" y="4910"/>
                  </a:cubicBezTo>
                  <a:cubicBezTo>
                    <a:pt x="11419" y="5030"/>
                    <a:pt x="11479" y="5209"/>
                    <a:pt x="11459" y="5428"/>
                  </a:cubicBezTo>
                  <a:cubicBezTo>
                    <a:pt x="11320" y="6323"/>
                    <a:pt x="11320" y="7278"/>
                    <a:pt x="10922" y="8113"/>
                  </a:cubicBezTo>
                  <a:cubicBezTo>
                    <a:pt x="10782" y="8372"/>
                    <a:pt x="10663" y="8650"/>
                    <a:pt x="10524" y="8869"/>
                  </a:cubicBezTo>
                  <a:cubicBezTo>
                    <a:pt x="10285" y="9207"/>
                    <a:pt x="10027" y="9545"/>
                    <a:pt x="9748" y="9884"/>
                  </a:cubicBezTo>
                  <a:cubicBezTo>
                    <a:pt x="9211" y="10498"/>
                    <a:pt x="8526" y="10760"/>
                    <a:pt x="7746" y="10760"/>
                  </a:cubicBezTo>
                  <a:cubicBezTo>
                    <a:pt x="7717" y="10760"/>
                    <a:pt x="7688" y="10760"/>
                    <a:pt x="7659" y="10759"/>
                  </a:cubicBezTo>
                  <a:cubicBezTo>
                    <a:pt x="7082" y="10679"/>
                    <a:pt x="6605" y="10540"/>
                    <a:pt x="6167" y="10262"/>
                  </a:cubicBezTo>
                  <a:cubicBezTo>
                    <a:pt x="5650" y="9943"/>
                    <a:pt x="5153" y="9585"/>
                    <a:pt x="4795" y="9068"/>
                  </a:cubicBezTo>
                  <a:cubicBezTo>
                    <a:pt x="4457" y="8511"/>
                    <a:pt x="4218" y="7954"/>
                    <a:pt x="4118" y="7317"/>
                  </a:cubicBezTo>
                  <a:cubicBezTo>
                    <a:pt x="4098" y="7198"/>
                    <a:pt x="4079" y="7099"/>
                    <a:pt x="4059" y="6999"/>
                  </a:cubicBezTo>
                  <a:cubicBezTo>
                    <a:pt x="3919" y="6422"/>
                    <a:pt x="3860" y="5826"/>
                    <a:pt x="3880" y="5229"/>
                  </a:cubicBezTo>
                  <a:cubicBezTo>
                    <a:pt x="3880" y="5070"/>
                    <a:pt x="3919" y="4930"/>
                    <a:pt x="4059" y="4831"/>
                  </a:cubicBezTo>
                  <a:cubicBezTo>
                    <a:pt x="4655" y="4214"/>
                    <a:pt x="5312" y="3737"/>
                    <a:pt x="6207" y="3617"/>
                  </a:cubicBezTo>
                  <a:cubicBezTo>
                    <a:pt x="6645" y="3578"/>
                    <a:pt x="7043" y="3498"/>
                    <a:pt x="7460" y="3418"/>
                  </a:cubicBezTo>
                  <a:close/>
                  <a:moveTo>
                    <a:pt x="11419" y="7815"/>
                  </a:moveTo>
                  <a:lnTo>
                    <a:pt x="11419" y="7894"/>
                  </a:lnTo>
                  <a:lnTo>
                    <a:pt x="11419" y="7914"/>
                  </a:lnTo>
                  <a:cubicBezTo>
                    <a:pt x="11558" y="8392"/>
                    <a:pt x="11459" y="8889"/>
                    <a:pt x="11459" y="9366"/>
                  </a:cubicBezTo>
                  <a:lnTo>
                    <a:pt x="11459" y="10162"/>
                  </a:lnTo>
                  <a:cubicBezTo>
                    <a:pt x="11459" y="10341"/>
                    <a:pt x="11459" y="10341"/>
                    <a:pt x="11280" y="10659"/>
                  </a:cubicBezTo>
                  <a:cubicBezTo>
                    <a:pt x="10961" y="10679"/>
                    <a:pt x="10623" y="10679"/>
                    <a:pt x="10265" y="10699"/>
                  </a:cubicBezTo>
                  <a:cubicBezTo>
                    <a:pt x="9976" y="10735"/>
                    <a:pt x="9702" y="10903"/>
                    <a:pt x="9371" y="10903"/>
                  </a:cubicBezTo>
                  <a:cubicBezTo>
                    <a:pt x="9338" y="10903"/>
                    <a:pt x="9305" y="10902"/>
                    <a:pt x="9271" y="10898"/>
                  </a:cubicBezTo>
                  <a:cubicBezTo>
                    <a:pt x="9330" y="10799"/>
                    <a:pt x="9350" y="10739"/>
                    <a:pt x="9390" y="10699"/>
                  </a:cubicBezTo>
                  <a:cubicBezTo>
                    <a:pt x="9967" y="10182"/>
                    <a:pt x="10424" y="9565"/>
                    <a:pt x="10842" y="8909"/>
                  </a:cubicBezTo>
                  <a:cubicBezTo>
                    <a:pt x="11041" y="8610"/>
                    <a:pt x="11180" y="8312"/>
                    <a:pt x="11260" y="7994"/>
                  </a:cubicBezTo>
                  <a:cubicBezTo>
                    <a:pt x="11260" y="7954"/>
                    <a:pt x="11339" y="7914"/>
                    <a:pt x="11379" y="7894"/>
                  </a:cubicBezTo>
                  <a:lnTo>
                    <a:pt x="11379" y="7874"/>
                  </a:lnTo>
                  <a:lnTo>
                    <a:pt x="11379" y="7855"/>
                  </a:lnTo>
                  <a:lnTo>
                    <a:pt x="11419" y="7815"/>
                  </a:lnTo>
                  <a:close/>
                  <a:moveTo>
                    <a:pt x="4218" y="9048"/>
                  </a:moveTo>
                  <a:lnTo>
                    <a:pt x="4218" y="9048"/>
                  </a:lnTo>
                  <a:cubicBezTo>
                    <a:pt x="4616" y="9466"/>
                    <a:pt x="4954" y="9864"/>
                    <a:pt x="5352" y="10202"/>
                  </a:cubicBezTo>
                  <a:cubicBezTo>
                    <a:pt x="5710" y="10540"/>
                    <a:pt x="6187" y="10699"/>
                    <a:pt x="6565" y="10998"/>
                  </a:cubicBezTo>
                  <a:cubicBezTo>
                    <a:pt x="6506" y="11057"/>
                    <a:pt x="6486" y="11097"/>
                    <a:pt x="6466" y="11097"/>
                  </a:cubicBezTo>
                  <a:cubicBezTo>
                    <a:pt x="6383" y="11095"/>
                    <a:pt x="6301" y="11094"/>
                    <a:pt x="6218" y="11094"/>
                  </a:cubicBezTo>
                  <a:cubicBezTo>
                    <a:pt x="5844" y="11094"/>
                    <a:pt x="5464" y="11113"/>
                    <a:pt x="5075" y="11113"/>
                  </a:cubicBezTo>
                  <a:cubicBezTo>
                    <a:pt x="4820" y="11113"/>
                    <a:pt x="4561" y="11105"/>
                    <a:pt x="4297" y="11077"/>
                  </a:cubicBezTo>
                  <a:cubicBezTo>
                    <a:pt x="4198" y="10381"/>
                    <a:pt x="4198" y="9764"/>
                    <a:pt x="4218" y="9048"/>
                  </a:cubicBezTo>
                  <a:close/>
                  <a:moveTo>
                    <a:pt x="8893" y="11057"/>
                  </a:moveTo>
                  <a:cubicBezTo>
                    <a:pt x="8932" y="11157"/>
                    <a:pt x="8972" y="11256"/>
                    <a:pt x="8972" y="11336"/>
                  </a:cubicBezTo>
                  <a:cubicBezTo>
                    <a:pt x="9032" y="11674"/>
                    <a:pt x="9072" y="12052"/>
                    <a:pt x="9092" y="12390"/>
                  </a:cubicBezTo>
                  <a:cubicBezTo>
                    <a:pt x="9151" y="12768"/>
                    <a:pt x="8972" y="12967"/>
                    <a:pt x="8594" y="13027"/>
                  </a:cubicBezTo>
                  <a:cubicBezTo>
                    <a:pt x="8531" y="13033"/>
                    <a:pt x="8468" y="13036"/>
                    <a:pt x="8405" y="13036"/>
                  </a:cubicBezTo>
                  <a:cubicBezTo>
                    <a:pt x="8051" y="13036"/>
                    <a:pt x="7699" y="12946"/>
                    <a:pt x="7361" y="12828"/>
                  </a:cubicBezTo>
                  <a:cubicBezTo>
                    <a:pt x="7281" y="12788"/>
                    <a:pt x="7182" y="12688"/>
                    <a:pt x="7182" y="12629"/>
                  </a:cubicBezTo>
                  <a:cubicBezTo>
                    <a:pt x="7102" y="12131"/>
                    <a:pt x="6963" y="11654"/>
                    <a:pt x="7162" y="11157"/>
                  </a:cubicBezTo>
                  <a:cubicBezTo>
                    <a:pt x="7433" y="11157"/>
                    <a:pt x="7701" y="11174"/>
                    <a:pt x="7969" y="11174"/>
                  </a:cubicBezTo>
                  <a:cubicBezTo>
                    <a:pt x="8272" y="11174"/>
                    <a:pt x="8577" y="11152"/>
                    <a:pt x="8893" y="11057"/>
                  </a:cubicBezTo>
                  <a:close/>
                  <a:moveTo>
                    <a:pt x="6645" y="13226"/>
                  </a:moveTo>
                  <a:cubicBezTo>
                    <a:pt x="6943" y="13245"/>
                    <a:pt x="7242" y="13265"/>
                    <a:pt x="7540" y="13345"/>
                  </a:cubicBezTo>
                  <a:cubicBezTo>
                    <a:pt x="7799" y="13425"/>
                    <a:pt x="8057" y="13425"/>
                    <a:pt x="8336" y="13444"/>
                  </a:cubicBezTo>
                  <a:cubicBezTo>
                    <a:pt x="8594" y="13444"/>
                    <a:pt x="8853" y="13444"/>
                    <a:pt x="9092" y="13325"/>
                  </a:cubicBezTo>
                  <a:cubicBezTo>
                    <a:pt x="9201" y="13264"/>
                    <a:pt x="9311" y="13241"/>
                    <a:pt x="9425" y="13241"/>
                  </a:cubicBezTo>
                  <a:cubicBezTo>
                    <a:pt x="9497" y="13241"/>
                    <a:pt x="9571" y="13250"/>
                    <a:pt x="9649" y="13265"/>
                  </a:cubicBezTo>
                  <a:cubicBezTo>
                    <a:pt x="9847" y="13325"/>
                    <a:pt x="10046" y="13345"/>
                    <a:pt x="10285" y="13385"/>
                  </a:cubicBezTo>
                  <a:cubicBezTo>
                    <a:pt x="10186" y="13723"/>
                    <a:pt x="9887" y="13882"/>
                    <a:pt x="9688" y="14141"/>
                  </a:cubicBezTo>
                  <a:cubicBezTo>
                    <a:pt x="9470" y="14419"/>
                    <a:pt x="9251" y="14658"/>
                    <a:pt x="9012" y="14936"/>
                  </a:cubicBezTo>
                  <a:cubicBezTo>
                    <a:pt x="8793" y="15175"/>
                    <a:pt x="8574" y="15414"/>
                    <a:pt x="8316" y="15672"/>
                  </a:cubicBezTo>
                  <a:cubicBezTo>
                    <a:pt x="7958" y="15314"/>
                    <a:pt x="7600" y="14976"/>
                    <a:pt x="7261" y="14638"/>
                  </a:cubicBezTo>
                  <a:lnTo>
                    <a:pt x="6207" y="13584"/>
                  </a:lnTo>
                  <a:cubicBezTo>
                    <a:pt x="6287" y="13265"/>
                    <a:pt x="6446" y="13226"/>
                    <a:pt x="6645" y="13226"/>
                  </a:cubicBezTo>
                  <a:close/>
                  <a:moveTo>
                    <a:pt x="10862" y="13425"/>
                  </a:moveTo>
                  <a:cubicBezTo>
                    <a:pt x="11041" y="13444"/>
                    <a:pt x="11220" y="13464"/>
                    <a:pt x="11359" y="13524"/>
                  </a:cubicBezTo>
                  <a:cubicBezTo>
                    <a:pt x="11737" y="13643"/>
                    <a:pt x="12075" y="13763"/>
                    <a:pt x="12453" y="13882"/>
                  </a:cubicBezTo>
                  <a:cubicBezTo>
                    <a:pt x="12772" y="14021"/>
                    <a:pt x="13070" y="14180"/>
                    <a:pt x="13329" y="14439"/>
                  </a:cubicBezTo>
                  <a:cubicBezTo>
                    <a:pt x="13766" y="14916"/>
                    <a:pt x="14224" y="15374"/>
                    <a:pt x="14602" y="15931"/>
                  </a:cubicBezTo>
                  <a:cubicBezTo>
                    <a:pt x="14900" y="16349"/>
                    <a:pt x="15119" y="16826"/>
                    <a:pt x="15298" y="17323"/>
                  </a:cubicBezTo>
                  <a:cubicBezTo>
                    <a:pt x="15656" y="18398"/>
                    <a:pt x="15915" y="19492"/>
                    <a:pt x="15955" y="20626"/>
                  </a:cubicBezTo>
                  <a:cubicBezTo>
                    <a:pt x="15994" y="21203"/>
                    <a:pt x="16054" y="21720"/>
                    <a:pt x="15994" y="22217"/>
                  </a:cubicBezTo>
                  <a:cubicBezTo>
                    <a:pt x="15994" y="22297"/>
                    <a:pt x="15955" y="22376"/>
                    <a:pt x="15935" y="22416"/>
                  </a:cubicBezTo>
                  <a:cubicBezTo>
                    <a:pt x="15514" y="22532"/>
                    <a:pt x="14950" y="22581"/>
                    <a:pt x="14347" y="22581"/>
                  </a:cubicBezTo>
                  <a:cubicBezTo>
                    <a:pt x="13808" y="22581"/>
                    <a:pt x="13238" y="22541"/>
                    <a:pt x="12712" y="22476"/>
                  </a:cubicBezTo>
                  <a:cubicBezTo>
                    <a:pt x="12613" y="22277"/>
                    <a:pt x="12573" y="22038"/>
                    <a:pt x="12573" y="21799"/>
                  </a:cubicBezTo>
                  <a:lnTo>
                    <a:pt x="12573" y="19333"/>
                  </a:lnTo>
                  <a:cubicBezTo>
                    <a:pt x="12573" y="19148"/>
                    <a:pt x="12521" y="19032"/>
                    <a:pt x="12435" y="19032"/>
                  </a:cubicBezTo>
                  <a:cubicBezTo>
                    <a:pt x="12428" y="19032"/>
                    <a:pt x="12421" y="19033"/>
                    <a:pt x="12414" y="19034"/>
                  </a:cubicBezTo>
                  <a:cubicBezTo>
                    <a:pt x="12254" y="19094"/>
                    <a:pt x="12254" y="19213"/>
                    <a:pt x="12274" y="19313"/>
                  </a:cubicBezTo>
                  <a:lnTo>
                    <a:pt x="12274" y="22058"/>
                  </a:lnTo>
                  <a:lnTo>
                    <a:pt x="12274" y="22356"/>
                  </a:lnTo>
                  <a:cubicBezTo>
                    <a:pt x="12135" y="22535"/>
                    <a:pt x="11956" y="22516"/>
                    <a:pt x="11817" y="22535"/>
                  </a:cubicBezTo>
                  <a:cubicBezTo>
                    <a:pt x="10663" y="22595"/>
                    <a:pt x="9489" y="22635"/>
                    <a:pt x="8356" y="22714"/>
                  </a:cubicBezTo>
                  <a:cubicBezTo>
                    <a:pt x="8060" y="22742"/>
                    <a:pt x="7765" y="22757"/>
                    <a:pt x="7471" y="22757"/>
                  </a:cubicBezTo>
                  <a:cubicBezTo>
                    <a:pt x="7132" y="22757"/>
                    <a:pt x="6796" y="22737"/>
                    <a:pt x="6466" y="22695"/>
                  </a:cubicBezTo>
                  <a:cubicBezTo>
                    <a:pt x="6399" y="22688"/>
                    <a:pt x="6331" y="22686"/>
                    <a:pt x="6262" y="22686"/>
                  </a:cubicBezTo>
                  <a:cubicBezTo>
                    <a:pt x="6123" y="22686"/>
                    <a:pt x="5982" y="22695"/>
                    <a:pt x="5849" y="22695"/>
                  </a:cubicBezTo>
                  <a:cubicBezTo>
                    <a:pt x="5642" y="22706"/>
                    <a:pt x="5442" y="22718"/>
                    <a:pt x="5237" y="22718"/>
                  </a:cubicBezTo>
                  <a:cubicBezTo>
                    <a:pt x="5087" y="22718"/>
                    <a:pt x="4935" y="22711"/>
                    <a:pt x="4775" y="22695"/>
                  </a:cubicBezTo>
                  <a:cubicBezTo>
                    <a:pt x="4715" y="22535"/>
                    <a:pt x="4655" y="22416"/>
                    <a:pt x="4616" y="22277"/>
                  </a:cubicBezTo>
                  <a:cubicBezTo>
                    <a:pt x="4576" y="21899"/>
                    <a:pt x="4576" y="21541"/>
                    <a:pt x="4556" y="21163"/>
                  </a:cubicBezTo>
                  <a:cubicBezTo>
                    <a:pt x="4516" y="20944"/>
                    <a:pt x="4516" y="20705"/>
                    <a:pt x="4496" y="20467"/>
                  </a:cubicBezTo>
                  <a:cubicBezTo>
                    <a:pt x="4496" y="20248"/>
                    <a:pt x="4476" y="20029"/>
                    <a:pt x="4496" y="19790"/>
                  </a:cubicBezTo>
                  <a:cubicBezTo>
                    <a:pt x="4496" y="19611"/>
                    <a:pt x="4476" y="19432"/>
                    <a:pt x="4377" y="19313"/>
                  </a:cubicBezTo>
                  <a:cubicBezTo>
                    <a:pt x="4198" y="19313"/>
                    <a:pt x="4118" y="19432"/>
                    <a:pt x="4118" y="19551"/>
                  </a:cubicBezTo>
                  <a:cubicBezTo>
                    <a:pt x="4118" y="19929"/>
                    <a:pt x="4158" y="20288"/>
                    <a:pt x="4178" y="20646"/>
                  </a:cubicBezTo>
                  <a:cubicBezTo>
                    <a:pt x="4198" y="20845"/>
                    <a:pt x="4258" y="21024"/>
                    <a:pt x="4258" y="21222"/>
                  </a:cubicBezTo>
                  <a:cubicBezTo>
                    <a:pt x="4258" y="21700"/>
                    <a:pt x="4258" y="22157"/>
                    <a:pt x="4218" y="22695"/>
                  </a:cubicBezTo>
                  <a:cubicBezTo>
                    <a:pt x="4098" y="22695"/>
                    <a:pt x="3999" y="22714"/>
                    <a:pt x="3900" y="22714"/>
                  </a:cubicBezTo>
                  <a:cubicBezTo>
                    <a:pt x="3382" y="22734"/>
                    <a:pt x="2865" y="22774"/>
                    <a:pt x="2328" y="22774"/>
                  </a:cubicBezTo>
                  <a:cubicBezTo>
                    <a:pt x="1930" y="22774"/>
                    <a:pt x="1532" y="22714"/>
                    <a:pt x="1134" y="22695"/>
                  </a:cubicBezTo>
                  <a:cubicBezTo>
                    <a:pt x="936" y="22675"/>
                    <a:pt x="796" y="22575"/>
                    <a:pt x="697" y="22396"/>
                  </a:cubicBezTo>
                  <a:cubicBezTo>
                    <a:pt x="438" y="21919"/>
                    <a:pt x="319" y="21441"/>
                    <a:pt x="438" y="20904"/>
                  </a:cubicBezTo>
                  <a:cubicBezTo>
                    <a:pt x="518" y="20546"/>
                    <a:pt x="518" y="20168"/>
                    <a:pt x="597" y="19810"/>
                  </a:cubicBezTo>
                  <a:cubicBezTo>
                    <a:pt x="637" y="19472"/>
                    <a:pt x="737" y="19154"/>
                    <a:pt x="816" y="18855"/>
                  </a:cubicBezTo>
                  <a:cubicBezTo>
                    <a:pt x="975" y="18338"/>
                    <a:pt x="1134" y="17841"/>
                    <a:pt x="1333" y="17343"/>
                  </a:cubicBezTo>
                  <a:cubicBezTo>
                    <a:pt x="1433" y="17065"/>
                    <a:pt x="1592" y="16806"/>
                    <a:pt x="1731" y="16528"/>
                  </a:cubicBezTo>
                  <a:cubicBezTo>
                    <a:pt x="1811" y="16369"/>
                    <a:pt x="1910" y="16229"/>
                    <a:pt x="1990" y="16070"/>
                  </a:cubicBezTo>
                  <a:cubicBezTo>
                    <a:pt x="2467" y="15115"/>
                    <a:pt x="3203" y="14419"/>
                    <a:pt x="4178" y="13962"/>
                  </a:cubicBezTo>
                  <a:cubicBezTo>
                    <a:pt x="4576" y="13763"/>
                    <a:pt x="4974" y="13584"/>
                    <a:pt x="5491" y="13524"/>
                  </a:cubicBezTo>
                  <a:cubicBezTo>
                    <a:pt x="6446" y="14359"/>
                    <a:pt x="7361" y="15255"/>
                    <a:pt x="8236" y="16229"/>
                  </a:cubicBezTo>
                  <a:cubicBezTo>
                    <a:pt x="8296" y="16170"/>
                    <a:pt x="8395" y="16150"/>
                    <a:pt x="8455" y="16070"/>
                  </a:cubicBezTo>
                  <a:cubicBezTo>
                    <a:pt x="8793" y="15672"/>
                    <a:pt x="9151" y="15255"/>
                    <a:pt x="9489" y="14857"/>
                  </a:cubicBezTo>
                  <a:cubicBezTo>
                    <a:pt x="9947" y="14379"/>
                    <a:pt x="10385" y="13922"/>
                    <a:pt x="10862" y="13425"/>
                  </a:cubicBezTo>
                  <a:close/>
                  <a:moveTo>
                    <a:pt x="7025" y="0"/>
                  </a:moveTo>
                  <a:cubicBezTo>
                    <a:pt x="6681" y="0"/>
                    <a:pt x="6355" y="97"/>
                    <a:pt x="6028" y="216"/>
                  </a:cubicBezTo>
                  <a:cubicBezTo>
                    <a:pt x="5610" y="355"/>
                    <a:pt x="5292" y="693"/>
                    <a:pt x="4914" y="932"/>
                  </a:cubicBezTo>
                  <a:cubicBezTo>
                    <a:pt x="4377" y="1310"/>
                    <a:pt x="4039" y="1887"/>
                    <a:pt x="3900" y="2503"/>
                  </a:cubicBezTo>
                  <a:cubicBezTo>
                    <a:pt x="3740" y="3060"/>
                    <a:pt x="3601" y="3637"/>
                    <a:pt x="3601" y="4234"/>
                  </a:cubicBezTo>
                  <a:lnTo>
                    <a:pt x="3601" y="4294"/>
                  </a:lnTo>
                  <a:cubicBezTo>
                    <a:pt x="3581" y="4612"/>
                    <a:pt x="3442" y="4871"/>
                    <a:pt x="3124" y="5010"/>
                  </a:cubicBezTo>
                  <a:cubicBezTo>
                    <a:pt x="2845" y="5129"/>
                    <a:pt x="2626" y="5368"/>
                    <a:pt x="2447" y="5627"/>
                  </a:cubicBezTo>
                  <a:cubicBezTo>
                    <a:pt x="2229" y="6064"/>
                    <a:pt x="2328" y="6462"/>
                    <a:pt x="2507" y="6860"/>
                  </a:cubicBezTo>
                  <a:cubicBezTo>
                    <a:pt x="2626" y="7119"/>
                    <a:pt x="2825" y="7317"/>
                    <a:pt x="3124" y="7417"/>
                  </a:cubicBezTo>
                  <a:cubicBezTo>
                    <a:pt x="3303" y="7477"/>
                    <a:pt x="3482" y="7556"/>
                    <a:pt x="3701" y="7656"/>
                  </a:cubicBezTo>
                  <a:cubicBezTo>
                    <a:pt x="3601" y="8292"/>
                    <a:pt x="3820" y="8909"/>
                    <a:pt x="3780" y="9545"/>
                  </a:cubicBezTo>
                  <a:cubicBezTo>
                    <a:pt x="3740" y="10162"/>
                    <a:pt x="3780" y="10799"/>
                    <a:pt x="3800" y="11395"/>
                  </a:cubicBezTo>
                  <a:cubicBezTo>
                    <a:pt x="4039" y="11654"/>
                    <a:pt x="4337" y="11674"/>
                    <a:pt x="4636" y="11674"/>
                  </a:cubicBezTo>
                  <a:cubicBezTo>
                    <a:pt x="4835" y="11674"/>
                    <a:pt x="5014" y="11634"/>
                    <a:pt x="5212" y="11634"/>
                  </a:cubicBezTo>
                  <a:cubicBezTo>
                    <a:pt x="5377" y="11617"/>
                    <a:pt x="5533" y="11603"/>
                    <a:pt x="5687" y="11603"/>
                  </a:cubicBezTo>
                  <a:cubicBezTo>
                    <a:pt x="5888" y="11603"/>
                    <a:pt x="6084" y="11626"/>
                    <a:pt x="6287" y="11694"/>
                  </a:cubicBezTo>
                  <a:cubicBezTo>
                    <a:pt x="6406" y="11754"/>
                    <a:pt x="6525" y="11833"/>
                    <a:pt x="6565" y="11952"/>
                  </a:cubicBezTo>
                  <a:cubicBezTo>
                    <a:pt x="6625" y="12271"/>
                    <a:pt x="6724" y="12569"/>
                    <a:pt x="6565" y="12947"/>
                  </a:cubicBezTo>
                  <a:cubicBezTo>
                    <a:pt x="6108" y="12947"/>
                    <a:pt x="5670" y="13047"/>
                    <a:pt x="5232" y="13285"/>
                  </a:cubicBezTo>
                  <a:cubicBezTo>
                    <a:pt x="5212" y="13325"/>
                    <a:pt x="5173" y="13325"/>
                    <a:pt x="5133" y="13345"/>
                  </a:cubicBezTo>
                  <a:cubicBezTo>
                    <a:pt x="4616" y="13385"/>
                    <a:pt x="4138" y="13643"/>
                    <a:pt x="3701" y="13922"/>
                  </a:cubicBezTo>
                  <a:cubicBezTo>
                    <a:pt x="2845" y="14439"/>
                    <a:pt x="2050" y="15036"/>
                    <a:pt x="1652" y="16030"/>
                  </a:cubicBezTo>
                  <a:cubicBezTo>
                    <a:pt x="1612" y="16150"/>
                    <a:pt x="1532" y="16249"/>
                    <a:pt x="1453" y="16369"/>
                  </a:cubicBezTo>
                  <a:cubicBezTo>
                    <a:pt x="1214" y="16747"/>
                    <a:pt x="1035" y="17144"/>
                    <a:pt x="896" y="17562"/>
                  </a:cubicBezTo>
                  <a:cubicBezTo>
                    <a:pt x="796" y="17900"/>
                    <a:pt x="717" y="18239"/>
                    <a:pt x="558" y="18557"/>
                  </a:cubicBezTo>
                  <a:cubicBezTo>
                    <a:pt x="140" y="19591"/>
                    <a:pt x="60" y="20646"/>
                    <a:pt x="20" y="21720"/>
                  </a:cubicBezTo>
                  <a:cubicBezTo>
                    <a:pt x="1" y="21998"/>
                    <a:pt x="40" y="22297"/>
                    <a:pt x="120" y="22575"/>
                  </a:cubicBezTo>
                  <a:cubicBezTo>
                    <a:pt x="219" y="22893"/>
                    <a:pt x="438" y="23132"/>
                    <a:pt x="796" y="23192"/>
                  </a:cubicBezTo>
                  <a:cubicBezTo>
                    <a:pt x="1041" y="23205"/>
                    <a:pt x="1304" y="23238"/>
                    <a:pt x="1567" y="23238"/>
                  </a:cubicBezTo>
                  <a:cubicBezTo>
                    <a:pt x="1689" y="23238"/>
                    <a:pt x="1810" y="23231"/>
                    <a:pt x="1930" y="23212"/>
                  </a:cubicBezTo>
                  <a:cubicBezTo>
                    <a:pt x="2143" y="23182"/>
                    <a:pt x="2356" y="23175"/>
                    <a:pt x="2568" y="23175"/>
                  </a:cubicBezTo>
                  <a:cubicBezTo>
                    <a:pt x="2800" y="23175"/>
                    <a:pt x="3031" y="23184"/>
                    <a:pt x="3260" y="23184"/>
                  </a:cubicBezTo>
                  <a:cubicBezTo>
                    <a:pt x="3388" y="23184"/>
                    <a:pt x="3515" y="23181"/>
                    <a:pt x="3641" y="23172"/>
                  </a:cubicBezTo>
                  <a:cubicBezTo>
                    <a:pt x="3681" y="23172"/>
                    <a:pt x="3729" y="23154"/>
                    <a:pt x="3769" y="23154"/>
                  </a:cubicBezTo>
                  <a:cubicBezTo>
                    <a:pt x="3789" y="23154"/>
                    <a:pt x="3807" y="23159"/>
                    <a:pt x="3820" y="23172"/>
                  </a:cubicBezTo>
                  <a:cubicBezTo>
                    <a:pt x="3958" y="23249"/>
                    <a:pt x="4094" y="23275"/>
                    <a:pt x="4228" y="23275"/>
                  </a:cubicBezTo>
                  <a:cubicBezTo>
                    <a:pt x="4442" y="23275"/>
                    <a:pt x="4655" y="23209"/>
                    <a:pt x="4874" y="23172"/>
                  </a:cubicBezTo>
                  <a:cubicBezTo>
                    <a:pt x="5102" y="23111"/>
                    <a:pt x="5330" y="23085"/>
                    <a:pt x="5567" y="23085"/>
                  </a:cubicBezTo>
                  <a:cubicBezTo>
                    <a:pt x="5640" y="23085"/>
                    <a:pt x="5714" y="23088"/>
                    <a:pt x="5789" y="23092"/>
                  </a:cubicBezTo>
                  <a:cubicBezTo>
                    <a:pt x="5958" y="23106"/>
                    <a:pt x="6137" y="23121"/>
                    <a:pt x="6312" y="23121"/>
                  </a:cubicBezTo>
                  <a:cubicBezTo>
                    <a:pt x="6384" y="23121"/>
                    <a:pt x="6455" y="23118"/>
                    <a:pt x="6525" y="23112"/>
                  </a:cubicBezTo>
                  <a:cubicBezTo>
                    <a:pt x="7520" y="23092"/>
                    <a:pt x="8515" y="23033"/>
                    <a:pt x="9509" y="22993"/>
                  </a:cubicBezTo>
                  <a:cubicBezTo>
                    <a:pt x="9887" y="22973"/>
                    <a:pt x="10245" y="22933"/>
                    <a:pt x="10603" y="22933"/>
                  </a:cubicBezTo>
                  <a:cubicBezTo>
                    <a:pt x="11200" y="22933"/>
                    <a:pt x="11788" y="22924"/>
                    <a:pt x="12373" y="22924"/>
                  </a:cubicBezTo>
                  <a:cubicBezTo>
                    <a:pt x="12666" y="22924"/>
                    <a:pt x="12957" y="22927"/>
                    <a:pt x="13249" y="22933"/>
                  </a:cubicBezTo>
                  <a:cubicBezTo>
                    <a:pt x="13646" y="22946"/>
                    <a:pt x="14050" y="22973"/>
                    <a:pt x="14462" y="22973"/>
                  </a:cubicBezTo>
                  <a:cubicBezTo>
                    <a:pt x="14711" y="22973"/>
                    <a:pt x="14963" y="22963"/>
                    <a:pt x="15219" y="22933"/>
                  </a:cubicBezTo>
                  <a:cubicBezTo>
                    <a:pt x="15285" y="22927"/>
                    <a:pt x="15353" y="22924"/>
                    <a:pt x="15423" y="22924"/>
                  </a:cubicBezTo>
                  <a:cubicBezTo>
                    <a:pt x="15561" y="22924"/>
                    <a:pt x="15703" y="22933"/>
                    <a:pt x="15835" y="22933"/>
                  </a:cubicBezTo>
                  <a:cubicBezTo>
                    <a:pt x="15935" y="22933"/>
                    <a:pt x="16054" y="22933"/>
                    <a:pt x="16153" y="22913"/>
                  </a:cubicBezTo>
                  <a:cubicBezTo>
                    <a:pt x="16412" y="22714"/>
                    <a:pt x="16452" y="22595"/>
                    <a:pt x="16432" y="22416"/>
                  </a:cubicBezTo>
                  <a:cubicBezTo>
                    <a:pt x="16392" y="21919"/>
                    <a:pt x="16332" y="21421"/>
                    <a:pt x="16313" y="20924"/>
                  </a:cubicBezTo>
                  <a:cubicBezTo>
                    <a:pt x="16213" y="19810"/>
                    <a:pt x="16114" y="18656"/>
                    <a:pt x="15736" y="17602"/>
                  </a:cubicBezTo>
                  <a:cubicBezTo>
                    <a:pt x="15398" y="16568"/>
                    <a:pt x="14940" y="15613"/>
                    <a:pt x="14204" y="14777"/>
                  </a:cubicBezTo>
                  <a:cubicBezTo>
                    <a:pt x="13727" y="14260"/>
                    <a:pt x="13229" y="13723"/>
                    <a:pt x="12533" y="13484"/>
                  </a:cubicBezTo>
                  <a:cubicBezTo>
                    <a:pt x="11817" y="13245"/>
                    <a:pt x="11061" y="13007"/>
                    <a:pt x="10285" y="12947"/>
                  </a:cubicBezTo>
                  <a:cubicBezTo>
                    <a:pt x="10027" y="12927"/>
                    <a:pt x="9768" y="12927"/>
                    <a:pt x="9450" y="12788"/>
                  </a:cubicBezTo>
                  <a:cubicBezTo>
                    <a:pt x="9450" y="12330"/>
                    <a:pt x="9251" y="11873"/>
                    <a:pt x="9350" y="11376"/>
                  </a:cubicBezTo>
                  <a:cubicBezTo>
                    <a:pt x="9668" y="11296"/>
                    <a:pt x="9947" y="11236"/>
                    <a:pt x="10265" y="11177"/>
                  </a:cubicBezTo>
                  <a:cubicBezTo>
                    <a:pt x="10623" y="11137"/>
                    <a:pt x="10981" y="11157"/>
                    <a:pt x="11359" y="11137"/>
                  </a:cubicBezTo>
                  <a:cubicBezTo>
                    <a:pt x="11518" y="11137"/>
                    <a:pt x="11618" y="11057"/>
                    <a:pt x="11638" y="10898"/>
                  </a:cubicBezTo>
                  <a:cubicBezTo>
                    <a:pt x="11697" y="10640"/>
                    <a:pt x="11757" y="10361"/>
                    <a:pt x="11697" y="10063"/>
                  </a:cubicBezTo>
                  <a:cubicBezTo>
                    <a:pt x="11678" y="9864"/>
                    <a:pt x="11658" y="9625"/>
                    <a:pt x="11678" y="9426"/>
                  </a:cubicBezTo>
                  <a:cubicBezTo>
                    <a:pt x="11737" y="9028"/>
                    <a:pt x="11697" y="8630"/>
                    <a:pt x="11678" y="8233"/>
                  </a:cubicBezTo>
                  <a:cubicBezTo>
                    <a:pt x="11678" y="7974"/>
                    <a:pt x="11658" y="7676"/>
                    <a:pt x="11697" y="7417"/>
                  </a:cubicBezTo>
                  <a:cubicBezTo>
                    <a:pt x="11757" y="7377"/>
                    <a:pt x="11757" y="7357"/>
                    <a:pt x="11777" y="7357"/>
                  </a:cubicBezTo>
                  <a:cubicBezTo>
                    <a:pt x="11877" y="7317"/>
                    <a:pt x="11956" y="7278"/>
                    <a:pt x="12056" y="7238"/>
                  </a:cubicBezTo>
                  <a:cubicBezTo>
                    <a:pt x="12553" y="7019"/>
                    <a:pt x="12772" y="6641"/>
                    <a:pt x="12752" y="6124"/>
                  </a:cubicBezTo>
                  <a:cubicBezTo>
                    <a:pt x="12752" y="6005"/>
                    <a:pt x="12732" y="5865"/>
                    <a:pt x="12732" y="5726"/>
                  </a:cubicBezTo>
                  <a:cubicBezTo>
                    <a:pt x="12732" y="5487"/>
                    <a:pt x="12593" y="5328"/>
                    <a:pt x="12394" y="5209"/>
                  </a:cubicBezTo>
                  <a:cubicBezTo>
                    <a:pt x="12254" y="5129"/>
                    <a:pt x="12095" y="5070"/>
                    <a:pt x="11936" y="4970"/>
                  </a:cubicBezTo>
                  <a:cubicBezTo>
                    <a:pt x="11936" y="4493"/>
                    <a:pt x="11936" y="3995"/>
                    <a:pt x="11956" y="3518"/>
                  </a:cubicBezTo>
                  <a:cubicBezTo>
                    <a:pt x="11976" y="3080"/>
                    <a:pt x="11877" y="2643"/>
                    <a:pt x="11737" y="2225"/>
                  </a:cubicBezTo>
                  <a:cubicBezTo>
                    <a:pt x="11499" y="1449"/>
                    <a:pt x="10981" y="912"/>
                    <a:pt x="10305" y="494"/>
                  </a:cubicBezTo>
                  <a:cubicBezTo>
                    <a:pt x="10029" y="310"/>
                    <a:pt x="9728" y="209"/>
                    <a:pt x="9395" y="209"/>
                  </a:cubicBezTo>
                  <a:cubicBezTo>
                    <a:pt x="9297" y="209"/>
                    <a:pt x="9196" y="218"/>
                    <a:pt x="9092" y="236"/>
                  </a:cubicBezTo>
                  <a:lnTo>
                    <a:pt x="8574" y="315"/>
                  </a:lnTo>
                  <a:cubicBezTo>
                    <a:pt x="8496" y="327"/>
                    <a:pt x="8423" y="334"/>
                    <a:pt x="8354" y="334"/>
                  </a:cubicBezTo>
                  <a:cubicBezTo>
                    <a:pt x="8195" y="334"/>
                    <a:pt x="8057" y="299"/>
                    <a:pt x="7918" y="216"/>
                  </a:cubicBezTo>
                  <a:cubicBezTo>
                    <a:pt x="7779" y="116"/>
                    <a:pt x="7580" y="57"/>
                    <a:pt x="7381" y="37"/>
                  </a:cubicBezTo>
                  <a:cubicBezTo>
                    <a:pt x="7260" y="11"/>
                    <a:pt x="7141" y="0"/>
                    <a:pt x="702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3" name="Google Shape;600;p19">
              <a:extLst>
                <a:ext uri="{FF2B5EF4-FFF2-40B4-BE49-F238E27FC236}">
                  <a16:creationId xmlns:a16="http://schemas.microsoft.com/office/drawing/2014/main" xmlns="" id="{5D4BA601-7021-49A9-BF71-1B17FD96C173}"/>
                </a:ext>
              </a:extLst>
            </p:cNvPr>
            <p:cNvSpPr/>
            <p:nvPr/>
          </p:nvSpPr>
          <p:spPr>
            <a:xfrm>
              <a:off x="4480034" y="3082675"/>
              <a:ext cx="255896" cy="150409"/>
            </a:xfrm>
            <a:custGeom>
              <a:avLst/>
              <a:gdLst/>
              <a:ahLst/>
              <a:cxnLst/>
              <a:rect l="l" t="t" r="r" b="b"/>
              <a:pathLst>
                <a:path w="4079" h="2428" extrusionOk="0">
                  <a:moveTo>
                    <a:pt x="378" y="0"/>
                  </a:moveTo>
                  <a:cubicBezTo>
                    <a:pt x="199" y="0"/>
                    <a:pt x="60" y="40"/>
                    <a:pt x="0" y="339"/>
                  </a:cubicBezTo>
                  <a:lnTo>
                    <a:pt x="1054" y="1393"/>
                  </a:lnTo>
                  <a:cubicBezTo>
                    <a:pt x="1393" y="1731"/>
                    <a:pt x="1751" y="2069"/>
                    <a:pt x="2129" y="2427"/>
                  </a:cubicBezTo>
                  <a:cubicBezTo>
                    <a:pt x="2367" y="2169"/>
                    <a:pt x="2586" y="1930"/>
                    <a:pt x="2825" y="1691"/>
                  </a:cubicBezTo>
                  <a:cubicBezTo>
                    <a:pt x="3044" y="1413"/>
                    <a:pt x="3263" y="1174"/>
                    <a:pt x="3481" y="896"/>
                  </a:cubicBezTo>
                  <a:cubicBezTo>
                    <a:pt x="3680" y="637"/>
                    <a:pt x="3979" y="478"/>
                    <a:pt x="4078" y="140"/>
                  </a:cubicBezTo>
                  <a:cubicBezTo>
                    <a:pt x="3859" y="100"/>
                    <a:pt x="3640" y="80"/>
                    <a:pt x="3382" y="40"/>
                  </a:cubicBezTo>
                  <a:cubicBezTo>
                    <a:pt x="3305" y="25"/>
                    <a:pt x="3231" y="15"/>
                    <a:pt x="3160" y="15"/>
                  </a:cubicBezTo>
                  <a:cubicBezTo>
                    <a:pt x="3047" y="15"/>
                    <a:pt x="2942" y="39"/>
                    <a:pt x="2845" y="100"/>
                  </a:cubicBezTo>
                  <a:cubicBezTo>
                    <a:pt x="2586" y="219"/>
                    <a:pt x="2347" y="219"/>
                    <a:pt x="2069" y="219"/>
                  </a:cubicBezTo>
                  <a:cubicBezTo>
                    <a:pt x="1790" y="199"/>
                    <a:pt x="1552" y="199"/>
                    <a:pt x="1273" y="120"/>
                  </a:cubicBezTo>
                  <a:cubicBezTo>
                    <a:pt x="975" y="40"/>
                    <a:pt x="676" y="20"/>
                    <a:pt x="378" y="0"/>
                  </a:cubicBezTo>
                  <a:close/>
                </a:path>
              </a:pathLst>
            </a:custGeom>
            <a:solidFill>
              <a:srgbClr val="E6E4F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4" name="Google Shape;601;p19">
              <a:extLst>
                <a:ext uri="{FF2B5EF4-FFF2-40B4-BE49-F238E27FC236}">
                  <a16:creationId xmlns:a16="http://schemas.microsoft.com/office/drawing/2014/main" xmlns="" id="{CF091EC5-872D-4373-A286-B2AC88CF089B}"/>
                </a:ext>
              </a:extLst>
            </p:cNvPr>
            <p:cNvSpPr/>
            <p:nvPr/>
          </p:nvSpPr>
          <p:spPr>
            <a:xfrm>
              <a:off x="4110593" y="3093764"/>
              <a:ext cx="987198" cy="579271"/>
            </a:xfrm>
            <a:custGeom>
              <a:avLst/>
              <a:gdLst/>
              <a:ahLst/>
              <a:cxnLst/>
              <a:rect l="l" t="t" r="r" b="b"/>
              <a:pathLst>
                <a:path w="15736" h="9351" extrusionOk="0">
                  <a:moveTo>
                    <a:pt x="10544" y="1"/>
                  </a:moveTo>
                  <a:cubicBezTo>
                    <a:pt x="10067" y="498"/>
                    <a:pt x="9629" y="955"/>
                    <a:pt x="9171" y="1433"/>
                  </a:cubicBezTo>
                  <a:cubicBezTo>
                    <a:pt x="8833" y="1831"/>
                    <a:pt x="8475" y="2248"/>
                    <a:pt x="8137" y="2646"/>
                  </a:cubicBezTo>
                  <a:cubicBezTo>
                    <a:pt x="8077" y="2726"/>
                    <a:pt x="7978" y="2746"/>
                    <a:pt x="7918" y="2805"/>
                  </a:cubicBezTo>
                  <a:cubicBezTo>
                    <a:pt x="7043" y="1831"/>
                    <a:pt x="6128" y="935"/>
                    <a:pt x="5173" y="100"/>
                  </a:cubicBezTo>
                  <a:cubicBezTo>
                    <a:pt x="4656" y="160"/>
                    <a:pt x="4258" y="339"/>
                    <a:pt x="3860" y="538"/>
                  </a:cubicBezTo>
                  <a:cubicBezTo>
                    <a:pt x="2885" y="995"/>
                    <a:pt x="2149" y="1691"/>
                    <a:pt x="1672" y="2646"/>
                  </a:cubicBezTo>
                  <a:cubicBezTo>
                    <a:pt x="1592" y="2805"/>
                    <a:pt x="1493" y="2945"/>
                    <a:pt x="1413" y="3104"/>
                  </a:cubicBezTo>
                  <a:cubicBezTo>
                    <a:pt x="1274" y="3382"/>
                    <a:pt x="1115" y="3641"/>
                    <a:pt x="1015" y="3919"/>
                  </a:cubicBezTo>
                  <a:cubicBezTo>
                    <a:pt x="816" y="4417"/>
                    <a:pt x="657" y="4914"/>
                    <a:pt x="498" y="5431"/>
                  </a:cubicBezTo>
                  <a:cubicBezTo>
                    <a:pt x="419" y="5730"/>
                    <a:pt x="319" y="6048"/>
                    <a:pt x="279" y="6386"/>
                  </a:cubicBezTo>
                  <a:cubicBezTo>
                    <a:pt x="200" y="6744"/>
                    <a:pt x="200" y="7122"/>
                    <a:pt x="120" y="7480"/>
                  </a:cubicBezTo>
                  <a:cubicBezTo>
                    <a:pt x="1" y="8017"/>
                    <a:pt x="120" y="8495"/>
                    <a:pt x="379" y="8972"/>
                  </a:cubicBezTo>
                  <a:cubicBezTo>
                    <a:pt x="478" y="9151"/>
                    <a:pt x="618" y="9251"/>
                    <a:pt x="816" y="9271"/>
                  </a:cubicBezTo>
                  <a:cubicBezTo>
                    <a:pt x="1214" y="9290"/>
                    <a:pt x="1612" y="9350"/>
                    <a:pt x="2010" y="9350"/>
                  </a:cubicBezTo>
                  <a:cubicBezTo>
                    <a:pt x="2547" y="9350"/>
                    <a:pt x="3064" y="9310"/>
                    <a:pt x="3582" y="9290"/>
                  </a:cubicBezTo>
                  <a:cubicBezTo>
                    <a:pt x="3681" y="9290"/>
                    <a:pt x="3780" y="9271"/>
                    <a:pt x="3900" y="9271"/>
                  </a:cubicBezTo>
                  <a:cubicBezTo>
                    <a:pt x="3940" y="8733"/>
                    <a:pt x="3940" y="8276"/>
                    <a:pt x="3940" y="7798"/>
                  </a:cubicBezTo>
                  <a:cubicBezTo>
                    <a:pt x="3940" y="7600"/>
                    <a:pt x="3880" y="7421"/>
                    <a:pt x="3860" y="7222"/>
                  </a:cubicBezTo>
                  <a:cubicBezTo>
                    <a:pt x="3840" y="6864"/>
                    <a:pt x="3800" y="6505"/>
                    <a:pt x="3800" y="6127"/>
                  </a:cubicBezTo>
                  <a:cubicBezTo>
                    <a:pt x="3800" y="6008"/>
                    <a:pt x="3880" y="5889"/>
                    <a:pt x="4059" y="5889"/>
                  </a:cubicBezTo>
                  <a:cubicBezTo>
                    <a:pt x="4158" y="6008"/>
                    <a:pt x="4178" y="6187"/>
                    <a:pt x="4178" y="6366"/>
                  </a:cubicBezTo>
                  <a:cubicBezTo>
                    <a:pt x="4158" y="6605"/>
                    <a:pt x="4178" y="6824"/>
                    <a:pt x="4178" y="7043"/>
                  </a:cubicBezTo>
                  <a:cubicBezTo>
                    <a:pt x="4198" y="7281"/>
                    <a:pt x="4198" y="7520"/>
                    <a:pt x="4238" y="7739"/>
                  </a:cubicBezTo>
                  <a:cubicBezTo>
                    <a:pt x="4258" y="8117"/>
                    <a:pt x="4258" y="8475"/>
                    <a:pt x="4298" y="8853"/>
                  </a:cubicBezTo>
                  <a:cubicBezTo>
                    <a:pt x="4337" y="8992"/>
                    <a:pt x="4397" y="9111"/>
                    <a:pt x="4457" y="9271"/>
                  </a:cubicBezTo>
                  <a:cubicBezTo>
                    <a:pt x="4617" y="9287"/>
                    <a:pt x="4769" y="9294"/>
                    <a:pt x="4919" y="9294"/>
                  </a:cubicBezTo>
                  <a:cubicBezTo>
                    <a:pt x="5124" y="9294"/>
                    <a:pt x="5324" y="9282"/>
                    <a:pt x="5531" y="9271"/>
                  </a:cubicBezTo>
                  <a:cubicBezTo>
                    <a:pt x="5664" y="9271"/>
                    <a:pt x="5805" y="9262"/>
                    <a:pt x="5944" y="9262"/>
                  </a:cubicBezTo>
                  <a:cubicBezTo>
                    <a:pt x="6013" y="9262"/>
                    <a:pt x="6081" y="9264"/>
                    <a:pt x="6148" y="9271"/>
                  </a:cubicBezTo>
                  <a:cubicBezTo>
                    <a:pt x="6478" y="9313"/>
                    <a:pt x="6814" y="9333"/>
                    <a:pt x="7153" y="9333"/>
                  </a:cubicBezTo>
                  <a:cubicBezTo>
                    <a:pt x="7447" y="9333"/>
                    <a:pt x="7742" y="9318"/>
                    <a:pt x="8038" y="9290"/>
                  </a:cubicBezTo>
                  <a:cubicBezTo>
                    <a:pt x="9171" y="9211"/>
                    <a:pt x="10345" y="9171"/>
                    <a:pt x="11499" y="9111"/>
                  </a:cubicBezTo>
                  <a:cubicBezTo>
                    <a:pt x="11638" y="9092"/>
                    <a:pt x="11817" y="9111"/>
                    <a:pt x="11956" y="8932"/>
                  </a:cubicBezTo>
                  <a:lnTo>
                    <a:pt x="11956" y="8634"/>
                  </a:lnTo>
                  <a:lnTo>
                    <a:pt x="11956" y="5889"/>
                  </a:lnTo>
                  <a:cubicBezTo>
                    <a:pt x="11936" y="5789"/>
                    <a:pt x="11936" y="5670"/>
                    <a:pt x="12096" y="5610"/>
                  </a:cubicBezTo>
                  <a:cubicBezTo>
                    <a:pt x="12103" y="5609"/>
                    <a:pt x="12110" y="5608"/>
                    <a:pt x="12117" y="5608"/>
                  </a:cubicBezTo>
                  <a:cubicBezTo>
                    <a:pt x="12203" y="5608"/>
                    <a:pt x="12255" y="5724"/>
                    <a:pt x="12255" y="5909"/>
                  </a:cubicBezTo>
                  <a:lnTo>
                    <a:pt x="12255" y="8375"/>
                  </a:lnTo>
                  <a:cubicBezTo>
                    <a:pt x="12255" y="8614"/>
                    <a:pt x="12295" y="8853"/>
                    <a:pt x="12394" y="9052"/>
                  </a:cubicBezTo>
                  <a:cubicBezTo>
                    <a:pt x="12920" y="9117"/>
                    <a:pt x="13490" y="9157"/>
                    <a:pt x="14029" y="9157"/>
                  </a:cubicBezTo>
                  <a:cubicBezTo>
                    <a:pt x="14632" y="9157"/>
                    <a:pt x="15196" y="9108"/>
                    <a:pt x="15617" y="8992"/>
                  </a:cubicBezTo>
                  <a:cubicBezTo>
                    <a:pt x="15637" y="8952"/>
                    <a:pt x="15676" y="8873"/>
                    <a:pt x="15676" y="8793"/>
                  </a:cubicBezTo>
                  <a:cubicBezTo>
                    <a:pt x="15736" y="8296"/>
                    <a:pt x="15676" y="7779"/>
                    <a:pt x="15637" y="7202"/>
                  </a:cubicBezTo>
                  <a:cubicBezTo>
                    <a:pt x="15597" y="6068"/>
                    <a:pt x="15338" y="4974"/>
                    <a:pt x="14980" y="3899"/>
                  </a:cubicBezTo>
                  <a:cubicBezTo>
                    <a:pt x="14801" y="3402"/>
                    <a:pt x="14582" y="2925"/>
                    <a:pt x="14284" y="2507"/>
                  </a:cubicBezTo>
                  <a:cubicBezTo>
                    <a:pt x="13906" y="1950"/>
                    <a:pt x="13448" y="1492"/>
                    <a:pt x="13011" y="1015"/>
                  </a:cubicBezTo>
                  <a:cubicBezTo>
                    <a:pt x="12752" y="756"/>
                    <a:pt x="12454" y="597"/>
                    <a:pt x="12135" y="458"/>
                  </a:cubicBezTo>
                  <a:cubicBezTo>
                    <a:pt x="11757" y="339"/>
                    <a:pt x="11419" y="219"/>
                    <a:pt x="11041" y="100"/>
                  </a:cubicBezTo>
                  <a:cubicBezTo>
                    <a:pt x="10902" y="40"/>
                    <a:pt x="10723" y="20"/>
                    <a:pt x="105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5" name="Google Shape;602;p19">
              <a:extLst>
                <a:ext uri="{FF2B5EF4-FFF2-40B4-BE49-F238E27FC236}">
                  <a16:creationId xmlns:a16="http://schemas.microsoft.com/office/drawing/2014/main" xmlns="" id="{5F322551-7A7C-4985-8A7A-18E5150EC8AF}"/>
                </a:ext>
              </a:extLst>
            </p:cNvPr>
            <p:cNvSpPr/>
            <p:nvPr/>
          </p:nvSpPr>
          <p:spPr>
            <a:xfrm>
              <a:off x="4664723" y="2461605"/>
              <a:ext cx="46236" cy="20381"/>
            </a:xfrm>
            <a:custGeom>
              <a:avLst/>
              <a:gdLst/>
              <a:ahLst/>
              <a:cxnLst/>
              <a:rect l="l" t="t" r="r" b="b"/>
              <a:pathLst>
                <a:path w="737" h="329" extrusionOk="0">
                  <a:moveTo>
                    <a:pt x="736" y="1"/>
                  </a:moveTo>
                  <a:lnTo>
                    <a:pt x="736" y="1"/>
                  </a:lnTo>
                  <a:cubicBezTo>
                    <a:pt x="517" y="20"/>
                    <a:pt x="239" y="20"/>
                    <a:pt x="0" y="20"/>
                  </a:cubicBezTo>
                  <a:cubicBezTo>
                    <a:pt x="0" y="80"/>
                    <a:pt x="20" y="100"/>
                    <a:pt x="20" y="160"/>
                  </a:cubicBezTo>
                  <a:cubicBezTo>
                    <a:pt x="193" y="207"/>
                    <a:pt x="353" y="328"/>
                    <a:pt x="541" y="328"/>
                  </a:cubicBezTo>
                  <a:cubicBezTo>
                    <a:pt x="590" y="328"/>
                    <a:pt x="642" y="320"/>
                    <a:pt x="696" y="299"/>
                  </a:cubicBezTo>
                  <a:cubicBezTo>
                    <a:pt x="736" y="199"/>
                    <a:pt x="736" y="100"/>
                    <a:pt x="736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6" name="Google Shape;603;p19">
              <a:extLst>
                <a:ext uri="{FF2B5EF4-FFF2-40B4-BE49-F238E27FC236}">
                  <a16:creationId xmlns:a16="http://schemas.microsoft.com/office/drawing/2014/main" xmlns="" id="{CE26F660-F0BD-44DA-9DC4-3B1D5E9093A9}"/>
                </a:ext>
              </a:extLst>
            </p:cNvPr>
            <p:cNvSpPr/>
            <p:nvPr/>
          </p:nvSpPr>
          <p:spPr>
            <a:xfrm>
              <a:off x="4353938" y="2822688"/>
              <a:ext cx="147365" cy="127984"/>
            </a:xfrm>
            <a:custGeom>
              <a:avLst/>
              <a:gdLst/>
              <a:ahLst/>
              <a:cxnLst/>
              <a:rect l="l" t="t" r="r" b="b"/>
              <a:pathLst>
                <a:path w="2349" h="2066" extrusionOk="0">
                  <a:moveTo>
                    <a:pt x="21" y="0"/>
                  </a:moveTo>
                  <a:lnTo>
                    <a:pt x="21" y="0"/>
                  </a:lnTo>
                  <a:cubicBezTo>
                    <a:pt x="1" y="716"/>
                    <a:pt x="1" y="1333"/>
                    <a:pt x="100" y="2029"/>
                  </a:cubicBezTo>
                  <a:cubicBezTo>
                    <a:pt x="364" y="2057"/>
                    <a:pt x="623" y="2065"/>
                    <a:pt x="878" y="2065"/>
                  </a:cubicBezTo>
                  <a:cubicBezTo>
                    <a:pt x="1267" y="2065"/>
                    <a:pt x="1647" y="2046"/>
                    <a:pt x="2021" y="2046"/>
                  </a:cubicBezTo>
                  <a:cubicBezTo>
                    <a:pt x="2104" y="2046"/>
                    <a:pt x="2186" y="2047"/>
                    <a:pt x="2269" y="2049"/>
                  </a:cubicBezTo>
                  <a:cubicBezTo>
                    <a:pt x="2269" y="2049"/>
                    <a:pt x="2289" y="2009"/>
                    <a:pt x="2348" y="1950"/>
                  </a:cubicBezTo>
                  <a:cubicBezTo>
                    <a:pt x="1970" y="1651"/>
                    <a:pt x="1493" y="1452"/>
                    <a:pt x="1155" y="1154"/>
                  </a:cubicBezTo>
                  <a:cubicBezTo>
                    <a:pt x="757" y="816"/>
                    <a:pt x="419" y="418"/>
                    <a:pt x="21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7" name="Google Shape;604;p19">
              <a:extLst>
                <a:ext uri="{FF2B5EF4-FFF2-40B4-BE49-F238E27FC236}">
                  <a16:creationId xmlns:a16="http://schemas.microsoft.com/office/drawing/2014/main" xmlns="" id="{DC8C694F-EC0D-4E6A-97AA-5E6D9ECDF0B9}"/>
                </a:ext>
              </a:extLst>
            </p:cNvPr>
            <p:cNvSpPr/>
            <p:nvPr/>
          </p:nvSpPr>
          <p:spPr>
            <a:xfrm>
              <a:off x="4484990" y="2785706"/>
              <a:ext cx="194729" cy="65169"/>
            </a:xfrm>
            <a:custGeom>
              <a:avLst/>
              <a:gdLst/>
              <a:ahLst/>
              <a:cxnLst/>
              <a:rect l="l" t="t" r="r" b="b"/>
              <a:pathLst>
                <a:path w="3104" h="1052" extrusionOk="0">
                  <a:moveTo>
                    <a:pt x="259" y="0"/>
                  </a:moveTo>
                  <a:cubicBezTo>
                    <a:pt x="200" y="0"/>
                    <a:pt x="80" y="20"/>
                    <a:pt x="60" y="60"/>
                  </a:cubicBezTo>
                  <a:cubicBezTo>
                    <a:pt x="1" y="120"/>
                    <a:pt x="1" y="219"/>
                    <a:pt x="60" y="259"/>
                  </a:cubicBezTo>
                  <a:cubicBezTo>
                    <a:pt x="359" y="637"/>
                    <a:pt x="777" y="915"/>
                    <a:pt x="1254" y="1015"/>
                  </a:cubicBezTo>
                  <a:cubicBezTo>
                    <a:pt x="1381" y="1039"/>
                    <a:pt x="1503" y="1051"/>
                    <a:pt x="1622" y="1051"/>
                  </a:cubicBezTo>
                  <a:cubicBezTo>
                    <a:pt x="2082" y="1051"/>
                    <a:pt x="2486" y="873"/>
                    <a:pt x="2865" y="557"/>
                  </a:cubicBezTo>
                  <a:cubicBezTo>
                    <a:pt x="3044" y="438"/>
                    <a:pt x="3104" y="259"/>
                    <a:pt x="2965" y="60"/>
                  </a:cubicBezTo>
                  <a:cubicBezTo>
                    <a:pt x="2932" y="49"/>
                    <a:pt x="2902" y="44"/>
                    <a:pt x="2876" y="44"/>
                  </a:cubicBezTo>
                  <a:cubicBezTo>
                    <a:pt x="2757" y="44"/>
                    <a:pt x="2695" y="142"/>
                    <a:pt x="2646" y="239"/>
                  </a:cubicBezTo>
                  <a:cubicBezTo>
                    <a:pt x="2440" y="477"/>
                    <a:pt x="2196" y="601"/>
                    <a:pt x="1903" y="601"/>
                  </a:cubicBezTo>
                  <a:cubicBezTo>
                    <a:pt x="1829" y="601"/>
                    <a:pt x="1752" y="593"/>
                    <a:pt x="1672" y="577"/>
                  </a:cubicBezTo>
                  <a:cubicBezTo>
                    <a:pt x="1254" y="518"/>
                    <a:pt x="876" y="418"/>
                    <a:pt x="558" y="140"/>
                  </a:cubicBezTo>
                  <a:cubicBezTo>
                    <a:pt x="478" y="60"/>
                    <a:pt x="359" y="20"/>
                    <a:pt x="25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8" name="Google Shape;605;p19">
              <a:extLst>
                <a:ext uri="{FF2B5EF4-FFF2-40B4-BE49-F238E27FC236}">
                  <a16:creationId xmlns:a16="http://schemas.microsoft.com/office/drawing/2014/main" xmlns="" id="{4E145881-1CD3-43A8-9D30-4D8BFCB8D04A}"/>
                </a:ext>
              </a:extLst>
            </p:cNvPr>
            <p:cNvSpPr/>
            <p:nvPr/>
          </p:nvSpPr>
          <p:spPr>
            <a:xfrm>
              <a:off x="4415104" y="2565736"/>
              <a:ext cx="99937" cy="36425"/>
            </a:xfrm>
            <a:custGeom>
              <a:avLst/>
              <a:gdLst/>
              <a:ahLst/>
              <a:cxnLst/>
              <a:rect l="l" t="t" r="r" b="b"/>
              <a:pathLst>
                <a:path w="1593" h="588" extrusionOk="0">
                  <a:moveTo>
                    <a:pt x="1246" y="1"/>
                  </a:moveTo>
                  <a:cubicBezTo>
                    <a:pt x="964" y="1"/>
                    <a:pt x="681" y="25"/>
                    <a:pt x="399" y="110"/>
                  </a:cubicBezTo>
                  <a:cubicBezTo>
                    <a:pt x="259" y="130"/>
                    <a:pt x="180" y="229"/>
                    <a:pt x="60" y="329"/>
                  </a:cubicBezTo>
                  <a:cubicBezTo>
                    <a:pt x="1" y="408"/>
                    <a:pt x="60" y="567"/>
                    <a:pt x="200" y="587"/>
                  </a:cubicBezTo>
                  <a:lnTo>
                    <a:pt x="379" y="587"/>
                  </a:lnTo>
                  <a:cubicBezTo>
                    <a:pt x="637" y="567"/>
                    <a:pt x="936" y="508"/>
                    <a:pt x="1214" y="488"/>
                  </a:cubicBezTo>
                  <a:cubicBezTo>
                    <a:pt x="1493" y="468"/>
                    <a:pt x="1513" y="428"/>
                    <a:pt x="1592" y="10"/>
                  </a:cubicBezTo>
                  <a:cubicBezTo>
                    <a:pt x="1477" y="5"/>
                    <a:pt x="1361" y="1"/>
                    <a:pt x="1246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9" name="Google Shape;606;p19">
              <a:extLst>
                <a:ext uri="{FF2B5EF4-FFF2-40B4-BE49-F238E27FC236}">
                  <a16:creationId xmlns:a16="http://schemas.microsoft.com/office/drawing/2014/main" xmlns="" id="{082CFCE4-CF8A-4086-BFD1-0292BC67994E}"/>
                </a:ext>
              </a:extLst>
            </p:cNvPr>
            <p:cNvSpPr/>
            <p:nvPr/>
          </p:nvSpPr>
          <p:spPr>
            <a:xfrm>
              <a:off x="4647220" y="2562019"/>
              <a:ext cx="94918" cy="51726"/>
            </a:xfrm>
            <a:custGeom>
              <a:avLst/>
              <a:gdLst/>
              <a:ahLst/>
              <a:cxnLst/>
              <a:rect l="l" t="t" r="r" b="b"/>
              <a:pathLst>
                <a:path w="1513" h="835" extrusionOk="0">
                  <a:moveTo>
                    <a:pt x="254" y="1"/>
                  </a:moveTo>
                  <a:cubicBezTo>
                    <a:pt x="225" y="1"/>
                    <a:pt x="200" y="11"/>
                    <a:pt x="180" y="31"/>
                  </a:cubicBezTo>
                  <a:cubicBezTo>
                    <a:pt x="120" y="70"/>
                    <a:pt x="60" y="130"/>
                    <a:pt x="21" y="170"/>
                  </a:cubicBezTo>
                  <a:cubicBezTo>
                    <a:pt x="1" y="230"/>
                    <a:pt x="60" y="329"/>
                    <a:pt x="80" y="369"/>
                  </a:cubicBezTo>
                  <a:cubicBezTo>
                    <a:pt x="120" y="429"/>
                    <a:pt x="180" y="448"/>
                    <a:pt x="220" y="468"/>
                  </a:cubicBezTo>
                  <a:cubicBezTo>
                    <a:pt x="498" y="588"/>
                    <a:pt x="757" y="687"/>
                    <a:pt x="1015" y="787"/>
                  </a:cubicBezTo>
                  <a:cubicBezTo>
                    <a:pt x="1074" y="816"/>
                    <a:pt x="1142" y="834"/>
                    <a:pt x="1199" y="834"/>
                  </a:cubicBezTo>
                  <a:cubicBezTo>
                    <a:pt x="1219" y="834"/>
                    <a:pt x="1238" y="832"/>
                    <a:pt x="1254" y="826"/>
                  </a:cubicBezTo>
                  <a:cubicBezTo>
                    <a:pt x="1314" y="787"/>
                    <a:pt x="1413" y="687"/>
                    <a:pt x="1513" y="627"/>
                  </a:cubicBezTo>
                  <a:cubicBezTo>
                    <a:pt x="1453" y="528"/>
                    <a:pt x="1393" y="448"/>
                    <a:pt x="1314" y="389"/>
                  </a:cubicBezTo>
                  <a:cubicBezTo>
                    <a:pt x="1015" y="190"/>
                    <a:pt x="697" y="70"/>
                    <a:pt x="359" y="31"/>
                  </a:cubicBezTo>
                  <a:cubicBezTo>
                    <a:pt x="319" y="11"/>
                    <a:pt x="284" y="1"/>
                    <a:pt x="25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0" name="Google Shape;607;p19">
              <a:extLst>
                <a:ext uri="{FF2B5EF4-FFF2-40B4-BE49-F238E27FC236}">
                  <a16:creationId xmlns:a16="http://schemas.microsoft.com/office/drawing/2014/main" xmlns="" id="{8E957625-4A6E-4FC6-A8F9-66798AD16D86}"/>
                </a:ext>
              </a:extLst>
            </p:cNvPr>
            <p:cNvSpPr/>
            <p:nvPr/>
          </p:nvSpPr>
          <p:spPr>
            <a:xfrm>
              <a:off x="4450047" y="2635363"/>
              <a:ext cx="64993" cy="49992"/>
            </a:xfrm>
            <a:custGeom>
              <a:avLst/>
              <a:gdLst/>
              <a:ahLst/>
              <a:cxnLst/>
              <a:rect l="l" t="t" r="r" b="b"/>
              <a:pathLst>
                <a:path w="1036" h="807" extrusionOk="0">
                  <a:moveTo>
                    <a:pt x="478" y="0"/>
                  </a:moveTo>
                  <a:cubicBezTo>
                    <a:pt x="100" y="40"/>
                    <a:pt x="1" y="239"/>
                    <a:pt x="180" y="538"/>
                  </a:cubicBezTo>
                  <a:cubicBezTo>
                    <a:pt x="200" y="577"/>
                    <a:pt x="239" y="637"/>
                    <a:pt x="279" y="677"/>
                  </a:cubicBezTo>
                  <a:cubicBezTo>
                    <a:pt x="382" y="754"/>
                    <a:pt x="494" y="807"/>
                    <a:pt x="598" y="807"/>
                  </a:cubicBezTo>
                  <a:cubicBezTo>
                    <a:pt x="654" y="807"/>
                    <a:pt x="708" y="791"/>
                    <a:pt x="757" y="756"/>
                  </a:cubicBezTo>
                  <a:cubicBezTo>
                    <a:pt x="936" y="657"/>
                    <a:pt x="1035" y="478"/>
                    <a:pt x="975" y="279"/>
                  </a:cubicBezTo>
                  <a:cubicBezTo>
                    <a:pt x="956" y="100"/>
                    <a:pt x="836" y="0"/>
                    <a:pt x="617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1" name="Google Shape;608;p19">
              <a:extLst>
                <a:ext uri="{FF2B5EF4-FFF2-40B4-BE49-F238E27FC236}">
                  <a16:creationId xmlns:a16="http://schemas.microsoft.com/office/drawing/2014/main" xmlns="" id="{6CEAEC88-B388-4370-9DB1-CEBBC0713CB4}"/>
                </a:ext>
              </a:extLst>
            </p:cNvPr>
            <p:cNvSpPr/>
            <p:nvPr/>
          </p:nvSpPr>
          <p:spPr>
            <a:xfrm>
              <a:off x="4563596" y="2658841"/>
              <a:ext cx="25031" cy="98682"/>
            </a:xfrm>
            <a:custGeom>
              <a:avLst/>
              <a:gdLst/>
              <a:ahLst/>
              <a:cxnLst/>
              <a:rect l="l" t="t" r="r" b="b"/>
              <a:pathLst>
                <a:path w="399" h="1593" extrusionOk="0">
                  <a:moveTo>
                    <a:pt x="195" y="1"/>
                  </a:moveTo>
                  <a:cubicBezTo>
                    <a:pt x="144" y="1"/>
                    <a:pt x="82" y="26"/>
                    <a:pt x="21" y="79"/>
                  </a:cubicBezTo>
                  <a:cubicBezTo>
                    <a:pt x="21" y="457"/>
                    <a:pt x="21" y="855"/>
                    <a:pt x="1" y="1253"/>
                  </a:cubicBezTo>
                  <a:cubicBezTo>
                    <a:pt x="1" y="1458"/>
                    <a:pt x="88" y="1593"/>
                    <a:pt x="181" y="1593"/>
                  </a:cubicBezTo>
                  <a:cubicBezTo>
                    <a:pt x="187" y="1593"/>
                    <a:pt x="194" y="1592"/>
                    <a:pt x="200" y="1591"/>
                  </a:cubicBezTo>
                  <a:cubicBezTo>
                    <a:pt x="359" y="1551"/>
                    <a:pt x="359" y="1392"/>
                    <a:pt x="399" y="1273"/>
                  </a:cubicBezTo>
                  <a:lnTo>
                    <a:pt x="399" y="1153"/>
                  </a:lnTo>
                  <a:cubicBezTo>
                    <a:pt x="359" y="795"/>
                    <a:pt x="359" y="477"/>
                    <a:pt x="319" y="119"/>
                  </a:cubicBezTo>
                  <a:cubicBezTo>
                    <a:pt x="308" y="41"/>
                    <a:pt x="260" y="1"/>
                    <a:pt x="19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2" name="Google Shape;609;p19">
              <a:extLst>
                <a:ext uri="{FF2B5EF4-FFF2-40B4-BE49-F238E27FC236}">
                  <a16:creationId xmlns:a16="http://schemas.microsoft.com/office/drawing/2014/main" xmlns="" id="{1C02F964-2A9C-44EF-BE99-71624CF95599}"/>
                </a:ext>
              </a:extLst>
            </p:cNvPr>
            <p:cNvSpPr/>
            <p:nvPr/>
          </p:nvSpPr>
          <p:spPr>
            <a:xfrm>
              <a:off x="4650984" y="2627930"/>
              <a:ext cx="53701" cy="54328"/>
            </a:xfrm>
            <a:custGeom>
              <a:avLst/>
              <a:gdLst/>
              <a:ahLst/>
              <a:cxnLst/>
              <a:rect l="l" t="t" r="r" b="b"/>
              <a:pathLst>
                <a:path w="856" h="877" extrusionOk="0">
                  <a:moveTo>
                    <a:pt x="400" y="0"/>
                  </a:moveTo>
                  <a:cubicBezTo>
                    <a:pt x="294" y="0"/>
                    <a:pt x="194" y="36"/>
                    <a:pt x="140" y="101"/>
                  </a:cubicBezTo>
                  <a:cubicBezTo>
                    <a:pt x="0" y="260"/>
                    <a:pt x="0" y="478"/>
                    <a:pt x="140" y="618"/>
                  </a:cubicBezTo>
                  <a:cubicBezTo>
                    <a:pt x="219" y="717"/>
                    <a:pt x="319" y="777"/>
                    <a:pt x="458" y="876"/>
                  </a:cubicBezTo>
                  <a:cubicBezTo>
                    <a:pt x="597" y="757"/>
                    <a:pt x="697" y="658"/>
                    <a:pt x="756" y="518"/>
                  </a:cubicBezTo>
                  <a:cubicBezTo>
                    <a:pt x="856" y="359"/>
                    <a:pt x="816" y="180"/>
                    <a:pt x="657" y="81"/>
                  </a:cubicBezTo>
                  <a:cubicBezTo>
                    <a:pt x="584" y="26"/>
                    <a:pt x="490" y="0"/>
                    <a:pt x="40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3" name="Google Shape;610;p19">
              <a:extLst>
                <a:ext uri="{FF2B5EF4-FFF2-40B4-BE49-F238E27FC236}">
                  <a16:creationId xmlns:a16="http://schemas.microsoft.com/office/drawing/2014/main" xmlns="" id="{FD4B0C06-8C92-446F-9A91-7F695CC9ADCF}"/>
                </a:ext>
              </a:extLst>
            </p:cNvPr>
            <p:cNvSpPr/>
            <p:nvPr/>
          </p:nvSpPr>
          <p:spPr>
            <a:xfrm>
              <a:off x="3924649" y="2043841"/>
              <a:ext cx="1310471" cy="1468899"/>
            </a:xfrm>
            <a:custGeom>
              <a:avLst/>
              <a:gdLst/>
              <a:ahLst/>
              <a:cxnLst/>
              <a:rect l="l" t="t" r="r" b="b"/>
              <a:pathLst>
                <a:path w="20889" h="23712" extrusionOk="0">
                  <a:moveTo>
                    <a:pt x="9624" y="1465"/>
                  </a:moveTo>
                  <a:cubicBezTo>
                    <a:pt x="9799" y="1465"/>
                    <a:pt x="9977" y="1479"/>
                    <a:pt x="10146" y="1493"/>
                  </a:cubicBezTo>
                  <a:cubicBezTo>
                    <a:pt x="10345" y="1533"/>
                    <a:pt x="10524" y="1553"/>
                    <a:pt x="10703" y="1553"/>
                  </a:cubicBezTo>
                  <a:cubicBezTo>
                    <a:pt x="10763" y="1551"/>
                    <a:pt x="10824" y="1550"/>
                    <a:pt x="10884" y="1550"/>
                  </a:cubicBezTo>
                  <a:cubicBezTo>
                    <a:pt x="11659" y="1550"/>
                    <a:pt x="12432" y="1668"/>
                    <a:pt x="13170" y="1871"/>
                  </a:cubicBezTo>
                  <a:cubicBezTo>
                    <a:pt x="13727" y="2050"/>
                    <a:pt x="14284" y="2328"/>
                    <a:pt x="14801" y="2587"/>
                  </a:cubicBezTo>
                  <a:cubicBezTo>
                    <a:pt x="15776" y="3064"/>
                    <a:pt x="16651" y="3681"/>
                    <a:pt x="17467" y="4357"/>
                  </a:cubicBezTo>
                  <a:cubicBezTo>
                    <a:pt x="17805" y="4656"/>
                    <a:pt x="18143" y="4954"/>
                    <a:pt x="18461" y="5272"/>
                  </a:cubicBezTo>
                  <a:cubicBezTo>
                    <a:pt x="18601" y="5412"/>
                    <a:pt x="18740" y="5571"/>
                    <a:pt x="18799" y="5750"/>
                  </a:cubicBezTo>
                  <a:cubicBezTo>
                    <a:pt x="19257" y="6665"/>
                    <a:pt x="19695" y="7560"/>
                    <a:pt x="20033" y="8535"/>
                  </a:cubicBezTo>
                  <a:cubicBezTo>
                    <a:pt x="20252" y="9211"/>
                    <a:pt x="20391" y="9888"/>
                    <a:pt x="20451" y="10604"/>
                  </a:cubicBezTo>
                  <a:cubicBezTo>
                    <a:pt x="20530" y="11280"/>
                    <a:pt x="20530" y="11937"/>
                    <a:pt x="20530" y="12613"/>
                  </a:cubicBezTo>
                  <a:cubicBezTo>
                    <a:pt x="20530" y="12872"/>
                    <a:pt x="20490" y="13110"/>
                    <a:pt x="20431" y="13369"/>
                  </a:cubicBezTo>
                  <a:cubicBezTo>
                    <a:pt x="20172" y="14324"/>
                    <a:pt x="19854" y="15298"/>
                    <a:pt x="19456" y="16213"/>
                  </a:cubicBezTo>
                  <a:cubicBezTo>
                    <a:pt x="19158" y="16910"/>
                    <a:pt x="18760" y="17586"/>
                    <a:pt x="18242" y="18183"/>
                  </a:cubicBezTo>
                  <a:cubicBezTo>
                    <a:pt x="17308" y="19237"/>
                    <a:pt x="16253" y="20053"/>
                    <a:pt x="15060" y="20689"/>
                  </a:cubicBezTo>
                  <a:cubicBezTo>
                    <a:pt x="14304" y="21127"/>
                    <a:pt x="13508" y="21485"/>
                    <a:pt x="12673" y="21684"/>
                  </a:cubicBezTo>
                  <a:cubicBezTo>
                    <a:pt x="12116" y="21823"/>
                    <a:pt x="11539" y="21823"/>
                    <a:pt x="11002" y="21843"/>
                  </a:cubicBezTo>
                  <a:cubicBezTo>
                    <a:pt x="9549" y="21783"/>
                    <a:pt x="8217" y="21465"/>
                    <a:pt x="6864" y="20988"/>
                  </a:cubicBezTo>
                  <a:cubicBezTo>
                    <a:pt x="6625" y="20888"/>
                    <a:pt x="6367" y="20848"/>
                    <a:pt x="6148" y="20749"/>
                  </a:cubicBezTo>
                  <a:cubicBezTo>
                    <a:pt x="5074" y="20331"/>
                    <a:pt x="4178" y="19675"/>
                    <a:pt x="3442" y="18800"/>
                  </a:cubicBezTo>
                  <a:cubicBezTo>
                    <a:pt x="2925" y="18203"/>
                    <a:pt x="2448" y="17606"/>
                    <a:pt x="2050" y="16950"/>
                  </a:cubicBezTo>
                  <a:cubicBezTo>
                    <a:pt x="1990" y="16850"/>
                    <a:pt x="1950" y="16751"/>
                    <a:pt x="1871" y="16671"/>
                  </a:cubicBezTo>
                  <a:cubicBezTo>
                    <a:pt x="1254" y="15816"/>
                    <a:pt x="956" y="14881"/>
                    <a:pt x="737" y="13886"/>
                  </a:cubicBezTo>
                  <a:cubicBezTo>
                    <a:pt x="697" y="13707"/>
                    <a:pt x="657" y="13508"/>
                    <a:pt x="598" y="13309"/>
                  </a:cubicBezTo>
                  <a:cubicBezTo>
                    <a:pt x="399" y="12593"/>
                    <a:pt x="359" y="11837"/>
                    <a:pt x="359" y="11101"/>
                  </a:cubicBezTo>
                  <a:cubicBezTo>
                    <a:pt x="339" y="10285"/>
                    <a:pt x="439" y="9450"/>
                    <a:pt x="737" y="8654"/>
                  </a:cubicBezTo>
                  <a:cubicBezTo>
                    <a:pt x="737" y="8634"/>
                    <a:pt x="757" y="8595"/>
                    <a:pt x="757" y="8555"/>
                  </a:cubicBezTo>
                  <a:cubicBezTo>
                    <a:pt x="956" y="7560"/>
                    <a:pt x="1533" y="6725"/>
                    <a:pt x="2030" y="5869"/>
                  </a:cubicBezTo>
                  <a:cubicBezTo>
                    <a:pt x="2289" y="5432"/>
                    <a:pt x="2647" y="5014"/>
                    <a:pt x="3044" y="4636"/>
                  </a:cubicBezTo>
                  <a:cubicBezTo>
                    <a:pt x="3800" y="3920"/>
                    <a:pt x="4636" y="3263"/>
                    <a:pt x="5531" y="2726"/>
                  </a:cubicBezTo>
                  <a:cubicBezTo>
                    <a:pt x="6247" y="2269"/>
                    <a:pt x="7003" y="1970"/>
                    <a:pt x="7819" y="1751"/>
                  </a:cubicBezTo>
                  <a:cubicBezTo>
                    <a:pt x="8336" y="1632"/>
                    <a:pt x="8853" y="1493"/>
                    <a:pt x="9410" y="1473"/>
                  </a:cubicBezTo>
                  <a:cubicBezTo>
                    <a:pt x="9480" y="1467"/>
                    <a:pt x="9552" y="1465"/>
                    <a:pt x="9624" y="1465"/>
                  </a:cubicBezTo>
                  <a:close/>
                  <a:moveTo>
                    <a:pt x="10922" y="1"/>
                  </a:moveTo>
                  <a:lnTo>
                    <a:pt x="10922" y="1"/>
                  </a:lnTo>
                  <a:cubicBezTo>
                    <a:pt x="10703" y="41"/>
                    <a:pt x="10643" y="160"/>
                    <a:pt x="10643" y="299"/>
                  </a:cubicBezTo>
                  <a:cubicBezTo>
                    <a:pt x="10643" y="578"/>
                    <a:pt x="10643" y="856"/>
                    <a:pt x="10484" y="1135"/>
                  </a:cubicBezTo>
                  <a:cubicBezTo>
                    <a:pt x="10435" y="1135"/>
                    <a:pt x="10385" y="1140"/>
                    <a:pt x="10338" y="1140"/>
                  </a:cubicBezTo>
                  <a:cubicBezTo>
                    <a:pt x="10290" y="1140"/>
                    <a:pt x="10246" y="1135"/>
                    <a:pt x="10206" y="1115"/>
                  </a:cubicBezTo>
                  <a:cubicBezTo>
                    <a:pt x="9490" y="1155"/>
                    <a:pt x="8754" y="1254"/>
                    <a:pt x="8057" y="1413"/>
                  </a:cubicBezTo>
                  <a:cubicBezTo>
                    <a:pt x="6764" y="1771"/>
                    <a:pt x="5551" y="2308"/>
                    <a:pt x="4477" y="3144"/>
                  </a:cubicBezTo>
                  <a:cubicBezTo>
                    <a:pt x="4079" y="3462"/>
                    <a:pt x="3701" y="3800"/>
                    <a:pt x="3303" y="4099"/>
                  </a:cubicBezTo>
                  <a:cubicBezTo>
                    <a:pt x="2786" y="4477"/>
                    <a:pt x="2388" y="4954"/>
                    <a:pt x="2050" y="5452"/>
                  </a:cubicBezTo>
                  <a:cubicBezTo>
                    <a:pt x="1811" y="5750"/>
                    <a:pt x="1652" y="6088"/>
                    <a:pt x="1453" y="6426"/>
                  </a:cubicBezTo>
                  <a:cubicBezTo>
                    <a:pt x="1075" y="7043"/>
                    <a:pt x="757" y="7640"/>
                    <a:pt x="558" y="8336"/>
                  </a:cubicBezTo>
                  <a:cubicBezTo>
                    <a:pt x="359" y="9052"/>
                    <a:pt x="120" y="9768"/>
                    <a:pt x="120" y="10544"/>
                  </a:cubicBezTo>
                  <a:cubicBezTo>
                    <a:pt x="120" y="10663"/>
                    <a:pt x="120" y="10803"/>
                    <a:pt x="100" y="10922"/>
                  </a:cubicBezTo>
                  <a:cubicBezTo>
                    <a:pt x="1" y="11459"/>
                    <a:pt x="160" y="11996"/>
                    <a:pt x="160" y="12533"/>
                  </a:cubicBezTo>
                  <a:cubicBezTo>
                    <a:pt x="379" y="13429"/>
                    <a:pt x="478" y="14383"/>
                    <a:pt x="797" y="15279"/>
                  </a:cubicBezTo>
                  <a:cubicBezTo>
                    <a:pt x="1035" y="15875"/>
                    <a:pt x="1274" y="16412"/>
                    <a:pt x="1652" y="16910"/>
                  </a:cubicBezTo>
                  <a:cubicBezTo>
                    <a:pt x="1831" y="17168"/>
                    <a:pt x="1970" y="17427"/>
                    <a:pt x="2149" y="17686"/>
                  </a:cubicBezTo>
                  <a:cubicBezTo>
                    <a:pt x="2348" y="17984"/>
                    <a:pt x="2547" y="18302"/>
                    <a:pt x="2766" y="18581"/>
                  </a:cubicBezTo>
                  <a:cubicBezTo>
                    <a:pt x="3025" y="18899"/>
                    <a:pt x="3323" y="19178"/>
                    <a:pt x="3562" y="19476"/>
                  </a:cubicBezTo>
                  <a:cubicBezTo>
                    <a:pt x="3920" y="19894"/>
                    <a:pt x="4337" y="20192"/>
                    <a:pt x="4775" y="20471"/>
                  </a:cubicBezTo>
                  <a:cubicBezTo>
                    <a:pt x="5113" y="20669"/>
                    <a:pt x="5451" y="20868"/>
                    <a:pt x="5829" y="21008"/>
                  </a:cubicBezTo>
                  <a:cubicBezTo>
                    <a:pt x="7262" y="21604"/>
                    <a:pt x="8793" y="22042"/>
                    <a:pt x="10385" y="22142"/>
                  </a:cubicBezTo>
                  <a:cubicBezTo>
                    <a:pt x="10431" y="22142"/>
                    <a:pt x="10482" y="22137"/>
                    <a:pt x="10534" y="22137"/>
                  </a:cubicBezTo>
                  <a:cubicBezTo>
                    <a:pt x="10639" y="22137"/>
                    <a:pt x="10750" y="22155"/>
                    <a:pt x="10842" y="22261"/>
                  </a:cubicBezTo>
                  <a:cubicBezTo>
                    <a:pt x="10882" y="22539"/>
                    <a:pt x="10882" y="22838"/>
                    <a:pt x="10783" y="23096"/>
                  </a:cubicBezTo>
                  <a:cubicBezTo>
                    <a:pt x="10703" y="23295"/>
                    <a:pt x="10643" y="23494"/>
                    <a:pt x="10743" y="23693"/>
                  </a:cubicBezTo>
                  <a:cubicBezTo>
                    <a:pt x="10780" y="23706"/>
                    <a:pt x="10814" y="23711"/>
                    <a:pt x="10843" y="23711"/>
                  </a:cubicBezTo>
                  <a:cubicBezTo>
                    <a:pt x="10953" y="23711"/>
                    <a:pt x="11006" y="23633"/>
                    <a:pt x="11021" y="23554"/>
                  </a:cubicBezTo>
                  <a:cubicBezTo>
                    <a:pt x="11101" y="23355"/>
                    <a:pt x="11141" y="23156"/>
                    <a:pt x="11181" y="22937"/>
                  </a:cubicBezTo>
                  <a:cubicBezTo>
                    <a:pt x="11200" y="22699"/>
                    <a:pt x="11200" y="22480"/>
                    <a:pt x="11220" y="22281"/>
                  </a:cubicBezTo>
                  <a:cubicBezTo>
                    <a:pt x="11399" y="22142"/>
                    <a:pt x="11598" y="22142"/>
                    <a:pt x="11797" y="22142"/>
                  </a:cubicBezTo>
                  <a:cubicBezTo>
                    <a:pt x="12394" y="22122"/>
                    <a:pt x="12991" y="21982"/>
                    <a:pt x="13528" y="21744"/>
                  </a:cubicBezTo>
                  <a:cubicBezTo>
                    <a:pt x="14284" y="21386"/>
                    <a:pt x="15080" y="21087"/>
                    <a:pt x="15776" y="20650"/>
                  </a:cubicBezTo>
                  <a:cubicBezTo>
                    <a:pt x="16711" y="20053"/>
                    <a:pt x="17646" y="19436"/>
                    <a:pt x="18342" y="18501"/>
                  </a:cubicBezTo>
                  <a:cubicBezTo>
                    <a:pt x="18382" y="18441"/>
                    <a:pt x="18441" y="18362"/>
                    <a:pt x="18501" y="18302"/>
                  </a:cubicBezTo>
                  <a:cubicBezTo>
                    <a:pt x="19078" y="17805"/>
                    <a:pt x="19376" y="17148"/>
                    <a:pt x="19655" y="16492"/>
                  </a:cubicBezTo>
                  <a:cubicBezTo>
                    <a:pt x="19973" y="15716"/>
                    <a:pt x="20331" y="14960"/>
                    <a:pt x="20490" y="14105"/>
                  </a:cubicBezTo>
                  <a:cubicBezTo>
                    <a:pt x="20590" y="13667"/>
                    <a:pt x="20789" y="13210"/>
                    <a:pt x="20829" y="12732"/>
                  </a:cubicBezTo>
                  <a:cubicBezTo>
                    <a:pt x="20868" y="12116"/>
                    <a:pt x="20888" y="11519"/>
                    <a:pt x="20829" y="10902"/>
                  </a:cubicBezTo>
                  <a:cubicBezTo>
                    <a:pt x="20749" y="10246"/>
                    <a:pt x="20729" y="9609"/>
                    <a:pt x="20530" y="8992"/>
                  </a:cubicBezTo>
                  <a:cubicBezTo>
                    <a:pt x="20152" y="7799"/>
                    <a:pt x="19655" y="6625"/>
                    <a:pt x="19058" y="5511"/>
                  </a:cubicBezTo>
                  <a:cubicBezTo>
                    <a:pt x="18879" y="5173"/>
                    <a:pt x="18680" y="4934"/>
                    <a:pt x="18402" y="4715"/>
                  </a:cubicBezTo>
                  <a:cubicBezTo>
                    <a:pt x="17984" y="4357"/>
                    <a:pt x="17566" y="3979"/>
                    <a:pt x="17109" y="3641"/>
                  </a:cubicBezTo>
                  <a:cubicBezTo>
                    <a:pt x="16054" y="2766"/>
                    <a:pt x="14821" y="2169"/>
                    <a:pt x="13588" y="1632"/>
                  </a:cubicBezTo>
                  <a:cubicBezTo>
                    <a:pt x="13488" y="1572"/>
                    <a:pt x="13389" y="1553"/>
                    <a:pt x="13289" y="1533"/>
                  </a:cubicBezTo>
                  <a:cubicBezTo>
                    <a:pt x="12732" y="1453"/>
                    <a:pt x="12215" y="1294"/>
                    <a:pt x="11678" y="1274"/>
                  </a:cubicBezTo>
                  <a:cubicBezTo>
                    <a:pt x="11399" y="1274"/>
                    <a:pt x="11141" y="1194"/>
                    <a:pt x="10862" y="1155"/>
                  </a:cubicBezTo>
                  <a:cubicBezTo>
                    <a:pt x="10803" y="737"/>
                    <a:pt x="11002" y="379"/>
                    <a:pt x="1092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9" name="Google Shape;577;p19">
            <a:extLst>
              <a:ext uri="{FF2B5EF4-FFF2-40B4-BE49-F238E27FC236}">
                <a16:creationId xmlns:a16="http://schemas.microsoft.com/office/drawing/2014/main" xmlns="" id="{70FA7DB5-5E28-4E71-8882-849D3D944584}"/>
              </a:ext>
            </a:extLst>
          </p:cNvPr>
          <p:cNvGrpSpPr/>
          <p:nvPr/>
        </p:nvGrpSpPr>
        <p:grpSpPr>
          <a:xfrm>
            <a:off x="5692959" y="1382127"/>
            <a:ext cx="1331613" cy="1725697"/>
            <a:chOff x="6954708" y="1949002"/>
            <a:chExt cx="1331613" cy="1725697"/>
          </a:xfrm>
        </p:grpSpPr>
        <p:sp>
          <p:nvSpPr>
            <p:cNvPr id="135" name="Google Shape;578;p19">
              <a:extLst>
                <a:ext uri="{FF2B5EF4-FFF2-40B4-BE49-F238E27FC236}">
                  <a16:creationId xmlns:a16="http://schemas.microsoft.com/office/drawing/2014/main" xmlns="" id="{DC37DD52-5CEE-490F-84A3-ADBCDE1C8C32}"/>
                </a:ext>
              </a:extLst>
            </p:cNvPr>
            <p:cNvSpPr/>
            <p:nvPr/>
          </p:nvSpPr>
          <p:spPr>
            <a:xfrm>
              <a:off x="7506244" y="3003946"/>
              <a:ext cx="334566" cy="115682"/>
            </a:xfrm>
            <a:custGeom>
              <a:avLst/>
              <a:gdLst/>
              <a:ahLst/>
              <a:cxnLst/>
              <a:rect l="l" t="t" r="r" b="b"/>
              <a:pathLst>
                <a:path w="5333" h="2038" extrusionOk="0">
                  <a:moveTo>
                    <a:pt x="4139" y="0"/>
                  </a:moveTo>
                  <a:cubicBezTo>
                    <a:pt x="3820" y="358"/>
                    <a:pt x="3363" y="577"/>
                    <a:pt x="2925" y="577"/>
                  </a:cubicBezTo>
                  <a:cubicBezTo>
                    <a:pt x="2881" y="575"/>
                    <a:pt x="2839" y="574"/>
                    <a:pt x="2797" y="574"/>
                  </a:cubicBezTo>
                  <a:cubicBezTo>
                    <a:pt x="2629" y="574"/>
                    <a:pt x="2475" y="587"/>
                    <a:pt x="2323" y="587"/>
                  </a:cubicBezTo>
                  <a:cubicBezTo>
                    <a:pt x="2134" y="587"/>
                    <a:pt x="1950" y="567"/>
                    <a:pt x="1751" y="478"/>
                  </a:cubicBezTo>
                  <a:cubicBezTo>
                    <a:pt x="1553" y="378"/>
                    <a:pt x="1274" y="159"/>
                    <a:pt x="1075" y="80"/>
                  </a:cubicBezTo>
                  <a:cubicBezTo>
                    <a:pt x="1001" y="57"/>
                    <a:pt x="932" y="46"/>
                    <a:pt x="865" y="46"/>
                  </a:cubicBezTo>
                  <a:cubicBezTo>
                    <a:pt x="589" y="46"/>
                    <a:pt x="353" y="222"/>
                    <a:pt x="1" y="398"/>
                  </a:cubicBezTo>
                  <a:cubicBezTo>
                    <a:pt x="1" y="458"/>
                    <a:pt x="1" y="498"/>
                    <a:pt x="41" y="537"/>
                  </a:cubicBezTo>
                  <a:cubicBezTo>
                    <a:pt x="598" y="1075"/>
                    <a:pt x="1234" y="1592"/>
                    <a:pt x="2030" y="1870"/>
                  </a:cubicBezTo>
                  <a:cubicBezTo>
                    <a:pt x="2347" y="1984"/>
                    <a:pt x="2648" y="2038"/>
                    <a:pt x="2936" y="2038"/>
                  </a:cubicBezTo>
                  <a:cubicBezTo>
                    <a:pt x="3553" y="2038"/>
                    <a:pt x="4114" y="1793"/>
                    <a:pt x="4656" y="1373"/>
                  </a:cubicBezTo>
                  <a:cubicBezTo>
                    <a:pt x="4855" y="1194"/>
                    <a:pt x="5034" y="975"/>
                    <a:pt x="5213" y="756"/>
                  </a:cubicBezTo>
                  <a:cubicBezTo>
                    <a:pt x="5272" y="637"/>
                    <a:pt x="5332" y="478"/>
                    <a:pt x="5272" y="339"/>
                  </a:cubicBezTo>
                  <a:cubicBezTo>
                    <a:pt x="4934" y="179"/>
                    <a:pt x="4477" y="159"/>
                    <a:pt x="4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6" name="Google Shape;579;p19">
              <a:extLst>
                <a:ext uri="{FF2B5EF4-FFF2-40B4-BE49-F238E27FC236}">
                  <a16:creationId xmlns:a16="http://schemas.microsoft.com/office/drawing/2014/main" xmlns="" id="{3EC356CF-4F6F-4038-9B51-5D5A7D70F0E7}"/>
                </a:ext>
              </a:extLst>
            </p:cNvPr>
            <p:cNvSpPr/>
            <p:nvPr/>
          </p:nvSpPr>
          <p:spPr>
            <a:xfrm>
              <a:off x="7309074" y="2572432"/>
              <a:ext cx="272144" cy="493663"/>
            </a:xfrm>
            <a:custGeom>
              <a:avLst/>
              <a:gdLst/>
              <a:ahLst/>
              <a:cxnLst/>
              <a:rect l="l" t="t" r="r" b="b"/>
              <a:pathLst>
                <a:path w="4338" h="8697" extrusionOk="0">
                  <a:moveTo>
                    <a:pt x="424" y="1"/>
                  </a:moveTo>
                  <a:cubicBezTo>
                    <a:pt x="297" y="1"/>
                    <a:pt x="188" y="15"/>
                    <a:pt x="41" y="43"/>
                  </a:cubicBezTo>
                  <a:cubicBezTo>
                    <a:pt x="1" y="441"/>
                    <a:pt x="21" y="879"/>
                    <a:pt x="41" y="1276"/>
                  </a:cubicBezTo>
                  <a:cubicBezTo>
                    <a:pt x="61" y="1694"/>
                    <a:pt x="240" y="2132"/>
                    <a:pt x="240" y="2569"/>
                  </a:cubicBezTo>
                  <a:cubicBezTo>
                    <a:pt x="240" y="3166"/>
                    <a:pt x="220" y="3763"/>
                    <a:pt x="359" y="4360"/>
                  </a:cubicBezTo>
                  <a:cubicBezTo>
                    <a:pt x="419" y="4579"/>
                    <a:pt x="419" y="4778"/>
                    <a:pt x="438" y="4996"/>
                  </a:cubicBezTo>
                  <a:cubicBezTo>
                    <a:pt x="518" y="5852"/>
                    <a:pt x="558" y="6667"/>
                    <a:pt x="618" y="7503"/>
                  </a:cubicBezTo>
                  <a:cubicBezTo>
                    <a:pt x="637" y="7901"/>
                    <a:pt x="677" y="8279"/>
                    <a:pt x="737" y="8696"/>
                  </a:cubicBezTo>
                  <a:cubicBezTo>
                    <a:pt x="1075" y="8597"/>
                    <a:pt x="1314" y="8398"/>
                    <a:pt x="1552" y="8259"/>
                  </a:cubicBezTo>
                  <a:cubicBezTo>
                    <a:pt x="1811" y="8100"/>
                    <a:pt x="2090" y="7941"/>
                    <a:pt x="2348" y="7841"/>
                  </a:cubicBezTo>
                  <a:cubicBezTo>
                    <a:pt x="2647" y="7702"/>
                    <a:pt x="2985" y="7642"/>
                    <a:pt x="3283" y="7563"/>
                  </a:cubicBezTo>
                  <a:cubicBezTo>
                    <a:pt x="3542" y="7483"/>
                    <a:pt x="3940" y="7443"/>
                    <a:pt x="4238" y="7364"/>
                  </a:cubicBezTo>
                  <a:cubicBezTo>
                    <a:pt x="4337" y="6846"/>
                    <a:pt x="4298" y="6289"/>
                    <a:pt x="4198" y="5693"/>
                  </a:cubicBezTo>
                  <a:cubicBezTo>
                    <a:pt x="3721" y="5514"/>
                    <a:pt x="3303" y="5195"/>
                    <a:pt x="2985" y="4897"/>
                  </a:cubicBezTo>
                  <a:cubicBezTo>
                    <a:pt x="1950" y="3942"/>
                    <a:pt x="1393" y="2808"/>
                    <a:pt x="1194" y="1436"/>
                  </a:cubicBezTo>
                  <a:cubicBezTo>
                    <a:pt x="1155" y="1217"/>
                    <a:pt x="1115" y="978"/>
                    <a:pt x="1095" y="739"/>
                  </a:cubicBezTo>
                  <a:lnTo>
                    <a:pt x="1015" y="63"/>
                  </a:lnTo>
                  <a:cubicBezTo>
                    <a:pt x="738" y="20"/>
                    <a:pt x="570" y="1"/>
                    <a:pt x="4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7" name="Google Shape;580;p19">
              <a:extLst>
                <a:ext uri="{FF2B5EF4-FFF2-40B4-BE49-F238E27FC236}">
                  <a16:creationId xmlns:a16="http://schemas.microsoft.com/office/drawing/2014/main" xmlns="" id="{041DE1CD-27B2-46F4-83FF-19FC164F6FA5}"/>
                </a:ext>
              </a:extLst>
            </p:cNvPr>
            <p:cNvSpPr/>
            <p:nvPr/>
          </p:nvSpPr>
          <p:spPr>
            <a:xfrm>
              <a:off x="7307819" y="2275220"/>
              <a:ext cx="680236" cy="280691"/>
            </a:xfrm>
            <a:custGeom>
              <a:avLst/>
              <a:gdLst/>
              <a:ahLst/>
              <a:cxnLst/>
              <a:rect l="l" t="t" r="r" b="b"/>
              <a:pathLst>
                <a:path w="10843" h="4945" extrusionOk="0">
                  <a:moveTo>
                    <a:pt x="3410" y="0"/>
                  </a:moveTo>
                  <a:cubicBezTo>
                    <a:pt x="3180" y="0"/>
                    <a:pt x="2945" y="26"/>
                    <a:pt x="2686" y="87"/>
                  </a:cubicBezTo>
                  <a:cubicBezTo>
                    <a:pt x="2030" y="286"/>
                    <a:pt x="1473" y="624"/>
                    <a:pt x="976" y="1161"/>
                  </a:cubicBezTo>
                  <a:cubicBezTo>
                    <a:pt x="737" y="1420"/>
                    <a:pt x="578" y="1718"/>
                    <a:pt x="498" y="2076"/>
                  </a:cubicBezTo>
                  <a:cubicBezTo>
                    <a:pt x="439" y="2474"/>
                    <a:pt x="339" y="2852"/>
                    <a:pt x="260" y="3250"/>
                  </a:cubicBezTo>
                  <a:cubicBezTo>
                    <a:pt x="180" y="3668"/>
                    <a:pt x="100" y="4105"/>
                    <a:pt x="41" y="4563"/>
                  </a:cubicBezTo>
                  <a:cubicBezTo>
                    <a:pt x="1" y="4662"/>
                    <a:pt x="61" y="4782"/>
                    <a:pt x="61" y="4881"/>
                  </a:cubicBezTo>
                  <a:cubicBezTo>
                    <a:pt x="186" y="4881"/>
                    <a:pt x="304" y="4868"/>
                    <a:pt x="416" y="4868"/>
                  </a:cubicBezTo>
                  <a:cubicBezTo>
                    <a:pt x="500" y="4868"/>
                    <a:pt x="581" y="4876"/>
                    <a:pt x="657" y="4901"/>
                  </a:cubicBezTo>
                  <a:cubicBezTo>
                    <a:pt x="749" y="4932"/>
                    <a:pt x="840" y="4945"/>
                    <a:pt x="930" y="4945"/>
                  </a:cubicBezTo>
                  <a:cubicBezTo>
                    <a:pt x="1076" y="4945"/>
                    <a:pt x="1218" y="4911"/>
                    <a:pt x="1354" y="4861"/>
                  </a:cubicBezTo>
                  <a:cubicBezTo>
                    <a:pt x="1931" y="4682"/>
                    <a:pt x="2468" y="4444"/>
                    <a:pt x="2965" y="4145"/>
                  </a:cubicBezTo>
                  <a:cubicBezTo>
                    <a:pt x="3741" y="3668"/>
                    <a:pt x="4377" y="3011"/>
                    <a:pt x="4735" y="2116"/>
                  </a:cubicBezTo>
                  <a:cubicBezTo>
                    <a:pt x="4835" y="1858"/>
                    <a:pt x="5014" y="1798"/>
                    <a:pt x="5133" y="1559"/>
                  </a:cubicBezTo>
                  <a:cubicBezTo>
                    <a:pt x="5153" y="1480"/>
                    <a:pt x="5233" y="1400"/>
                    <a:pt x="5312" y="1400"/>
                  </a:cubicBezTo>
                  <a:cubicBezTo>
                    <a:pt x="5372" y="1400"/>
                    <a:pt x="5352" y="1579"/>
                    <a:pt x="5352" y="1659"/>
                  </a:cubicBezTo>
                  <a:cubicBezTo>
                    <a:pt x="5551" y="2474"/>
                    <a:pt x="6148" y="2872"/>
                    <a:pt x="6764" y="3409"/>
                  </a:cubicBezTo>
                  <a:cubicBezTo>
                    <a:pt x="7302" y="3887"/>
                    <a:pt x="7859" y="4265"/>
                    <a:pt x="8555" y="4503"/>
                  </a:cubicBezTo>
                  <a:cubicBezTo>
                    <a:pt x="9211" y="4742"/>
                    <a:pt x="9848" y="4702"/>
                    <a:pt x="10504" y="4762"/>
                  </a:cubicBezTo>
                  <a:cubicBezTo>
                    <a:pt x="10604" y="4762"/>
                    <a:pt x="10703" y="4702"/>
                    <a:pt x="10842" y="4682"/>
                  </a:cubicBezTo>
                  <a:cubicBezTo>
                    <a:pt x="10723" y="4066"/>
                    <a:pt x="10683" y="3529"/>
                    <a:pt x="10405" y="3031"/>
                  </a:cubicBezTo>
                  <a:cubicBezTo>
                    <a:pt x="10226" y="2693"/>
                    <a:pt x="10087" y="2395"/>
                    <a:pt x="9888" y="2096"/>
                  </a:cubicBezTo>
                  <a:cubicBezTo>
                    <a:pt x="9609" y="1659"/>
                    <a:pt x="9291" y="1241"/>
                    <a:pt x="8893" y="883"/>
                  </a:cubicBezTo>
                  <a:cubicBezTo>
                    <a:pt x="8276" y="359"/>
                    <a:pt x="7588" y="205"/>
                    <a:pt x="6830" y="205"/>
                  </a:cubicBezTo>
                  <a:cubicBezTo>
                    <a:pt x="6782" y="205"/>
                    <a:pt x="6734" y="205"/>
                    <a:pt x="6685" y="206"/>
                  </a:cubicBezTo>
                  <a:cubicBezTo>
                    <a:pt x="6148" y="226"/>
                    <a:pt x="6028" y="187"/>
                    <a:pt x="5631" y="485"/>
                  </a:cubicBezTo>
                  <a:cubicBezTo>
                    <a:pt x="5312" y="366"/>
                    <a:pt x="5014" y="286"/>
                    <a:pt x="4716" y="187"/>
                  </a:cubicBezTo>
                  <a:cubicBezTo>
                    <a:pt x="4357" y="87"/>
                    <a:pt x="3960" y="67"/>
                    <a:pt x="3621" y="8"/>
                  </a:cubicBezTo>
                  <a:cubicBezTo>
                    <a:pt x="3551" y="3"/>
                    <a:pt x="3481" y="0"/>
                    <a:pt x="34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8" name="Google Shape;581;p19">
              <a:extLst>
                <a:ext uri="{FF2B5EF4-FFF2-40B4-BE49-F238E27FC236}">
                  <a16:creationId xmlns:a16="http://schemas.microsoft.com/office/drawing/2014/main" xmlns="" id="{904A17A6-BE6B-4E8E-B5A6-A1352400C063}"/>
                </a:ext>
              </a:extLst>
            </p:cNvPr>
            <p:cNvSpPr/>
            <p:nvPr/>
          </p:nvSpPr>
          <p:spPr>
            <a:xfrm>
              <a:off x="7101929" y="2249336"/>
              <a:ext cx="1169443" cy="1425363"/>
            </a:xfrm>
            <a:custGeom>
              <a:avLst/>
              <a:gdLst/>
              <a:ahLst/>
              <a:cxnLst/>
              <a:rect l="l" t="t" r="r" b="b"/>
              <a:pathLst>
                <a:path w="18641" h="25111" extrusionOk="0">
                  <a:moveTo>
                    <a:pt x="6732" y="456"/>
                  </a:moveTo>
                  <a:cubicBezTo>
                    <a:pt x="6802" y="456"/>
                    <a:pt x="6873" y="459"/>
                    <a:pt x="6943" y="464"/>
                  </a:cubicBezTo>
                  <a:cubicBezTo>
                    <a:pt x="7321" y="503"/>
                    <a:pt x="7679" y="543"/>
                    <a:pt x="8017" y="643"/>
                  </a:cubicBezTo>
                  <a:cubicBezTo>
                    <a:pt x="8316" y="722"/>
                    <a:pt x="8614" y="861"/>
                    <a:pt x="8913" y="1001"/>
                  </a:cubicBezTo>
                  <a:cubicBezTo>
                    <a:pt x="9310" y="722"/>
                    <a:pt x="9430" y="662"/>
                    <a:pt x="9967" y="662"/>
                  </a:cubicBezTo>
                  <a:cubicBezTo>
                    <a:pt x="10010" y="661"/>
                    <a:pt x="10053" y="661"/>
                    <a:pt x="10095" y="661"/>
                  </a:cubicBezTo>
                  <a:cubicBezTo>
                    <a:pt x="10842" y="661"/>
                    <a:pt x="11532" y="830"/>
                    <a:pt x="12115" y="1319"/>
                  </a:cubicBezTo>
                  <a:cubicBezTo>
                    <a:pt x="12513" y="1657"/>
                    <a:pt x="12812" y="2055"/>
                    <a:pt x="13090" y="2512"/>
                  </a:cubicBezTo>
                  <a:cubicBezTo>
                    <a:pt x="13269" y="2811"/>
                    <a:pt x="13448" y="3109"/>
                    <a:pt x="13587" y="3408"/>
                  </a:cubicBezTo>
                  <a:cubicBezTo>
                    <a:pt x="13846" y="3885"/>
                    <a:pt x="13906" y="4422"/>
                    <a:pt x="14005" y="4979"/>
                  </a:cubicBezTo>
                  <a:cubicBezTo>
                    <a:pt x="13866" y="4999"/>
                    <a:pt x="13786" y="5039"/>
                    <a:pt x="13687" y="5039"/>
                  </a:cubicBezTo>
                  <a:cubicBezTo>
                    <a:pt x="13050" y="4999"/>
                    <a:pt x="12414" y="4999"/>
                    <a:pt x="11797" y="4800"/>
                  </a:cubicBezTo>
                  <a:cubicBezTo>
                    <a:pt x="11121" y="4581"/>
                    <a:pt x="10584" y="4203"/>
                    <a:pt x="10066" y="3746"/>
                  </a:cubicBezTo>
                  <a:cubicBezTo>
                    <a:pt x="9430" y="3229"/>
                    <a:pt x="8992" y="2592"/>
                    <a:pt x="8793" y="1796"/>
                  </a:cubicBezTo>
                  <a:cubicBezTo>
                    <a:pt x="8773" y="1717"/>
                    <a:pt x="8694" y="1637"/>
                    <a:pt x="8614" y="1637"/>
                  </a:cubicBezTo>
                  <a:cubicBezTo>
                    <a:pt x="8535" y="1637"/>
                    <a:pt x="8435" y="1717"/>
                    <a:pt x="8415" y="1757"/>
                  </a:cubicBezTo>
                  <a:cubicBezTo>
                    <a:pt x="8296" y="2015"/>
                    <a:pt x="8177" y="2254"/>
                    <a:pt x="8077" y="2512"/>
                  </a:cubicBezTo>
                  <a:cubicBezTo>
                    <a:pt x="7739" y="3388"/>
                    <a:pt x="7102" y="3985"/>
                    <a:pt x="6346" y="4442"/>
                  </a:cubicBezTo>
                  <a:cubicBezTo>
                    <a:pt x="5849" y="4740"/>
                    <a:pt x="5332" y="4979"/>
                    <a:pt x="4795" y="5138"/>
                  </a:cubicBezTo>
                  <a:cubicBezTo>
                    <a:pt x="4636" y="5191"/>
                    <a:pt x="4485" y="5236"/>
                    <a:pt x="4332" y="5236"/>
                  </a:cubicBezTo>
                  <a:cubicBezTo>
                    <a:pt x="4255" y="5236"/>
                    <a:pt x="4178" y="5225"/>
                    <a:pt x="4099" y="5198"/>
                  </a:cubicBezTo>
                  <a:cubicBezTo>
                    <a:pt x="4022" y="5172"/>
                    <a:pt x="3941" y="5165"/>
                    <a:pt x="3859" y="5165"/>
                  </a:cubicBezTo>
                  <a:cubicBezTo>
                    <a:pt x="3749" y="5165"/>
                    <a:pt x="3635" y="5178"/>
                    <a:pt x="3522" y="5178"/>
                  </a:cubicBezTo>
                  <a:cubicBezTo>
                    <a:pt x="3462" y="5039"/>
                    <a:pt x="3422" y="4939"/>
                    <a:pt x="3442" y="4840"/>
                  </a:cubicBezTo>
                  <a:cubicBezTo>
                    <a:pt x="3522" y="4422"/>
                    <a:pt x="3561" y="4004"/>
                    <a:pt x="3661" y="3587"/>
                  </a:cubicBezTo>
                  <a:cubicBezTo>
                    <a:pt x="3740" y="3209"/>
                    <a:pt x="3840" y="2831"/>
                    <a:pt x="3920" y="2453"/>
                  </a:cubicBezTo>
                  <a:cubicBezTo>
                    <a:pt x="3999" y="2115"/>
                    <a:pt x="4138" y="1816"/>
                    <a:pt x="4397" y="1558"/>
                  </a:cubicBezTo>
                  <a:cubicBezTo>
                    <a:pt x="4854" y="1060"/>
                    <a:pt x="5411" y="722"/>
                    <a:pt x="6048" y="543"/>
                  </a:cubicBezTo>
                  <a:cubicBezTo>
                    <a:pt x="6276" y="482"/>
                    <a:pt x="6504" y="456"/>
                    <a:pt x="6732" y="456"/>
                  </a:cubicBezTo>
                  <a:close/>
                  <a:moveTo>
                    <a:pt x="8442" y="2551"/>
                  </a:moveTo>
                  <a:cubicBezTo>
                    <a:pt x="8616" y="2551"/>
                    <a:pt x="8637" y="2736"/>
                    <a:pt x="8694" y="2831"/>
                  </a:cubicBezTo>
                  <a:cubicBezTo>
                    <a:pt x="9092" y="3547"/>
                    <a:pt x="9589" y="4144"/>
                    <a:pt x="10285" y="4542"/>
                  </a:cubicBezTo>
                  <a:cubicBezTo>
                    <a:pt x="10862" y="4880"/>
                    <a:pt x="11419" y="5238"/>
                    <a:pt x="12076" y="5397"/>
                  </a:cubicBezTo>
                  <a:cubicBezTo>
                    <a:pt x="12374" y="5477"/>
                    <a:pt x="12414" y="5576"/>
                    <a:pt x="12414" y="5835"/>
                  </a:cubicBezTo>
                  <a:lnTo>
                    <a:pt x="12414" y="6034"/>
                  </a:lnTo>
                  <a:cubicBezTo>
                    <a:pt x="12255" y="7167"/>
                    <a:pt x="12056" y="8281"/>
                    <a:pt x="11658" y="9356"/>
                  </a:cubicBezTo>
                  <a:cubicBezTo>
                    <a:pt x="11479" y="9773"/>
                    <a:pt x="11260" y="10171"/>
                    <a:pt x="11001" y="10509"/>
                  </a:cubicBezTo>
                  <a:cubicBezTo>
                    <a:pt x="10594" y="11129"/>
                    <a:pt x="10039" y="11428"/>
                    <a:pt x="9359" y="11428"/>
                  </a:cubicBezTo>
                  <a:cubicBezTo>
                    <a:pt x="9210" y="11428"/>
                    <a:pt x="9054" y="11413"/>
                    <a:pt x="8893" y="11385"/>
                  </a:cubicBezTo>
                  <a:cubicBezTo>
                    <a:pt x="7421" y="11166"/>
                    <a:pt x="6386" y="10350"/>
                    <a:pt x="5610" y="9117"/>
                  </a:cubicBezTo>
                  <a:cubicBezTo>
                    <a:pt x="5312" y="8620"/>
                    <a:pt x="5053" y="8102"/>
                    <a:pt x="4994" y="7525"/>
                  </a:cubicBezTo>
                  <a:cubicBezTo>
                    <a:pt x="4934" y="7088"/>
                    <a:pt x="4815" y="6630"/>
                    <a:pt x="4735" y="6213"/>
                  </a:cubicBezTo>
                  <a:cubicBezTo>
                    <a:pt x="4715" y="6014"/>
                    <a:pt x="4715" y="5835"/>
                    <a:pt x="4695" y="5636"/>
                  </a:cubicBezTo>
                  <a:cubicBezTo>
                    <a:pt x="5213" y="5397"/>
                    <a:pt x="5650" y="5178"/>
                    <a:pt x="6088" y="4939"/>
                  </a:cubicBezTo>
                  <a:cubicBezTo>
                    <a:pt x="7122" y="4422"/>
                    <a:pt x="7898" y="3607"/>
                    <a:pt x="8415" y="2552"/>
                  </a:cubicBezTo>
                  <a:cubicBezTo>
                    <a:pt x="8425" y="2551"/>
                    <a:pt x="8434" y="2551"/>
                    <a:pt x="8442" y="2551"/>
                  </a:cubicBezTo>
                  <a:close/>
                  <a:moveTo>
                    <a:pt x="7938" y="11703"/>
                  </a:moveTo>
                  <a:cubicBezTo>
                    <a:pt x="8276" y="11783"/>
                    <a:pt x="8594" y="11902"/>
                    <a:pt x="8932" y="11942"/>
                  </a:cubicBezTo>
                  <a:cubicBezTo>
                    <a:pt x="8980" y="11944"/>
                    <a:pt x="9027" y="11946"/>
                    <a:pt x="9074" y="11946"/>
                  </a:cubicBezTo>
                  <a:cubicBezTo>
                    <a:pt x="9367" y="11946"/>
                    <a:pt x="9667" y="11899"/>
                    <a:pt x="10027" y="11882"/>
                  </a:cubicBezTo>
                  <a:cubicBezTo>
                    <a:pt x="10086" y="12379"/>
                    <a:pt x="10126" y="12837"/>
                    <a:pt x="10066" y="13274"/>
                  </a:cubicBezTo>
                  <a:cubicBezTo>
                    <a:pt x="9887" y="13453"/>
                    <a:pt x="9668" y="13493"/>
                    <a:pt x="9410" y="13493"/>
                  </a:cubicBezTo>
                  <a:cubicBezTo>
                    <a:pt x="9191" y="13493"/>
                    <a:pt x="8992" y="13493"/>
                    <a:pt x="8773" y="13473"/>
                  </a:cubicBezTo>
                  <a:cubicBezTo>
                    <a:pt x="7998" y="13354"/>
                    <a:pt x="7898" y="13195"/>
                    <a:pt x="7898" y="12439"/>
                  </a:cubicBezTo>
                  <a:cubicBezTo>
                    <a:pt x="7898" y="12200"/>
                    <a:pt x="7838" y="11962"/>
                    <a:pt x="7938" y="11703"/>
                  </a:cubicBezTo>
                  <a:close/>
                  <a:moveTo>
                    <a:pt x="13244" y="5544"/>
                  </a:moveTo>
                  <a:cubicBezTo>
                    <a:pt x="13482" y="5544"/>
                    <a:pt x="13710" y="5602"/>
                    <a:pt x="13965" y="5616"/>
                  </a:cubicBezTo>
                  <a:cubicBezTo>
                    <a:pt x="14065" y="5874"/>
                    <a:pt x="14105" y="6113"/>
                    <a:pt x="14144" y="6372"/>
                  </a:cubicBezTo>
                  <a:cubicBezTo>
                    <a:pt x="14164" y="7466"/>
                    <a:pt x="14105" y="8520"/>
                    <a:pt x="14005" y="9594"/>
                  </a:cubicBezTo>
                  <a:cubicBezTo>
                    <a:pt x="13945" y="10350"/>
                    <a:pt x="13965" y="11086"/>
                    <a:pt x="13965" y="11842"/>
                  </a:cubicBezTo>
                  <a:cubicBezTo>
                    <a:pt x="13965" y="12280"/>
                    <a:pt x="13945" y="12717"/>
                    <a:pt x="13906" y="13175"/>
                  </a:cubicBezTo>
                  <a:cubicBezTo>
                    <a:pt x="13906" y="13374"/>
                    <a:pt x="13906" y="13573"/>
                    <a:pt x="13747" y="13752"/>
                  </a:cubicBezTo>
                  <a:cubicBezTo>
                    <a:pt x="13667" y="13732"/>
                    <a:pt x="13587" y="13692"/>
                    <a:pt x="13548" y="13672"/>
                  </a:cubicBezTo>
                  <a:cubicBezTo>
                    <a:pt x="12971" y="13294"/>
                    <a:pt x="12314" y="13175"/>
                    <a:pt x="11658" y="13155"/>
                  </a:cubicBezTo>
                  <a:cubicBezTo>
                    <a:pt x="11300" y="13135"/>
                    <a:pt x="10981" y="13095"/>
                    <a:pt x="10603" y="13076"/>
                  </a:cubicBezTo>
                  <a:cubicBezTo>
                    <a:pt x="10564" y="12877"/>
                    <a:pt x="10504" y="12698"/>
                    <a:pt x="10484" y="12499"/>
                  </a:cubicBezTo>
                  <a:cubicBezTo>
                    <a:pt x="10464" y="12001"/>
                    <a:pt x="10504" y="11504"/>
                    <a:pt x="10981" y="11186"/>
                  </a:cubicBezTo>
                  <a:cubicBezTo>
                    <a:pt x="11280" y="10987"/>
                    <a:pt x="11419" y="10688"/>
                    <a:pt x="11598" y="10390"/>
                  </a:cubicBezTo>
                  <a:cubicBezTo>
                    <a:pt x="12274" y="9256"/>
                    <a:pt x="12513" y="7963"/>
                    <a:pt x="12712" y="6670"/>
                  </a:cubicBezTo>
                  <a:cubicBezTo>
                    <a:pt x="12772" y="6312"/>
                    <a:pt x="12851" y="5974"/>
                    <a:pt x="12891" y="5596"/>
                  </a:cubicBezTo>
                  <a:cubicBezTo>
                    <a:pt x="13014" y="5557"/>
                    <a:pt x="13130" y="5544"/>
                    <a:pt x="13244" y="5544"/>
                  </a:cubicBezTo>
                  <a:close/>
                  <a:moveTo>
                    <a:pt x="3770" y="5717"/>
                  </a:moveTo>
                  <a:cubicBezTo>
                    <a:pt x="3880" y="5717"/>
                    <a:pt x="4014" y="5742"/>
                    <a:pt x="4297" y="5795"/>
                  </a:cubicBezTo>
                  <a:lnTo>
                    <a:pt x="4357" y="6471"/>
                  </a:lnTo>
                  <a:cubicBezTo>
                    <a:pt x="4397" y="6690"/>
                    <a:pt x="4437" y="6929"/>
                    <a:pt x="4457" y="7167"/>
                  </a:cubicBezTo>
                  <a:cubicBezTo>
                    <a:pt x="4656" y="8520"/>
                    <a:pt x="5232" y="9674"/>
                    <a:pt x="6247" y="10609"/>
                  </a:cubicBezTo>
                  <a:cubicBezTo>
                    <a:pt x="6585" y="10907"/>
                    <a:pt x="6903" y="11245"/>
                    <a:pt x="7381" y="11405"/>
                  </a:cubicBezTo>
                  <a:cubicBezTo>
                    <a:pt x="7500" y="11962"/>
                    <a:pt x="7580" y="12459"/>
                    <a:pt x="7441" y="12996"/>
                  </a:cubicBezTo>
                  <a:cubicBezTo>
                    <a:pt x="7142" y="13076"/>
                    <a:pt x="6844" y="13135"/>
                    <a:pt x="6585" y="13235"/>
                  </a:cubicBezTo>
                  <a:cubicBezTo>
                    <a:pt x="6287" y="13294"/>
                    <a:pt x="5949" y="13374"/>
                    <a:pt x="5650" y="13493"/>
                  </a:cubicBezTo>
                  <a:cubicBezTo>
                    <a:pt x="5392" y="13593"/>
                    <a:pt x="5113" y="13772"/>
                    <a:pt x="4854" y="13931"/>
                  </a:cubicBezTo>
                  <a:cubicBezTo>
                    <a:pt x="4616" y="14070"/>
                    <a:pt x="4397" y="14269"/>
                    <a:pt x="4039" y="14369"/>
                  </a:cubicBezTo>
                  <a:cubicBezTo>
                    <a:pt x="3999" y="13951"/>
                    <a:pt x="3939" y="13573"/>
                    <a:pt x="3920" y="13175"/>
                  </a:cubicBezTo>
                  <a:cubicBezTo>
                    <a:pt x="3860" y="12339"/>
                    <a:pt x="3820" y="11504"/>
                    <a:pt x="3740" y="10669"/>
                  </a:cubicBezTo>
                  <a:cubicBezTo>
                    <a:pt x="3721" y="10450"/>
                    <a:pt x="3721" y="10251"/>
                    <a:pt x="3661" y="10012"/>
                  </a:cubicBezTo>
                  <a:cubicBezTo>
                    <a:pt x="3502" y="9475"/>
                    <a:pt x="3522" y="8878"/>
                    <a:pt x="3522" y="8261"/>
                  </a:cubicBezTo>
                  <a:cubicBezTo>
                    <a:pt x="3522" y="7824"/>
                    <a:pt x="3462" y="7406"/>
                    <a:pt x="3442" y="6968"/>
                  </a:cubicBezTo>
                  <a:cubicBezTo>
                    <a:pt x="3422" y="6571"/>
                    <a:pt x="3402" y="6133"/>
                    <a:pt x="3442" y="5775"/>
                  </a:cubicBezTo>
                  <a:cubicBezTo>
                    <a:pt x="3592" y="5737"/>
                    <a:pt x="3672" y="5717"/>
                    <a:pt x="3770" y="5717"/>
                  </a:cubicBezTo>
                  <a:close/>
                  <a:moveTo>
                    <a:pt x="10603" y="13453"/>
                  </a:moveTo>
                  <a:cubicBezTo>
                    <a:pt x="10782" y="13523"/>
                    <a:pt x="10976" y="13523"/>
                    <a:pt x="11165" y="13523"/>
                  </a:cubicBezTo>
                  <a:cubicBezTo>
                    <a:pt x="11354" y="13523"/>
                    <a:pt x="11538" y="13523"/>
                    <a:pt x="11698" y="13593"/>
                  </a:cubicBezTo>
                  <a:cubicBezTo>
                    <a:pt x="11797" y="13772"/>
                    <a:pt x="11757" y="13911"/>
                    <a:pt x="11658" y="14050"/>
                  </a:cubicBezTo>
                  <a:cubicBezTo>
                    <a:pt x="11479" y="14269"/>
                    <a:pt x="11300" y="14488"/>
                    <a:pt x="11101" y="14667"/>
                  </a:cubicBezTo>
                  <a:cubicBezTo>
                    <a:pt x="10559" y="15087"/>
                    <a:pt x="9998" y="15332"/>
                    <a:pt x="9381" y="15332"/>
                  </a:cubicBezTo>
                  <a:cubicBezTo>
                    <a:pt x="9093" y="15332"/>
                    <a:pt x="8792" y="15278"/>
                    <a:pt x="8475" y="15164"/>
                  </a:cubicBezTo>
                  <a:cubicBezTo>
                    <a:pt x="7679" y="14886"/>
                    <a:pt x="7043" y="14369"/>
                    <a:pt x="6486" y="13812"/>
                  </a:cubicBezTo>
                  <a:cubicBezTo>
                    <a:pt x="6446" y="13792"/>
                    <a:pt x="6446" y="13752"/>
                    <a:pt x="6446" y="13692"/>
                  </a:cubicBezTo>
                  <a:cubicBezTo>
                    <a:pt x="6725" y="13553"/>
                    <a:pt x="6955" y="13478"/>
                    <a:pt x="7188" y="13478"/>
                  </a:cubicBezTo>
                  <a:cubicBezTo>
                    <a:pt x="7321" y="13478"/>
                    <a:pt x="7455" y="13502"/>
                    <a:pt x="7600" y="13553"/>
                  </a:cubicBezTo>
                  <a:cubicBezTo>
                    <a:pt x="7779" y="13593"/>
                    <a:pt x="7978" y="13672"/>
                    <a:pt x="8177" y="13752"/>
                  </a:cubicBezTo>
                  <a:cubicBezTo>
                    <a:pt x="8574" y="13931"/>
                    <a:pt x="8992" y="13931"/>
                    <a:pt x="9430" y="13951"/>
                  </a:cubicBezTo>
                  <a:cubicBezTo>
                    <a:pt x="9887" y="13951"/>
                    <a:pt x="10285" y="13792"/>
                    <a:pt x="10603" y="13453"/>
                  </a:cubicBezTo>
                  <a:close/>
                  <a:moveTo>
                    <a:pt x="12467" y="13764"/>
                  </a:moveTo>
                  <a:cubicBezTo>
                    <a:pt x="12953" y="13764"/>
                    <a:pt x="13352" y="14011"/>
                    <a:pt x="13766" y="14209"/>
                  </a:cubicBezTo>
                  <a:cubicBezTo>
                    <a:pt x="14403" y="14548"/>
                    <a:pt x="14960" y="14985"/>
                    <a:pt x="15378" y="15562"/>
                  </a:cubicBezTo>
                  <a:cubicBezTo>
                    <a:pt x="15736" y="16020"/>
                    <a:pt x="16074" y="16477"/>
                    <a:pt x="16392" y="16955"/>
                  </a:cubicBezTo>
                  <a:cubicBezTo>
                    <a:pt x="16551" y="17173"/>
                    <a:pt x="16691" y="17432"/>
                    <a:pt x="16830" y="17671"/>
                  </a:cubicBezTo>
                  <a:cubicBezTo>
                    <a:pt x="17268" y="18685"/>
                    <a:pt x="17745" y="19720"/>
                    <a:pt x="17984" y="20814"/>
                  </a:cubicBezTo>
                  <a:cubicBezTo>
                    <a:pt x="18163" y="21888"/>
                    <a:pt x="18262" y="22982"/>
                    <a:pt x="18123" y="24076"/>
                  </a:cubicBezTo>
                  <a:cubicBezTo>
                    <a:pt x="18123" y="24116"/>
                    <a:pt x="18083" y="24196"/>
                    <a:pt x="18063" y="24275"/>
                  </a:cubicBezTo>
                  <a:cubicBezTo>
                    <a:pt x="18043" y="24295"/>
                    <a:pt x="18023" y="24335"/>
                    <a:pt x="17984" y="24394"/>
                  </a:cubicBezTo>
                  <a:cubicBezTo>
                    <a:pt x="17944" y="24394"/>
                    <a:pt x="17864" y="24414"/>
                    <a:pt x="17825" y="24414"/>
                  </a:cubicBezTo>
                  <a:lnTo>
                    <a:pt x="15139" y="24414"/>
                  </a:lnTo>
                  <a:cubicBezTo>
                    <a:pt x="15079" y="23857"/>
                    <a:pt x="14980" y="23320"/>
                    <a:pt x="14960" y="22783"/>
                  </a:cubicBezTo>
                  <a:cubicBezTo>
                    <a:pt x="14940" y="22226"/>
                    <a:pt x="14960" y="21669"/>
                    <a:pt x="14980" y="21132"/>
                  </a:cubicBezTo>
                  <a:cubicBezTo>
                    <a:pt x="14920" y="21105"/>
                    <a:pt x="14865" y="21093"/>
                    <a:pt x="14817" y="21093"/>
                  </a:cubicBezTo>
                  <a:cubicBezTo>
                    <a:pt x="14688" y="21093"/>
                    <a:pt x="14607" y="21181"/>
                    <a:pt x="14622" y="21311"/>
                  </a:cubicBezTo>
                  <a:cubicBezTo>
                    <a:pt x="14662" y="22007"/>
                    <a:pt x="14502" y="22684"/>
                    <a:pt x="14681" y="23380"/>
                  </a:cubicBezTo>
                  <a:cubicBezTo>
                    <a:pt x="14761" y="23678"/>
                    <a:pt x="14681" y="24017"/>
                    <a:pt x="14681" y="24375"/>
                  </a:cubicBezTo>
                  <a:cubicBezTo>
                    <a:pt x="14483" y="24494"/>
                    <a:pt x="14264" y="24514"/>
                    <a:pt x="14045" y="24514"/>
                  </a:cubicBezTo>
                  <a:cubicBezTo>
                    <a:pt x="12911" y="24534"/>
                    <a:pt x="11797" y="24593"/>
                    <a:pt x="10683" y="24613"/>
                  </a:cubicBezTo>
                  <a:cubicBezTo>
                    <a:pt x="10305" y="24613"/>
                    <a:pt x="9947" y="24534"/>
                    <a:pt x="9609" y="24434"/>
                  </a:cubicBezTo>
                  <a:cubicBezTo>
                    <a:pt x="9569" y="24096"/>
                    <a:pt x="9529" y="23798"/>
                    <a:pt x="9828" y="23539"/>
                  </a:cubicBezTo>
                  <a:cubicBezTo>
                    <a:pt x="10126" y="23300"/>
                    <a:pt x="10106" y="22942"/>
                    <a:pt x="9828" y="22704"/>
                  </a:cubicBezTo>
                  <a:cubicBezTo>
                    <a:pt x="9629" y="22525"/>
                    <a:pt x="9569" y="22326"/>
                    <a:pt x="9569" y="22087"/>
                  </a:cubicBezTo>
                  <a:cubicBezTo>
                    <a:pt x="9569" y="21749"/>
                    <a:pt x="9529" y="21430"/>
                    <a:pt x="9529" y="21112"/>
                  </a:cubicBezTo>
                  <a:cubicBezTo>
                    <a:pt x="9569" y="21092"/>
                    <a:pt x="9569" y="21033"/>
                    <a:pt x="9609" y="21013"/>
                  </a:cubicBezTo>
                  <a:cubicBezTo>
                    <a:pt x="9808" y="20873"/>
                    <a:pt x="9967" y="20754"/>
                    <a:pt x="9987" y="20515"/>
                  </a:cubicBezTo>
                  <a:cubicBezTo>
                    <a:pt x="9987" y="20257"/>
                    <a:pt x="9887" y="20058"/>
                    <a:pt x="9668" y="19919"/>
                  </a:cubicBezTo>
                  <a:cubicBezTo>
                    <a:pt x="9430" y="19779"/>
                    <a:pt x="9390" y="19620"/>
                    <a:pt x="9410" y="19362"/>
                  </a:cubicBezTo>
                  <a:cubicBezTo>
                    <a:pt x="9410" y="19043"/>
                    <a:pt x="9390" y="18725"/>
                    <a:pt x="9390" y="18427"/>
                  </a:cubicBezTo>
                  <a:cubicBezTo>
                    <a:pt x="10186" y="17870"/>
                    <a:pt x="10027" y="17452"/>
                    <a:pt x="9430" y="17154"/>
                  </a:cubicBezTo>
                  <a:cubicBezTo>
                    <a:pt x="9430" y="16696"/>
                    <a:pt x="9430" y="16278"/>
                    <a:pt x="9470" y="15861"/>
                  </a:cubicBezTo>
                  <a:cubicBezTo>
                    <a:pt x="10027" y="15642"/>
                    <a:pt x="10683" y="15602"/>
                    <a:pt x="11180" y="15164"/>
                  </a:cubicBezTo>
                  <a:cubicBezTo>
                    <a:pt x="11618" y="14766"/>
                    <a:pt x="12076" y="14369"/>
                    <a:pt x="12314" y="13772"/>
                  </a:cubicBezTo>
                  <a:cubicBezTo>
                    <a:pt x="12366" y="13766"/>
                    <a:pt x="12417" y="13764"/>
                    <a:pt x="12467" y="13764"/>
                  </a:cubicBezTo>
                  <a:close/>
                  <a:moveTo>
                    <a:pt x="5789" y="13851"/>
                  </a:moveTo>
                  <a:cubicBezTo>
                    <a:pt x="6207" y="14209"/>
                    <a:pt x="6605" y="14567"/>
                    <a:pt x="7003" y="14866"/>
                  </a:cubicBezTo>
                  <a:cubicBezTo>
                    <a:pt x="7222" y="15045"/>
                    <a:pt x="7500" y="15204"/>
                    <a:pt x="7779" y="15343"/>
                  </a:cubicBezTo>
                  <a:cubicBezTo>
                    <a:pt x="8177" y="15502"/>
                    <a:pt x="8594" y="15662"/>
                    <a:pt x="9072" y="15841"/>
                  </a:cubicBezTo>
                  <a:cubicBezTo>
                    <a:pt x="9131" y="16199"/>
                    <a:pt x="9111" y="16597"/>
                    <a:pt x="9072" y="16994"/>
                  </a:cubicBezTo>
                  <a:cubicBezTo>
                    <a:pt x="9032" y="17134"/>
                    <a:pt x="8972" y="17273"/>
                    <a:pt x="8873" y="17392"/>
                  </a:cubicBezTo>
                  <a:cubicBezTo>
                    <a:pt x="8674" y="17591"/>
                    <a:pt x="8674" y="17830"/>
                    <a:pt x="8813" y="18049"/>
                  </a:cubicBezTo>
                  <a:cubicBezTo>
                    <a:pt x="9131" y="18466"/>
                    <a:pt x="9111" y="18964"/>
                    <a:pt x="9111" y="19461"/>
                  </a:cubicBezTo>
                  <a:cubicBezTo>
                    <a:pt x="9111" y="19620"/>
                    <a:pt x="9012" y="19680"/>
                    <a:pt x="8932" y="19779"/>
                  </a:cubicBezTo>
                  <a:cubicBezTo>
                    <a:pt x="8694" y="20118"/>
                    <a:pt x="8634" y="20356"/>
                    <a:pt x="8913" y="20655"/>
                  </a:cubicBezTo>
                  <a:cubicBezTo>
                    <a:pt x="9171" y="20933"/>
                    <a:pt x="9231" y="21232"/>
                    <a:pt x="9231" y="21610"/>
                  </a:cubicBezTo>
                  <a:cubicBezTo>
                    <a:pt x="9231" y="21729"/>
                    <a:pt x="9271" y="21848"/>
                    <a:pt x="9291" y="21968"/>
                  </a:cubicBezTo>
                  <a:cubicBezTo>
                    <a:pt x="9330" y="22246"/>
                    <a:pt x="9330" y="22525"/>
                    <a:pt x="9092" y="22743"/>
                  </a:cubicBezTo>
                  <a:cubicBezTo>
                    <a:pt x="8932" y="22903"/>
                    <a:pt x="8932" y="23101"/>
                    <a:pt x="9092" y="23261"/>
                  </a:cubicBezTo>
                  <a:cubicBezTo>
                    <a:pt x="9310" y="23599"/>
                    <a:pt x="9291" y="23997"/>
                    <a:pt x="9211" y="24434"/>
                  </a:cubicBezTo>
                  <a:cubicBezTo>
                    <a:pt x="9072" y="24434"/>
                    <a:pt x="8932" y="24474"/>
                    <a:pt x="8813" y="24474"/>
                  </a:cubicBezTo>
                  <a:cubicBezTo>
                    <a:pt x="8206" y="24450"/>
                    <a:pt x="7596" y="24433"/>
                    <a:pt x="6985" y="24433"/>
                  </a:cubicBezTo>
                  <a:cubicBezTo>
                    <a:pt x="6054" y="24433"/>
                    <a:pt x="5123" y="24473"/>
                    <a:pt x="4198" y="24593"/>
                  </a:cubicBezTo>
                  <a:cubicBezTo>
                    <a:pt x="4181" y="24595"/>
                    <a:pt x="4165" y="24596"/>
                    <a:pt x="4149" y="24596"/>
                  </a:cubicBezTo>
                  <a:cubicBezTo>
                    <a:pt x="3983" y="24596"/>
                    <a:pt x="3896" y="24500"/>
                    <a:pt x="3860" y="24355"/>
                  </a:cubicBezTo>
                  <a:lnTo>
                    <a:pt x="3800" y="22127"/>
                  </a:lnTo>
                  <a:cubicBezTo>
                    <a:pt x="3800" y="21928"/>
                    <a:pt x="3800" y="21729"/>
                    <a:pt x="3959" y="21530"/>
                  </a:cubicBezTo>
                  <a:cubicBezTo>
                    <a:pt x="4118" y="21351"/>
                    <a:pt x="4019" y="21232"/>
                    <a:pt x="3701" y="21112"/>
                  </a:cubicBezTo>
                  <a:cubicBezTo>
                    <a:pt x="3502" y="21251"/>
                    <a:pt x="3522" y="21510"/>
                    <a:pt x="3522" y="21709"/>
                  </a:cubicBezTo>
                  <a:cubicBezTo>
                    <a:pt x="3502" y="22246"/>
                    <a:pt x="3502" y="22823"/>
                    <a:pt x="3502" y="23360"/>
                  </a:cubicBezTo>
                  <a:cubicBezTo>
                    <a:pt x="3502" y="23758"/>
                    <a:pt x="3502" y="24196"/>
                    <a:pt x="3462" y="24633"/>
                  </a:cubicBezTo>
                  <a:cubicBezTo>
                    <a:pt x="3363" y="24653"/>
                    <a:pt x="3263" y="24713"/>
                    <a:pt x="3144" y="24713"/>
                  </a:cubicBezTo>
                  <a:cubicBezTo>
                    <a:pt x="2925" y="24713"/>
                    <a:pt x="2726" y="24713"/>
                    <a:pt x="2507" y="24693"/>
                  </a:cubicBezTo>
                  <a:cubicBezTo>
                    <a:pt x="2089" y="24648"/>
                    <a:pt x="1660" y="24592"/>
                    <a:pt x="1245" y="24592"/>
                  </a:cubicBezTo>
                  <a:cubicBezTo>
                    <a:pt x="1107" y="24592"/>
                    <a:pt x="970" y="24598"/>
                    <a:pt x="836" y="24613"/>
                  </a:cubicBezTo>
                  <a:cubicBezTo>
                    <a:pt x="776" y="24613"/>
                    <a:pt x="717" y="24593"/>
                    <a:pt x="637" y="24554"/>
                  </a:cubicBezTo>
                  <a:cubicBezTo>
                    <a:pt x="617" y="24454"/>
                    <a:pt x="538" y="24355"/>
                    <a:pt x="538" y="24255"/>
                  </a:cubicBezTo>
                  <a:cubicBezTo>
                    <a:pt x="379" y="23002"/>
                    <a:pt x="418" y="21749"/>
                    <a:pt x="538" y="20476"/>
                  </a:cubicBezTo>
                  <a:cubicBezTo>
                    <a:pt x="677" y="18964"/>
                    <a:pt x="1353" y="17691"/>
                    <a:pt x="2308" y="16557"/>
                  </a:cubicBezTo>
                  <a:cubicBezTo>
                    <a:pt x="2626" y="16159"/>
                    <a:pt x="2965" y="15781"/>
                    <a:pt x="3363" y="15443"/>
                  </a:cubicBezTo>
                  <a:cubicBezTo>
                    <a:pt x="4019" y="14866"/>
                    <a:pt x="4735" y="14349"/>
                    <a:pt x="5511" y="13951"/>
                  </a:cubicBezTo>
                  <a:cubicBezTo>
                    <a:pt x="5590" y="13911"/>
                    <a:pt x="5650" y="13891"/>
                    <a:pt x="5789" y="13851"/>
                  </a:cubicBezTo>
                  <a:close/>
                  <a:moveTo>
                    <a:pt x="6916" y="0"/>
                  </a:moveTo>
                  <a:cubicBezTo>
                    <a:pt x="5659" y="0"/>
                    <a:pt x="4404" y="733"/>
                    <a:pt x="3820" y="1717"/>
                  </a:cubicBezTo>
                  <a:cubicBezTo>
                    <a:pt x="3681" y="1916"/>
                    <a:pt x="3581" y="2135"/>
                    <a:pt x="3561" y="2353"/>
                  </a:cubicBezTo>
                  <a:cubicBezTo>
                    <a:pt x="3462" y="2910"/>
                    <a:pt x="3343" y="3447"/>
                    <a:pt x="3243" y="4004"/>
                  </a:cubicBezTo>
                  <a:cubicBezTo>
                    <a:pt x="3104" y="4800"/>
                    <a:pt x="3024" y="5616"/>
                    <a:pt x="3104" y="6431"/>
                  </a:cubicBezTo>
                  <a:cubicBezTo>
                    <a:pt x="3164" y="7287"/>
                    <a:pt x="3223" y="8102"/>
                    <a:pt x="3203" y="8938"/>
                  </a:cubicBezTo>
                  <a:cubicBezTo>
                    <a:pt x="3203" y="9077"/>
                    <a:pt x="3223" y="9196"/>
                    <a:pt x="3223" y="9316"/>
                  </a:cubicBezTo>
                  <a:cubicBezTo>
                    <a:pt x="3303" y="10131"/>
                    <a:pt x="3402" y="10927"/>
                    <a:pt x="3462" y="11763"/>
                  </a:cubicBezTo>
                  <a:cubicBezTo>
                    <a:pt x="3522" y="12419"/>
                    <a:pt x="3522" y="13115"/>
                    <a:pt x="3601" y="13812"/>
                  </a:cubicBezTo>
                  <a:cubicBezTo>
                    <a:pt x="3641" y="14369"/>
                    <a:pt x="3542" y="14786"/>
                    <a:pt x="3104" y="15184"/>
                  </a:cubicBezTo>
                  <a:cubicBezTo>
                    <a:pt x="2129" y="16040"/>
                    <a:pt x="1373" y="17054"/>
                    <a:pt x="816" y="18188"/>
                  </a:cubicBezTo>
                  <a:cubicBezTo>
                    <a:pt x="538" y="18765"/>
                    <a:pt x="279" y="19342"/>
                    <a:pt x="239" y="19958"/>
                  </a:cubicBezTo>
                  <a:cubicBezTo>
                    <a:pt x="160" y="20635"/>
                    <a:pt x="80" y="21331"/>
                    <a:pt x="60" y="22027"/>
                  </a:cubicBezTo>
                  <a:cubicBezTo>
                    <a:pt x="1" y="23002"/>
                    <a:pt x="160" y="23937"/>
                    <a:pt x="279" y="24912"/>
                  </a:cubicBezTo>
                  <a:cubicBezTo>
                    <a:pt x="279" y="24991"/>
                    <a:pt x="379" y="25031"/>
                    <a:pt x="438" y="25111"/>
                  </a:cubicBezTo>
                  <a:cubicBezTo>
                    <a:pt x="776" y="24832"/>
                    <a:pt x="1174" y="24832"/>
                    <a:pt x="1552" y="24832"/>
                  </a:cubicBezTo>
                  <a:cubicBezTo>
                    <a:pt x="1771" y="24832"/>
                    <a:pt x="2030" y="24892"/>
                    <a:pt x="2249" y="24912"/>
                  </a:cubicBezTo>
                  <a:cubicBezTo>
                    <a:pt x="2447" y="24932"/>
                    <a:pt x="2626" y="24932"/>
                    <a:pt x="2825" y="24932"/>
                  </a:cubicBezTo>
                  <a:cubicBezTo>
                    <a:pt x="3363" y="24932"/>
                    <a:pt x="3939" y="24832"/>
                    <a:pt x="4477" y="24792"/>
                  </a:cubicBezTo>
                  <a:cubicBezTo>
                    <a:pt x="5312" y="24711"/>
                    <a:pt x="6141" y="24671"/>
                    <a:pt x="6967" y="24671"/>
                  </a:cubicBezTo>
                  <a:cubicBezTo>
                    <a:pt x="7557" y="24671"/>
                    <a:pt x="8145" y="24691"/>
                    <a:pt x="8734" y="24733"/>
                  </a:cubicBezTo>
                  <a:cubicBezTo>
                    <a:pt x="8767" y="24733"/>
                    <a:pt x="8806" y="24730"/>
                    <a:pt x="8847" y="24730"/>
                  </a:cubicBezTo>
                  <a:cubicBezTo>
                    <a:pt x="8928" y="24730"/>
                    <a:pt x="9012" y="24739"/>
                    <a:pt x="9052" y="24792"/>
                  </a:cubicBezTo>
                  <a:cubicBezTo>
                    <a:pt x="9188" y="24883"/>
                    <a:pt x="9325" y="24903"/>
                    <a:pt x="9465" y="24903"/>
                  </a:cubicBezTo>
                  <a:cubicBezTo>
                    <a:pt x="9570" y="24903"/>
                    <a:pt x="9677" y="24892"/>
                    <a:pt x="9788" y="24892"/>
                  </a:cubicBezTo>
                  <a:cubicBezTo>
                    <a:pt x="9962" y="24900"/>
                    <a:pt x="10136" y="24903"/>
                    <a:pt x="10311" y="24903"/>
                  </a:cubicBezTo>
                  <a:cubicBezTo>
                    <a:pt x="11478" y="24903"/>
                    <a:pt x="12667" y="24753"/>
                    <a:pt x="13826" y="24753"/>
                  </a:cubicBezTo>
                  <a:cubicBezTo>
                    <a:pt x="14274" y="24753"/>
                    <a:pt x="14721" y="24738"/>
                    <a:pt x="15169" y="24738"/>
                  </a:cubicBezTo>
                  <a:cubicBezTo>
                    <a:pt x="15616" y="24738"/>
                    <a:pt x="16064" y="24753"/>
                    <a:pt x="16512" y="24812"/>
                  </a:cubicBezTo>
                  <a:cubicBezTo>
                    <a:pt x="16581" y="24822"/>
                    <a:pt x="16646" y="24827"/>
                    <a:pt x="16711" y="24827"/>
                  </a:cubicBezTo>
                  <a:cubicBezTo>
                    <a:pt x="16775" y="24827"/>
                    <a:pt x="16840" y="24822"/>
                    <a:pt x="16909" y="24812"/>
                  </a:cubicBezTo>
                  <a:cubicBezTo>
                    <a:pt x="17161" y="24801"/>
                    <a:pt x="17405" y="24776"/>
                    <a:pt x="17647" y="24776"/>
                  </a:cubicBezTo>
                  <a:cubicBezTo>
                    <a:pt x="17827" y="24776"/>
                    <a:pt x="18005" y="24790"/>
                    <a:pt x="18183" y="24832"/>
                  </a:cubicBezTo>
                  <a:cubicBezTo>
                    <a:pt x="18214" y="24841"/>
                    <a:pt x="18244" y="24845"/>
                    <a:pt x="18273" y="24845"/>
                  </a:cubicBezTo>
                  <a:cubicBezTo>
                    <a:pt x="18444" y="24845"/>
                    <a:pt x="18561" y="24701"/>
                    <a:pt x="18561" y="24514"/>
                  </a:cubicBezTo>
                  <a:cubicBezTo>
                    <a:pt x="18561" y="24315"/>
                    <a:pt x="18541" y="24116"/>
                    <a:pt x="18561" y="23917"/>
                  </a:cubicBezTo>
                  <a:cubicBezTo>
                    <a:pt x="18640" y="22883"/>
                    <a:pt x="18461" y="21828"/>
                    <a:pt x="18342" y="20794"/>
                  </a:cubicBezTo>
                  <a:cubicBezTo>
                    <a:pt x="18322" y="20615"/>
                    <a:pt x="18262" y="20456"/>
                    <a:pt x="18222" y="20297"/>
                  </a:cubicBezTo>
                  <a:cubicBezTo>
                    <a:pt x="17844" y="19242"/>
                    <a:pt x="17447" y="18208"/>
                    <a:pt x="16949" y="17213"/>
                  </a:cubicBezTo>
                  <a:cubicBezTo>
                    <a:pt x="16770" y="16855"/>
                    <a:pt x="16571" y="16517"/>
                    <a:pt x="16352" y="16219"/>
                  </a:cubicBezTo>
                  <a:cubicBezTo>
                    <a:pt x="15736" y="15423"/>
                    <a:pt x="15159" y="14587"/>
                    <a:pt x="14264" y="14030"/>
                  </a:cubicBezTo>
                  <a:lnTo>
                    <a:pt x="14264" y="13434"/>
                  </a:lnTo>
                  <a:cubicBezTo>
                    <a:pt x="14284" y="12399"/>
                    <a:pt x="14284" y="11405"/>
                    <a:pt x="14323" y="10390"/>
                  </a:cubicBezTo>
                  <a:lnTo>
                    <a:pt x="14403" y="8600"/>
                  </a:lnTo>
                  <a:cubicBezTo>
                    <a:pt x="14423" y="7983"/>
                    <a:pt x="14483" y="7366"/>
                    <a:pt x="14483" y="6730"/>
                  </a:cubicBezTo>
                  <a:cubicBezTo>
                    <a:pt x="14483" y="6232"/>
                    <a:pt x="14463" y="5735"/>
                    <a:pt x="14403" y="5258"/>
                  </a:cubicBezTo>
                  <a:cubicBezTo>
                    <a:pt x="14363" y="4820"/>
                    <a:pt x="14323" y="4382"/>
                    <a:pt x="14204" y="3925"/>
                  </a:cubicBezTo>
                  <a:cubicBezTo>
                    <a:pt x="13886" y="2731"/>
                    <a:pt x="13229" y="1737"/>
                    <a:pt x="12334" y="881"/>
                  </a:cubicBezTo>
                  <a:cubicBezTo>
                    <a:pt x="11976" y="543"/>
                    <a:pt x="11519" y="344"/>
                    <a:pt x="11021" y="245"/>
                  </a:cubicBezTo>
                  <a:cubicBezTo>
                    <a:pt x="10716" y="196"/>
                    <a:pt x="10407" y="165"/>
                    <a:pt x="10100" y="165"/>
                  </a:cubicBezTo>
                  <a:cubicBezTo>
                    <a:pt x="9648" y="165"/>
                    <a:pt x="9200" y="234"/>
                    <a:pt x="8773" y="424"/>
                  </a:cubicBezTo>
                  <a:cubicBezTo>
                    <a:pt x="8574" y="344"/>
                    <a:pt x="8395" y="245"/>
                    <a:pt x="8216" y="185"/>
                  </a:cubicBezTo>
                  <a:cubicBezTo>
                    <a:pt x="8037" y="145"/>
                    <a:pt x="7838" y="145"/>
                    <a:pt x="7639" y="86"/>
                  </a:cubicBezTo>
                  <a:cubicBezTo>
                    <a:pt x="7402" y="28"/>
                    <a:pt x="7159" y="0"/>
                    <a:pt x="691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9" name="Google Shape;582;p19">
              <a:extLst>
                <a:ext uri="{FF2B5EF4-FFF2-40B4-BE49-F238E27FC236}">
                  <a16:creationId xmlns:a16="http://schemas.microsoft.com/office/drawing/2014/main" xmlns="" id="{D5B63C7A-F267-4AE5-83D3-48A5AED789CF}"/>
                </a:ext>
              </a:extLst>
            </p:cNvPr>
            <p:cNvSpPr/>
            <p:nvPr/>
          </p:nvSpPr>
          <p:spPr>
            <a:xfrm>
              <a:off x="7125642" y="3035563"/>
              <a:ext cx="561666" cy="616554"/>
            </a:xfrm>
            <a:custGeom>
              <a:avLst/>
              <a:gdLst/>
              <a:ahLst/>
              <a:cxnLst/>
              <a:rect l="l" t="t" r="r" b="b"/>
              <a:pathLst>
                <a:path w="8953" h="10862" extrusionOk="0">
                  <a:moveTo>
                    <a:pt x="5411" y="0"/>
                  </a:moveTo>
                  <a:cubicBezTo>
                    <a:pt x="5272" y="40"/>
                    <a:pt x="5212" y="60"/>
                    <a:pt x="5133" y="100"/>
                  </a:cubicBezTo>
                  <a:cubicBezTo>
                    <a:pt x="4357" y="498"/>
                    <a:pt x="3641" y="1015"/>
                    <a:pt x="2985" y="1592"/>
                  </a:cubicBezTo>
                  <a:cubicBezTo>
                    <a:pt x="2587" y="1930"/>
                    <a:pt x="2248" y="2308"/>
                    <a:pt x="1930" y="2706"/>
                  </a:cubicBezTo>
                  <a:cubicBezTo>
                    <a:pt x="975" y="3840"/>
                    <a:pt x="299" y="5113"/>
                    <a:pt x="160" y="6625"/>
                  </a:cubicBezTo>
                  <a:cubicBezTo>
                    <a:pt x="40" y="7898"/>
                    <a:pt x="1" y="9151"/>
                    <a:pt x="160" y="10404"/>
                  </a:cubicBezTo>
                  <a:cubicBezTo>
                    <a:pt x="160" y="10504"/>
                    <a:pt x="239" y="10603"/>
                    <a:pt x="259" y="10703"/>
                  </a:cubicBezTo>
                  <a:cubicBezTo>
                    <a:pt x="339" y="10742"/>
                    <a:pt x="398" y="10762"/>
                    <a:pt x="458" y="10762"/>
                  </a:cubicBezTo>
                  <a:cubicBezTo>
                    <a:pt x="592" y="10747"/>
                    <a:pt x="729" y="10741"/>
                    <a:pt x="867" y="10741"/>
                  </a:cubicBezTo>
                  <a:cubicBezTo>
                    <a:pt x="1282" y="10741"/>
                    <a:pt x="1711" y="10797"/>
                    <a:pt x="2129" y="10842"/>
                  </a:cubicBezTo>
                  <a:cubicBezTo>
                    <a:pt x="2348" y="10862"/>
                    <a:pt x="2547" y="10862"/>
                    <a:pt x="2766" y="10862"/>
                  </a:cubicBezTo>
                  <a:cubicBezTo>
                    <a:pt x="2885" y="10862"/>
                    <a:pt x="2985" y="10802"/>
                    <a:pt x="3084" y="10782"/>
                  </a:cubicBezTo>
                  <a:cubicBezTo>
                    <a:pt x="3124" y="10345"/>
                    <a:pt x="3124" y="9907"/>
                    <a:pt x="3124" y="9509"/>
                  </a:cubicBezTo>
                  <a:cubicBezTo>
                    <a:pt x="3124" y="8972"/>
                    <a:pt x="3124" y="8395"/>
                    <a:pt x="3144" y="7858"/>
                  </a:cubicBezTo>
                  <a:cubicBezTo>
                    <a:pt x="3144" y="7659"/>
                    <a:pt x="3124" y="7400"/>
                    <a:pt x="3323" y="7261"/>
                  </a:cubicBezTo>
                  <a:cubicBezTo>
                    <a:pt x="3641" y="7381"/>
                    <a:pt x="3740" y="7500"/>
                    <a:pt x="3581" y="7679"/>
                  </a:cubicBezTo>
                  <a:cubicBezTo>
                    <a:pt x="3422" y="7878"/>
                    <a:pt x="3422" y="8077"/>
                    <a:pt x="3422" y="8276"/>
                  </a:cubicBezTo>
                  <a:lnTo>
                    <a:pt x="3482" y="10504"/>
                  </a:lnTo>
                  <a:cubicBezTo>
                    <a:pt x="3518" y="10649"/>
                    <a:pt x="3605" y="10745"/>
                    <a:pt x="3771" y="10745"/>
                  </a:cubicBezTo>
                  <a:cubicBezTo>
                    <a:pt x="3787" y="10745"/>
                    <a:pt x="3803" y="10744"/>
                    <a:pt x="3820" y="10742"/>
                  </a:cubicBezTo>
                  <a:cubicBezTo>
                    <a:pt x="4745" y="10622"/>
                    <a:pt x="5676" y="10582"/>
                    <a:pt x="6607" y="10582"/>
                  </a:cubicBezTo>
                  <a:cubicBezTo>
                    <a:pt x="7218" y="10582"/>
                    <a:pt x="7828" y="10599"/>
                    <a:pt x="8435" y="10623"/>
                  </a:cubicBezTo>
                  <a:cubicBezTo>
                    <a:pt x="8554" y="10623"/>
                    <a:pt x="8694" y="10583"/>
                    <a:pt x="8833" y="10583"/>
                  </a:cubicBezTo>
                  <a:cubicBezTo>
                    <a:pt x="8913" y="10146"/>
                    <a:pt x="8932" y="9748"/>
                    <a:pt x="8714" y="9410"/>
                  </a:cubicBezTo>
                  <a:cubicBezTo>
                    <a:pt x="8554" y="9250"/>
                    <a:pt x="8554" y="9052"/>
                    <a:pt x="8714" y="8892"/>
                  </a:cubicBezTo>
                  <a:cubicBezTo>
                    <a:pt x="8952" y="8674"/>
                    <a:pt x="8952" y="8395"/>
                    <a:pt x="8913" y="8117"/>
                  </a:cubicBezTo>
                  <a:cubicBezTo>
                    <a:pt x="8893" y="7997"/>
                    <a:pt x="8853" y="7878"/>
                    <a:pt x="8853" y="7759"/>
                  </a:cubicBezTo>
                  <a:cubicBezTo>
                    <a:pt x="8853" y="7381"/>
                    <a:pt x="8793" y="7082"/>
                    <a:pt x="8535" y="6804"/>
                  </a:cubicBezTo>
                  <a:cubicBezTo>
                    <a:pt x="8256" y="6505"/>
                    <a:pt x="8316" y="6267"/>
                    <a:pt x="8554" y="5928"/>
                  </a:cubicBezTo>
                  <a:cubicBezTo>
                    <a:pt x="8634" y="5829"/>
                    <a:pt x="8733" y="5769"/>
                    <a:pt x="8733" y="5610"/>
                  </a:cubicBezTo>
                  <a:cubicBezTo>
                    <a:pt x="8733" y="5113"/>
                    <a:pt x="8753" y="4615"/>
                    <a:pt x="8435" y="4198"/>
                  </a:cubicBezTo>
                  <a:cubicBezTo>
                    <a:pt x="8296" y="3979"/>
                    <a:pt x="8296" y="3740"/>
                    <a:pt x="8495" y="3541"/>
                  </a:cubicBezTo>
                  <a:cubicBezTo>
                    <a:pt x="8594" y="3422"/>
                    <a:pt x="8654" y="3283"/>
                    <a:pt x="8694" y="3143"/>
                  </a:cubicBezTo>
                  <a:cubicBezTo>
                    <a:pt x="8733" y="2746"/>
                    <a:pt x="8753" y="2348"/>
                    <a:pt x="8694" y="1990"/>
                  </a:cubicBezTo>
                  <a:cubicBezTo>
                    <a:pt x="8216" y="1811"/>
                    <a:pt x="7799" y="1651"/>
                    <a:pt x="7401" y="1492"/>
                  </a:cubicBezTo>
                  <a:cubicBezTo>
                    <a:pt x="7122" y="1353"/>
                    <a:pt x="6844" y="1194"/>
                    <a:pt x="6625" y="1015"/>
                  </a:cubicBezTo>
                  <a:cubicBezTo>
                    <a:pt x="6227" y="716"/>
                    <a:pt x="5829" y="358"/>
                    <a:pt x="54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0" name="Google Shape;583;p19">
              <a:extLst>
                <a:ext uri="{FF2B5EF4-FFF2-40B4-BE49-F238E27FC236}">
                  <a16:creationId xmlns:a16="http://schemas.microsoft.com/office/drawing/2014/main" xmlns="" id="{5A875957-BBAE-444D-8516-65C60639AA08}"/>
                </a:ext>
              </a:extLst>
            </p:cNvPr>
            <p:cNvSpPr/>
            <p:nvPr/>
          </p:nvSpPr>
          <p:spPr>
            <a:xfrm>
              <a:off x="7690931" y="3030568"/>
              <a:ext cx="556710" cy="615930"/>
            </a:xfrm>
            <a:custGeom>
              <a:avLst/>
              <a:gdLst/>
              <a:ahLst/>
              <a:cxnLst/>
              <a:rect l="l" t="t" r="r" b="b"/>
              <a:pathLst>
                <a:path w="8874" h="10851" extrusionOk="0">
                  <a:moveTo>
                    <a:pt x="3078" y="1"/>
                  </a:moveTo>
                  <a:cubicBezTo>
                    <a:pt x="3028" y="1"/>
                    <a:pt x="2977" y="3"/>
                    <a:pt x="2925" y="9"/>
                  </a:cubicBezTo>
                  <a:cubicBezTo>
                    <a:pt x="2687" y="606"/>
                    <a:pt x="2229" y="1003"/>
                    <a:pt x="1791" y="1401"/>
                  </a:cubicBezTo>
                  <a:cubicBezTo>
                    <a:pt x="1294" y="1839"/>
                    <a:pt x="638" y="1879"/>
                    <a:pt x="81" y="2098"/>
                  </a:cubicBezTo>
                  <a:cubicBezTo>
                    <a:pt x="41" y="2515"/>
                    <a:pt x="41" y="2933"/>
                    <a:pt x="41" y="3391"/>
                  </a:cubicBezTo>
                  <a:cubicBezTo>
                    <a:pt x="638" y="3689"/>
                    <a:pt x="797" y="4107"/>
                    <a:pt x="1" y="4664"/>
                  </a:cubicBezTo>
                  <a:cubicBezTo>
                    <a:pt x="1" y="4962"/>
                    <a:pt x="21" y="5280"/>
                    <a:pt x="21" y="5599"/>
                  </a:cubicBezTo>
                  <a:cubicBezTo>
                    <a:pt x="1" y="5857"/>
                    <a:pt x="41" y="6016"/>
                    <a:pt x="279" y="6156"/>
                  </a:cubicBezTo>
                  <a:cubicBezTo>
                    <a:pt x="498" y="6295"/>
                    <a:pt x="598" y="6494"/>
                    <a:pt x="598" y="6752"/>
                  </a:cubicBezTo>
                  <a:cubicBezTo>
                    <a:pt x="578" y="6991"/>
                    <a:pt x="419" y="7110"/>
                    <a:pt x="220" y="7250"/>
                  </a:cubicBezTo>
                  <a:cubicBezTo>
                    <a:pt x="180" y="7270"/>
                    <a:pt x="180" y="7329"/>
                    <a:pt x="140" y="7349"/>
                  </a:cubicBezTo>
                  <a:cubicBezTo>
                    <a:pt x="140" y="7667"/>
                    <a:pt x="180" y="7986"/>
                    <a:pt x="180" y="8324"/>
                  </a:cubicBezTo>
                  <a:cubicBezTo>
                    <a:pt x="180" y="8563"/>
                    <a:pt x="240" y="8762"/>
                    <a:pt x="439" y="8941"/>
                  </a:cubicBezTo>
                  <a:cubicBezTo>
                    <a:pt x="717" y="9179"/>
                    <a:pt x="737" y="9537"/>
                    <a:pt x="439" y="9776"/>
                  </a:cubicBezTo>
                  <a:cubicBezTo>
                    <a:pt x="140" y="10035"/>
                    <a:pt x="180" y="10333"/>
                    <a:pt x="220" y="10671"/>
                  </a:cubicBezTo>
                  <a:cubicBezTo>
                    <a:pt x="558" y="10771"/>
                    <a:pt x="916" y="10850"/>
                    <a:pt x="1294" y="10850"/>
                  </a:cubicBezTo>
                  <a:cubicBezTo>
                    <a:pt x="2408" y="10830"/>
                    <a:pt x="3522" y="10771"/>
                    <a:pt x="4656" y="10751"/>
                  </a:cubicBezTo>
                  <a:cubicBezTo>
                    <a:pt x="4875" y="10751"/>
                    <a:pt x="5094" y="10731"/>
                    <a:pt x="5292" y="10612"/>
                  </a:cubicBezTo>
                  <a:cubicBezTo>
                    <a:pt x="5292" y="10254"/>
                    <a:pt x="5372" y="9915"/>
                    <a:pt x="5292" y="9617"/>
                  </a:cubicBezTo>
                  <a:cubicBezTo>
                    <a:pt x="5113" y="8921"/>
                    <a:pt x="5273" y="8244"/>
                    <a:pt x="5233" y="7548"/>
                  </a:cubicBezTo>
                  <a:cubicBezTo>
                    <a:pt x="5218" y="7418"/>
                    <a:pt x="5299" y="7330"/>
                    <a:pt x="5428" y="7330"/>
                  </a:cubicBezTo>
                  <a:cubicBezTo>
                    <a:pt x="5476" y="7330"/>
                    <a:pt x="5531" y="7342"/>
                    <a:pt x="5591" y="7369"/>
                  </a:cubicBezTo>
                  <a:cubicBezTo>
                    <a:pt x="5571" y="7906"/>
                    <a:pt x="5551" y="8463"/>
                    <a:pt x="5571" y="9020"/>
                  </a:cubicBezTo>
                  <a:cubicBezTo>
                    <a:pt x="5591" y="9557"/>
                    <a:pt x="5690" y="10094"/>
                    <a:pt x="5750" y="10651"/>
                  </a:cubicBezTo>
                  <a:lnTo>
                    <a:pt x="8436" y="10651"/>
                  </a:lnTo>
                  <a:cubicBezTo>
                    <a:pt x="8475" y="10651"/>
                    <a:pt x="8555" y="10631"/>
                    <a:pt x="8595" y="10631"/>
                  </a:cubicBezTo>
                  <a:cubicBezTo>
                    <a:pt x="8634" y="10572"/>
                    <a:pt x="8654" y="10532"/>
                    <a:pt x="8674" y="10512"/>
                  </a:cubicBezTo>
                  <a:cubicBezTo>
                    <a:pt x="8694" y="10433"/>
                    <a:pt x="8734" y="10353"/>
                    <a:pt x="8734" y="10313"/>
                  </a:cubicBezTo>
                  <a:cubicBezTo>
                    <a:pt x="8873" y="9219"/>
                    <a:pt x="8774" y="8125"/>
                    <a:pt x="8595" y="7051"/>
                  </a:cubicBezTo>
                  <a:cubicBezTo>
                    <a:pt x="8356" y="5957"/>
                    <a:pt x="7879" y="4922"/>
                    <a:pt x="7441" y="3908"/>
                  </a:cubicBezTo>
                  <a:cubicBezTo>
                    <a:pt x="7302" y="3669"/>
                    <a:pt x="7162" y="3410"/>
                    <a:pt x="7003" y="3192"/>
                  </a:cubicBezTo>
                  <a:cubicBezTo>
                    <a:pt x="6685" y="2714"/>
                    <a:pt x="6347" y="2257"/>
                    <a:pt x="5989" y="1799"/>
                  </a:cubicBezTo>
                  <a:cubicBezTo>
                    <a:pt x="5571" y="1222"/>
                    <a:pt x="5014" y="785"/>
                    <a:pt x="4377" y="446"/>
                  </a:cubicBezTo>
                  <a:cubicBezTo>
                    <a:pt x="3963" y="248"/>
                    <a:pt x="3564" y="1"/>
                    <a:pt x="30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1" name="Google Shape;584;p19">
              <a:extLst>
                <a:ext uri="{FF2B5EF4-FFF2-40B4-BE49-F238E27FC236}">
                  <a16:creationId xmlns:a16="http://schemas.microsoft.com/office/drawing/2014/main" xmlns="" id="{FF157685-69FF-4E0D-8E41-6D39B88C81FA}"/>
                </a:ext>
              </a:extLst>
            </p:cNvPr>
            <p:cNvSpPr/>
            <p:nvPr/>
          </p:nvSpPr>
          <p:spPr>
            <a:xfrm>
              <a:off x="7758369" y="2563974"/>
              <a:ext cx="232182" cy="465963"/>
            </a:xfrm>
            <a:custGeom>
              <a:avLst/>
              <a:gdLst/>
              <a:ahLst/>
              <a:cxnLst/>
              <a:rect l="l" t="t" r="r" b="b"/>
              <a:pathLst>
                <a:path w="3701" h="8209" extrusionOk="0">
                  <a:moveTo>
                    <a:pt x="2780" y="1"/>
                  </a:moveTo>
                  <a:cubicBezTo>
                    <a:pt x="2666" y="1"/>
                    <a:pt x="2550" y="14"/>
                    <a:pt x="2427" y="53"/>
                  </a:cubicBezTo>
                  <a:cubicBezTo>
                    <a:pt x="2387" y="431"/>
                    <a:pt x="2308" y="769"/>
                    <a:pt x="2248" y="1127"/>
                  </a:cubicBezTo>
                  <a:cubicBezTo>
                    <a:pt x="2049" y="2420"/>
                    <a:pt x="1810" y="3713"/>
                    <a:pt x="1134" y="4847"/>
                  </a:cubicBezTo>
                  <a:cubicBezTo>
                    <a:pt x="955" y="5145"/>
                    <a:pt x="816" y="5444"/>
                    <a:pt x="517" y="5643"/>
                  </a:cubicBezTo>
                  <a:cubicBezTo>
                    <a:pt x="40" y="5961"/>
                    <a:pt x="0" y="6458"/>
                    <a:pt x="20" y="6956"/>
                  </a:cubicBezTo>
                  <a:cubicBezTo>
                    <a:pt x="40" y="7155"/>
                    <a:pt x="100" y="7334"/>
                    <a:pt x="139" y="7533"/>
                  </a:cubicBezTo>
                  <a:cubicBezTo>
                    <a:pt x="517" y="7552"/>
                    <a:pt x="836" y="7592"/>
                    <a:pt x="1194" y="7612"/>
                  </a:cubicBezTo>
                  <a:cubicBezTo>
                    <a:pt x="1850" y="7632"/>
                    <a:pt x="2507" y="7751"/>
                    <a:pt x="3084" y="8129"/>
                  </a:cubicBezTo>
                  <a:cubicBezTo>
                    <a:pt x="3123" y="8149"/>
                    <a:pt x="3203" y="8189"/>
                    <a:pt x="3283" y="8209"/>
                  </a:cubicBezTo>
                  <a:cubicBezTo>
                    <a:pt x="3442" y="8030"/>
                    <a:pt x="3442" y="7831"/>
                    <a:pt x="3442" y="7632"/>
                  </a:cubicBezTo>
                  <a:cubicBezTo>
                    <a:pt x="3481" y="7174"/>
                    <a:pt x="3501" y="6737"/>
                    <a:pt x="3501" y="6299"/>
                  </a:cubicBezTo>
                  <a:cubicBezTo>
                    <a:pt x="3501" y="5543"/>
                    <a:pt x="3481" y="4807"/>
                    <a:pt x="3541" y="4051"/>
                  </a:cubicBezTo>
                  <a:cubicBezTo>
                    <a:pt x="3641" y="2977"/>
                    <a:pt x="3700" y="1923"/>
                    <a:pt x="3680" y="829"/>
                  </a:cubicBezTo>
                  <a:cubicBezTo>
                    <a:pt x="3641" y="570"/>
                    <a:pt x="3601" y="331"/>
                    <a:pt x="3501" y="73"/>
                  </a:cubicBezTo>
                  <a:cubicBezTo>
                    <a:pt x="3246" y="59"/>
                    <a:pt x="3018" y="1"/>
                    <a:pt x="27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2" name="Google Shape;585;p19">
              <a:extLst>
                <a:ext uri="{FF2B5EF4-FFF2-40B4-BE49-F238E27FC236}">
                  <a16:creationId xmlns:a16="http://schemas.microsoft.com/office/drawing/2014/main" xmlns="" id="{3CA368C4-0103-4DA2-BF72-1EE95894A045}"/>
                </a:ext>
              </a:extLst>
            </p:cNvPr>
            <p:cNvSpPr/>
            <p:nvPr/>
          </p:nvSpPr>
          <p:spPr>
            <a:xfrm>
              <a:off x="7562453" y="2773828"/>
              <a:ext cx="210915" cy="64255"/>
            </a:xfrm>
            <a:custGeom>
              <a:avLst/>
              <a:gdLst/>
              <a:ahLst/>
              <a:cxnLst/>
              <a:rect l="l" t="t" r="r" b="b"/>
              <a:pathLst>
                <a:path w="3362" h="1132" extrusionOk="0">
                  <a:moveTo>
                    <a:pt x="3168" y="0"/>
                  </a:moveTo>
                  <a:cubicBezTo>
                    <a:pt x="3123" y="0"/>
                    <a:pt x="3075" y="14"/>
                    <a:pt x="3024" y="36"/>
                  </a:cubicBezTo>
                  <a:cubicBezTo>
                    <a:pt x="2964" y="76"/>
                    <a:pt x="2884" y="135"/>
                    <a:pt x="2845" y="215"/>
                  </a:cubicBezTo>
                  <a:cubicBezTo>
                    <a:pt x="2562" y="498"/>
                    <a:pt x="2229" y="644"/>
                    <a:pt x="1857" y="644"/>
                  </a:cubicBezTo>
                  <a:cubicBezTo>
                    <a:pt x="1758" y="644"/>
                    <a:pt x="1656" y="634"/>
                    <a:pt x="1552" y="613"/>
                  </a:cubicBezTo>
                  <a:cubicBezTo>
                    <a:pt x="1273" y="553"/>
                    <a:pt x="1034" y="454"/>
                    <a:pt x="756" y="354"/>
                  </a:cubicBezTo>
                  <a:cubicBezTo>
                    <a:pt x="657" y="334"/>
                    <a:pt x="557" y="255"/>
                    <a:pt x="458" y="235"/>
                  </a:cubicBezTo>
                  <a:cubicBezTo>
                    <a:pt x="438" y="232"/>
                    <a:pt x="417" y="230"/>
                    <a:pt x="395" y="230"/>
                  </a:cubicBezTo>
                  <a:cubicBezTo>
                    <a:pt x="287" y="230"/>
                    <a:pt x="166" y="271"/>
                    <a:pt x="100" y="354"/>
                  </a:cubicBezTo>
                  <a:cubicBezTo>
                    <a:pt x="60" y="434"/>
                    <a:pt x="40" y="533"/>
                    <a:pt x="0" y="653"/>
                  </a:cubicBezTo>
                  <a:cubicBezTo>
                    <a:pt x="577" y="864"/>
                    <a:pt x="1116" y="1131"/>
                    <a:pt x="1708" y="1131"/>
                  </a:cubicBezTo>
                  <a:cubicBezTo>
                    <a:pt x="1729" y="1131"/>
                    <a:pt x="1750" y="1131"/>
                    <a:pt x="1770" y="1130"/>
                  </a:cubicBezTo>
                  <a:cubicBezTo>
                    <a:pt x="2467" y="1110"/>
                    <a:pt x="3064" y="832"/>
                    <a:pt x="3362" y="155"/>
                  </a:cubicBezTo>
                  <a:cubicBezTo>
                    <a:pt x="3311" y="42"/>
                    <a:pt x="3245" y="0"/>
                    <a:pt x="316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3" name="Google Shape;586;p19">
              <a:extLst>
                <a:ext uri="{FF2B5EF4-FFF2-40B4-BE49-F238E27FC236}">
                  <a16:creationId xmlns:a16="http://schemas.microsoft.com/office/drawing/2014/main" xmlns="" id="{143EDF02-3377-483A-A691-C20239FE0DE2}"/>
                </a:ext>
              </a:extLst>
            </p:cNvPr>
            <p:cNvSpPr/>
            <p:nvPr/>
          </p:nvSpPr>
          <p:spPr>
            <a:xfrm>
              <a:off x="7637294" y="2644862"/>
              <a:ext cx="36261" cy="101662"/>
            </a:xfrm>
            <a:custGeom>
              <a:avLst/>
              <a:gdLst/>
              <a:ahLst/>
              <a:cxnLst/>
              <a:rect l="l" t="t" r="r" b="b"/>
              <a:pathLst>
                <a:path w="578" h="1791" extrusionOk="0">
                  <a:moveTo>
                    <a:pt x="200" y="0"/>
                  </a:moveTo>
                  <a:cubicBezTo>
                    <a:pt x="160" y="0"/>
                    <a:pt x="100" y="40"/>
                    <a:pt x="60" y="100"/>
                  </a:cubicBezTo>
                  <a:cubicBezTo>
                    <a:pt x="40" y="120"/>
                    <a:pt x="1" y="160"/>
                    <a:pt x="1" y="219"/>
                  </a:cubicBezTo>
                  <a:cubicBezTo>
                    <a:pt x="40" y="697"/>
                    <a:pt x="40" y="1194"/>
                    <a:pt x="60" y="1652"/>
                  </a:cubicBezTo>
                  <a:cubicBezTo>
                    <a:pt x="60" y="1711"/>
                    <a:pt x="140" y="1731"/>
                    <a:pt x="180" y="1791"/>
                  </a:cubicBezTo>
                  <a:cubicBezTo>
                    <a:pt x="259" y="1731"/>
                    <a:pt x="379" y="1711"/>
                    <a:pt x="498" y="1652"/>
                  </a:cubicBezTo>
                  <a:cubicBezTo>
                    <a:pt x="577" y="1214"/>
                    <a:pt x="558" y="756"/>
                    <a:pt x="498" y="319"/>
                  </a:cubicBezTo>
                  <a:cubicBezTo>
                    <a:pt x="478" y="219"/>
                    <a:pt x="438" y="120"/>
                    <a:pt x="379" y="40"/>
                  </a:cubicBezTo>
                  <a:cubicBezTo>
                    <a:pt x="359" y="20"/>
                    <a:pt x="259" y="0"/>
                    <a:pt x="20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4" name="Google Shape;587;p19">
              <a:extLst>
                <a:ext uri="{FF2B5EF4-FFF2-40B4-BE49-F238E27FC236}">
                  <a16:creationId xmlns:a16="http://schemas.microsoft.com/office/drawing/2014/main" xmlns="" id="{081AC01E-73BB-49F9-A735-53446C26889F}"/>
                </a:ext>
              </a:extLst>
            </p:cNvPr>
            <p:cNvSpPr/>
            <p:nvPr/>
          </p:nvSpPr>
          <p:spPr>
            <a:xfrm>
              <a:off x="7708433" y="2526283"/>
              <a:ext cx="93663" cy="41153"/>
            </a:xfrm>
            <a:custGeom>
              <a:avLst/>
              <a:gdLst/>
              <a:ahLst/>
              <a:cxnLst/>
              <a:rect l="l" t="t" r="r" b="b"/>
              <a:pathLst>
                <a:path w="1493" h="725" extrusionOk="0">
                  <a:moveTo>
                    <a:pt x="319" y="1"/>
                  </a:moveTo>
                  <a:cubicBezTo>
                    <a:pt x="219" y="41"/>
                    <a:pt x="120" y="60"/>
                    <a:pt x="60" y="140"/>
                  </a:cubicBezTo>
                  <a:cubicBezTo>
                    <a:pt x="0" y="259"/>
                    <a:pt x="60" y="418"/>
                    <a:pt x="199" y="458"/>
                  </a:cubicBezTo>
                  <a:cubicBezTo>
                    <a:pt x="458" y="558"/>
                    <a:pt x="737" y="637"/>
                    <a:pt x="1035" y="717"/>
                  </a:cubicBezTo>
                  <a:cubicBezTo>
                    <a:pt x="1055" y="722"/>
                    <a:pt x="1077" y="724"/>
                    <a:pt x="1101" y="724"/>
                  </a:cubicBezTo>
                  <a:cubicBezTo>
                    <a:pt x="1173" y="724"/>
                    <a:pt x="1259" y="702"/>
                    <a:pt x="1333" y="657"/>
                  </a:cubicBezTo>
                  <a:cubicBezTo>
                    <a:pt x="1413" y="637"/>
                    <a:pt x="1492" y="558"/>
                    <a:pt x="1492" y="498"/>
                  </a:cubicBezTo>
                  <a:cubicBezTo>
                    <a:pt x="1492" y="438"/>
                    <a:pt x="1433" y="319"/>
                    <a:pt x="1393" y="299"/>
                  </a:cubicBezTo>
                  <a:cubicBezTo>
                    <a:pt x="1035" y="200"/>
                    <a:pt x="717" y="100"/>
                    <a:pt x="498" y="21"/>
                  </a:cubicBezTo>
                  <a:cubicBezTo>
                    <a:pt x="339" y="21"/>
                    <a:pt x="319" y="1"/>
                    <a:pt x="31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5" name="Google Shape;588;p19">
              <a:extLst>
                <a:ext uri="{FF2B5EF4-FFF2-40B4-BE49-F238E27FC236}">
                  <a16:creationId xmlns:a16="http://schemas.microsoft.com/office/drawing/2014/main" xmlns="" id="{ED67AAF4-CABD-4AFB-B77B-C6E583E8487F}"/>
                </a:ext>
              </a:extLst>
            </p:cNvPr>
            <p:cNvSpPr/>
            <p:nvPr/>
          </p:nvSpPr>
          <p:spPr>
            <a:xfrm>
              <a:off x="7516532" y="2595080"/>
              <a:ext cx="67189" cy="53243"/>
            </a:xfrm>
            <a:custGeom>
              <a:avLst/>
              <a:gdLst/>
              <a:ahLst/>
              <a:cxnLst/>
              <a:rect l="l" t="t" r="r" b="b"/>
              <a:pathLst>
                <a:path w="1071" h="938" extrusionOk="0">
                  <a:moveTo>
                    <a:pt x="471" y="1"/>
                  </a:moveTo>
                  <a:cubicBezTo>
                    <a:pt x="160" y="1"/>
                    <a:pt x="0" y="214"/>
                    <a:pt x="95" y="499"/>
                  </a:cubicBezTo>
                  <a:cubicBezTo>
                    <a:pt x="135" y="619"/>
                    <a:pt x="215" y="738"/>
                    <a:pt x="294" y="818"/>
                  </a:cubicBezTo>
                  <a:cubicBezTo>
                    <a:pt x="334" y="897"/>
                    <a:pt x="454" y="937"/>
                    <a:pt x="553" y="937"/>
                  </a:cubicBezTo>
                  <a:cubicBezTo>
                    <a:pt x="772" y="937"/>
                    <a:pt x="991" y="738"/>
                    <a:pt x="1030" y="579"/>
                  </a:cubicBezTo>
                  <a:cubicBezTo>
                    <a:pt x="1070" y="420"/>
                    <a:pt x="931" y="201"/>
                    <a:pt x="772" y="102"/>
                  </a:cubicBezTo>
                  <a:cubicBezTo>
                    <a:pt x="692" y="42"/>
                    <a:pt x="573" y="22"/>
                    <a:pt x="513" y="2"/>
                  </a:cubicBezTo>
                  <a:cubicBezTo>
                    <a:pt x="499" y="1"/>
                    <a:pt x="485" y="1"/>
                    <a:pt x="47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6" name="Google Shape;589;p19">
              <a:extLst>
                <a:ext uri="{FF2B5EF4-FFF2-40B4-BE49-F238E27FC236}">
                  <a16:creationId xmlns:a16="http://schemas.microsoft.com/office/drawing/2014/main" xmlns="" id="{8D41DE6F-A7DC-4334-AA5E-D10F4356E0E1}"/>
                </a:ext>
              </a:extLst>
            </p:cNvPr>
            <p:cNvSpPr/>
            <p:nvPr/>
          </p:nvSpPr>
          <p:spPr>
            <a:xfrm>
              <a:off x="7717153" y="2592356"/>
              <a:ext cx="74968" cy="52335"/>
            </a:xfrm>
            <a:custGeom>
              <a:avLst/>
              <a:gdLst/>
              <a:ahLst/>
              <a:cxnLst/>
              <a:rect l="l" t="t" r="r" b="b"/>
              <a:pathLst>
                <a:path w="1195" h="922" extrusionOk="0">
                  <a:moveTo>
                    <a:pt x="506" y="0"/>
                  </a:moveTo>
                  <a:cubicBezTo>
                    <a:pt x="463" y="0"/>
                    <a:pt x="418" y="10"/>
                    <a:pt x="379" y="30"/>
                  </a:cubicBezTo>
                  <a:cubicBezTo>
                    <a:pt x="120" y="90"/>
                    <a:pt x="1" y="468"/>
                    <a:pt x="120" y="727"/>
                  </a:cubicBezTo>
                  <a:cubicBezTo>
                    <a:pt x="183" y="852"/>
                    <a:pt x="316" y="922"/>
                    <a:pt x="461" y="922"/>
                  </a:cubicBezTo>
                  <a:cubicBezTo>
                    <a:pt x="546" y="922"/>
                    <a:pt x="636" y="897"/>
                    <a:pt x="717" y="846"/>
                  </a:cubicBezTo>
                  <a:cubicBezTo>
                    <a:pt x="876" y="746"/>
                    <a:pt x="995" y="587"/>
                    <a:pt x="1194" y="428"/>
                  </a:cubicBezTo>
                  <a:cubicBezTo>
                    <a:pt x="1015" y="269"/>
                    <a:pt x="916" y="189"/>
                    <a:pt x="856" y="130"/>
                  </a:cubicBezTo>
                  <a:cubicBezTo>
                    <a:pt x="777" y="70"/>
                    <a:pt x="697" y="50"/>
                    <a:pt x="617" y="30"/>
                  </a:cubicBezTo>
                  <a:cubicBezTo>
                    <a:pt x="588" y="10"/>
                    <a:pt x="548" y="0"/>
                    <a:pt x="506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7" name="Google Shape;590;p19">
              <a:extLst>
                <a:ext uri="{FF2B5EF4-FFF2-40B4-BE49-F238E27FC236}">
                  <a16:creationId xmlns:a16="http://schemas.microsoft.com/office/drawing/2014/main" xmlns="" id="{521D5F0D-9C89-4933-BD84-B3555A4AA279}"/>
                </a:ext>
              </a:extLst>
            </p:cNvPr>
            <p:cNvSpPr/>
            <p:nvPr/>
          </p:nvSpPr>
          <p:spPr>
            <a:xfrm>
              <a:off x="7485040" y="2526567"/>
              <a:ext cx="107402" cy="41891"/>
            </a:xfrm>
            <a:custGeom>
              <a:avLst/>
              <a:gdLst/>
              <a:ahLst/>
              <a:cxnLst/>
              <a:rect l="l" t="t" r="r" b="b"/>
              <a:pathLst>
                <a:path w="1712" h="738" extrusionOk="0">
                  <a:moveTo>
                    <a:pt x="1460" y="1"/>
                  </a:moveTo>
                  <a:cubicBezTo>
                    <a:pt x="1428" y="1"/>
                    <a:pt x="1393" y="6"/>
                    <a:pt x="1373" y="16"/>
                  </a:cubicBezTo>
                  <a:cubicBezTo>
                    <a:pt x="975" y="135"/>
                    <a:pt x="538" y="234"/>
                    <a:pt x="140" y="374"/>
                  </a:cubicBezTo>
                  <a:cubicBezTo>
                    <a:pt x="100" y="413"/>
                    <a:pt x="80" y="513"/>
                    <a:pt x="1" y="612"/>
                  </a:cubicBezTo>
                  <a:cubicBezTo>
                    <a:pt x="155" y="712"/>
                    <a:pt x="285" y="738"/>
                    <a:pt x="397" y="738"/>
                  </a:cubicBezTo>
                  <a:cubicBezTo>
                    <a:pt x="487" y="738"/>
                    <a:pt x="566" y="721"/>
                    <a:pt x="637" y="712"/>
                  </a:cubicBezTo>
                  <a:cubicBezTo>
                    <a:pt x="916" y="632"/>
                    <a:pt x="1174" y="533"/>
                    <a:pt x="1433" y="453"/>
                  </a:cubicBezTo>
                  <a:cubicBezTo>
                    <a:pt x="1513" y="433"/>
                    <a:pt x="1572" y="413"/>
                    <a:pt x="1612" y="354"/>
                  </a:cubicBezTo>
                  <a:cubicBezTo>
                    <a:pt x="1672" y="314"/>
                    <a:pt x="1711" y="234"/>
                    <a:pt x="1692" y="195"/>
                  </a:cubicBezTo>
                  <a:cubicBezTo>
                    <a:pt x="1672" y="115"/>
                    <a:pt x="1612" y="55"/>
                    <a:pt x="1532" y="16"/>
                  </a:cubicBezTo>
                  <a:cubicBezTo>
                    <a:pt x="1522" y="6"/>
                    <a:pt x="1493" y="1"/>
                    <a:pt x="146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8" name="Google Shape;591;p19">
              <a:extLst>
                <a:ext uri="{FF2B5EF4-FFF2-40B4-BE49-F238E27FC236}">
                  <a16:creationId xmlns:a16="http://schemas.microsoft.com/office/drawing/2014/main" xmlns="" id="{DF375D61-1506-4155-89A6-3B8B8823134F}"/>
                </a:ext>
              </a:extLst>
            </p:cNvPr>
            <p:cNvSpPr/>
            <p:nvPr/>
          </p:nvSpPr>
          <p:spPr>
            <a:xfrm>
              <a:off x="7352799" y="2355767"/>
              <a:ext cx="203450" cy="163533"/>
            </a:xfrm>
            <a:custGeom>
              <a:avLst/>
              <a:gdLst/>
              <a:ahLst/>
              <a:cxnLst/>
              <a:rect l="l" t="t" r="r" b="b"/>
              <a:pathLst>
                <a:path w="3243" h="2881" extrusionOk="0">
                  <a:moveTo>
                    <a:pt x="3044" y="1"/>
                  </a:moveTo>
                  <a:cubicBezTo>
                    <a:pt x="2904" y="200"/>
                    <a:pt x="2785" y="439"/>
                    <a:pt x="2626" y="637"/>
                  </a:cubicBezTo>
                  <a:cubicBezTo>
                    <a:pt x="2308" y="1095"/>
                    <a:pt x="1950" y="1572"/>
                    <a:pt x="1432" y="1851"/>
                  </a:cubicBezTo>
                  <a:cubicBezTo>
                    <a:pt x="1114" y="2030"/>
                    <a:pt x="796" y="2149"/>
                    <a:pt x="458" y="2328"/>
                  </a:cubicBezTo>
                  <a:cubicBezTo>
                    <a:pt x="318" y="2428"/>
                    <a:pt x="159" y="2547"/>
                    <a:pt x="20" y="2667"/>
                  </a:cubicBezTo>
                  <a:cubicBezTo>
                    <a:pt x="0" y="2706"/>
                    <a:pt x="0" y="2766"/>
                    <a:pt x="20" y="2806"/>
                  </a:cubicBezTo>
                  <a:cubicBezTo>
                    <a:pt x="40" y="2846"/>
                    <a:pt x="100" y="2865"/>
                    <a:pt x="119" y="2865"/>
                  </a:cubicBezTo>
                  <a:cubicBezTo>
                    <a:pt x="139" y="2875"/>
                    <a:pt x="164" y="2880"/>
                    <a:pt x="187" y="2880"/>
                  </a:cubicBezTo>
                  <a:cubicBezTo>
                    <a:pt x="209" y="2880"/>
                    <a:pt x="229" y="2875"/>
                    <a:pt x="239" y="2865"/>
                  </a:cubicBezTo>
                  <a:cubicBezTo>
                    <a:pt x="836" y="2527"/>
                    <a:pt x="1452" y="2209"/>
                    <a:pt x="2049" y="1811"/>
                  </a:cubicBezTo>
                  <a:cubicBezTo>
                    <a:pt x="2606" y="1433"/>
                    <a:pt x="2944" y="876"/>
                    <a:pt x="3203" y="279"/>
                  </a:cubicBezTo>
                  <a:cubicBezTo>
                    <a:pt x="3243" y="240"/>
                    <a:pt x="3203" y="140"/>
                    <a:pt x="3183" y="41"/>
                  </a:cubicBezTo>
                  <a:cubicBezTo>
                    <a:pt x="3123" y="41"/>
                    <a:pt x="3103" y="1"/>
                    <a:pt x="304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9" name="Google Shape;592;p19">
              <a:extLst>
                <a:ext uri="{FF2B5EF4-FFF2-40B4-BE49-F238E27FC236}">
                  <a16:creationId xmlns:a16="http://schemas.microsoft.com/office/drawing/2014/main" xmlns="" id="{2E947B2A-90BA-4C3A-9D01-63606336920A}"/>
                </a:ext>
              </a:extLst>
            </p:cNvPr>
            <p:cNvSpPr/>
            <p:nvPr/>
          </p:nvSpPr>
          <p:spPr>
            <a:xfrm>
              <a:off x="7720917" y="2370468"/>
              <a:ext cx="168506" cy="138273"/>
            </a:xfrm>
            <a:custGeom>
              <a:avLst/>
              <a:gdLst/>
              <a:ahLst/>
              <a:cxnLst/>
              <a:rect l="l" t="t" r="r" b="b"/>
              <a:pathLst>
                <a:path w="2686" h="2436" extrusionOk="0">
                  <a:moveTo>
                    <a:pt x="219" y="1"/>
                  </a:moveTo>
                  <a:cubicBezTo>
                    <a:pt x="120" y="20"/>
                    <a:pt x="40" y="60"/>
                    <a:pt x="20" y="180"/>
                  </a:cubicBezTo>
                  <a:cubicBezTo>
                    <a:pt x="0" y="518"/>
                    <a:pt x="60" y="856"/>
                    <a:pt x="259" y="1095"/>
                  </a:cubicBezTo>
                  <a:cubicBezTo>
                    <a:pt x="756" y="1751"/>
                    <a:pt x="1453" y="2149"/>
                    <a:pt x="2209" y="2408"/>
                  </a:cubicBezTo>
                  <a:lnTo>
                    <a:pt x="2288" y="2408"/>
                  </a:lnTo>
                  <a:cubicBezTo>
                    <a:pt x="2335" y="2423"/>
                    <a:pt x="2384" y="2436"/>
                    <a:pt x="2432" y="2436"/>
                  </a:cubicBezTo>
                  <a:cubicBezTo>
                    <a:pt x="2507" y="2436"/>
                    <a:pt x="2578" y="2405"/>
                    <a:pt x="2626" y="2308"/>
                  </a:cubicBezTo>
                  <a:cubicBezTo>
                    <a:pt x="2686" y="2248"/>
                    <a:pt x="2606" y="2109"/>
                    <a:pt x="2388" y="2010"/>
                  </a:cubicBezTo>
                  <a:cubicBezTo>
                    <a:pt x="2328" y="1990"/>
                    <a:pt x="2248" y="1990"/>
                    <a:pt x="2209" y="1970"/>
                  </a:cubicBezTo>
                  <a:cubicBezTo>
                    <a:pt x="1114" y="1492"/>
                    <a:pt x="657" y="1075"/>
                    <a:pt x="21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50" name="Google Shape;593;p19">
              <a:extLst>
                <a:ext uri="{FF2B5EF4-FFF2-40B4-BE49-F238E27FC236}">
                  <a16:creationId xmlns:a16="http://schemas.microsoft.com/office/drawing/2014/main" xmlns="" id="{3411A538-4344-44F3-B600-7F19A8D2F8CE}"/>
                </a:ext>
              </a:extLst>
            </p:cNvPr>
            <p:cNvSpPr/>
            <p:nvPr/>
          </p:nvSpPr>
          <p:spPr>
            <a:xfrm>
              <a:off x="7757114" y="2337205"/>
              <a:ext cx="126097" cy="103762"/>
            </a:xfrm>
            <a:custGeom>
              <a:avLst/>
              <a:gdLst/>
              <a:ahLst/>
              <a:cxnLst/>
              <a:rect l="l" t="t" r="r" b="b"/>
              <a:pathLst>
                <a:path w="2010" h="1828" extrusionOk="0">
                  <a:moveTo>
                    <a:pt x="115" y="1"/>
                  </a:moveTo>
                  <a:cubicBezTo>
                    <a:pt x="100" y="1"/>
                    <a:pt x="87" y="3"/>
                    <a:pt x="80" y="10"/>
                  </a:cubicBezTo>
                  <a:cubicBezTo>
                    <a:pt x="60" y="49"/>
                    <a:pt x="0" y="89"/>
                    <a:pt x="0" y="109"/>
                  </a:cubicBezTo>
                  <a:cubicBezTo>
                    <a:pt x="40" y="268"/>
                    <a:pt x="40" y="407"/>
                    <a:pt x="120" y="547"/>
                  </a:cubicBezTo>
                  <a:cubicBezTo>
                    <a:pt x="279" y="845"/>
                    <a:pt x="518" y="1104"/>
                    <a:pt x="716" y="1382"/>
                  </a:cubicBezTo>
                  <a:cubicBezTo>
                    <a:pt x="938" y="1692"/>
                    <a:pt x="1214" y="1827"/>
                    <a:pt x="1586" y="1827"/>
                  </a:cubicBezTo>
                  <a:cubicBezTo>
                    <a:pt x="1715" y="1827"/>
                    <a:pt x="1856" y="1811"/>
                    <a:pt x="2009" y="1780"/>
                  </a:cubicBezTo>
                  <a:cubicBezTo>
                    <a:pt x="1811" y="1661"/>
                    <a:pt x="1731" y="1581"/>
                    <a:pt x="1651" y="1502"/>
                  </a:cubicBezTo>
                  <a:cubicBezTo>
                    <a:pt x="1075" y="1243"/>
                    <a:pt x="657" y="845"/>
                    <a:pt x="398" y="268"/>
                  </a:cubicBezTo>
                  <a:cubicBezTo>
                    <a:pt x="358" y="169"/>
                    <a:pt x="279" y="89"/>
                    <a:pt x="199" y="10"/>
                  </a:cubicBezTo>
                  <a:cubicBezTo>
                    <a:pt x="186" y="10"/>
                    <a:pt x="146" y="1"/>
                    <a:pt x="11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51" name="Google Shape;594;p19">
              <a:extLst>
                <a:ext uri="{FF2B5EF4-FFF2-40B4-BE49-F238E27FC236}">
                  <a16:creationId xmlns:a16="http://schemas.microsoft.com/office/drawing/2014/main" xmlns="" id="{2DB375E4-3FF0-4BA5-AD95-9F9B86C8122C}"/>
                </a:ext>
              </a:extLst>
            </p:cNvPr>
            <p:cNvSpPr/>
            <p:nvPr/>
          </p:nvSpPr>
          <p:spPr>
            <a:xfrm>
              <a:off x="7383977" y="2350147"/>
              <a:ext cx="97365" cy="94907"/>
            </a:xfrm>
            <a:custGeom>
              <a:avLst/>
              <a:gdLst/>
              <a:ahLst/>
              <a:cxnLst/>
              <a:rect l="l" t="t" r="r" b="b"/>
              <a:pathLst>
                <a:path w="1552" h="1672" extrusionOk="0">
                  <a:moveTo>
                    <a:pt x="1453" y="0"/>
                  </a:moveTo>
                  <a:cubicBezTo>
                    <a:pt x="1413" y="40"/>
                    <a:pt x="1333" y="60"/>
                    <a:pt x="1313" y="120"/>
                  </a:cubicBezTo>
                  <a:cubicBezTo>
                    <a:pt x="1114" y="657"/>
                    <a:pt x="736" y="1035"/>
                    <a:pt x="239" y="1333"/>
                  </a:cubicBezTo>
                  <a:cubicBezTo>
                    <a:pt x="160" y="1373"/>
                    <a:pt x="100" y="1433"/>
                    <a:pt x="40" y="1473"/>
                  </a:cubicBezTo>
                  <a:cubicBezTo>
                    <a:pt x="20" y="1492"/>
                    <a:pt x="0" y="1572"/>
                    <a:pt x="20" y="1612"/>
                  </a:cubicBezTo>
                  <a:lnTo>
                    <a:pt x="160" y="1671"/>
                  </a:lnTo>
                  <a:cubicBezTo>
                    <a:pt x="160" y="1671"/>
                    <a:pt x="199" y="1652"/>
                    <a:pt x="219" y="1652"/>
                  </a:cubicBezTo>
                  <a:cubicBezTo>
                    <a:pt x="756" y="1333"/>
                    <a:pt x="1194" y="916"/>
                    <a:pt x="1512" y="359"/>
                  </a:cubicBezTo>
                  <a:cubicBezTo>
                    <a:pt x="1552" y="259"/>
                    <a:pt x="1532" y="120"/>
                    <a:pt x="1552" y="40"/>
                  </a:cubicBezTo>
                  <a:cubicBezTo>
                    <a:pt x="1512" y="0"/>
                    <a:pt x="1472" y="0"/>
                    <a:pt x="145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52" name="Google Shape;595;p19">
              <a:extLst>
                <a:ext uri="{FF2B5EF4-FFF2-40B4-BE49-F238E27FC236}">
                  <a16:creationId xmlns:a16="http://schemas.microsoft.com/office/drawing/2014/main" xmlns="" id="{86B6294C-A107-481F-8BA3-469FFD405966}"/>
                </a:ext>
              </a:extLst>
            </p:cNvPr>
            <p:cNvSpPr/>
            <p:nvPr/>
          </p:nvSpPr>
          <p:spPr>
            <a:xfrm>
              <a:off x="6954708" y="1949002"/>
              <a:ext cx="1331613" cy="1537165"/>
            </a:xfrm>
            <a:custGeom>
              <a:avLst/>
              <a:gdLst/>
              <a:ahLst/>
              <a:cxnLst/>
              <a:rect l="l" t="t" r="r" b="b"/>
              <a:pathLst>
                <a:path w="21226" h="24814" extrusionOk="0">
                  <a:moveTo>
                    <a:pt x="11364" y="2319"/>
                  </a:moveTo>
                  <a:cubicBezTo>
                    <a:pt x="11394" y="2319"/>
                    <a:pt x="11425" y="2321"/>
                    <a:pt x="11458" y="2328"/>
                  </a:cubicBezTo>
                  <a:cubicBezTo>
                    <a:pt x="12254" y="2487"/>
                    <a:pt x="13070" y="2586"/>
                    <a:pt x="13846" y="2865"/>
                  </a:cubicBezTo>
                  <a:cubicBezTo>
                    <a:pt x="15019" y="3282"/>
                    <a:pt x="16133" y="3760"/>
                    <a:pt x="17128" y="4496"/>
                  </a:cubicBezTo>
                  <a:cubicBezTo>
                    <a:pt x="18540" y="5570"/>
                    <a:pt x="19615" y="6883"/>
                    <a:pt x="20231" y="8574"/>
                  </a:cubicBezTo>
                  <a:cubicBezTo>
                    <a:pt x="20669" y="9748"/>
                    <a:pt x="20828" y="10961"/>
                    <a:pt x="20967" y="12175"/>
                  </a:cubicBezTo>
                  <a:cubicBezTo>
                    <a:pt x="20987" y="12354"/>
                    <a:pt x="20967" y="12552"/>
                    <a:pt x="20927" y="12732"/>
                  </a:cubicBezTo>
                  <a:cubicBezTo>
                    <a:pt x="20888" y="13328"/>
                    <a:pt x="20868" y="13945"/>
                    <a:pt x="20669" y="14462"/>
                  </a:cubicBezTo>
                  <a:cubicBezTo>
                    <a:pt x="20609" y="14920"/>
                    <a:pt x="20490" y="15357"/>
                    <a:pt x="20331" y="15795"/>
                  </a:cubicBezTo>
                  <a:cubicBezTo>
                    <a:pt x="20092" y="16531"/>
                    <a:pt x="19774" y="17227"/>
                    <a:pt x="19316" y="17884"/>
                  </a:cubicBezTo>
                  <a:cubicBezTo>
                    <a:pt x="18998" y="18341"/>
                    <a:pt x="18680" y="18799"/>
                    <a:pt x="18282" y="19197"/>
                  </a:cubicBezTo>
                  <a:cubicBezTo>
                    <a:pt x="18182" y="19316"/>
                    <a:pt x="18043" y="19435"/>
                    <a:pt x="17944" y="19575"/>
                  </a:cubicBezTo>
                  <a:cubicBezTo>
                    <a:pt x="17546" y="20072"/>
                    <a:pt x="17088" y="20410"/>
                    <a:pt x="16551" y="20768"/>
                  </a:cubicBezTo>
                  <a:cubicBezTo>
                    <a:pt x="16133" y="21067"/>
                    <a:pt x="15656" y="21325"/>
                    <a:pt x="15218" y="21584"/>
                  </a:cubicBezTo>
                  <a:cubicBezTo>
                    <a:pt x="14900" y="21763"/>
                    <a:pt x="14542" y="21902"/>
                    <a:pt x="14224" y="22021"/>
                  </a:cubicBezTo>
                  <a:cubicBezTo>
                    <a:pt x="13726" y="22220"/>
                    <a:pt x="13229" y="22419"/>
                    <a:pt x="12712" y="22578"/>
                  </a:cubicBezTo>
                  <a:cubicBezTo>
                    <a:pt x="12269" y="22709"/>
                    <a:pt x="11818" y="22788"/>
                    <a:pt x="11358" y="22788"/>
                  </a:cubicBezTo>
                  <a:cubicBezTo>
                    <a:pt x="11115" y="22788"/>
                    <a:pt x="10870" y="22766"/>
                    <a:pt x="10623" y="22718"/>
                  </a:cubicBezTo>
                  <a:cubicBezTo>
                    <a:pt x="10165" y="22658"/>
                    <a:pt x="9688" y="22618"/>
                    <a:pt x="9231" y="22578"/>
                  </a:cubicBezTo>
                  <a:cubicBezTo>
                    <a:pt x="8395" y="22499"/>
                    <a:pt x="7639" y="22200"/>
                    <a:pt x="6883" y="21803"/>
                  </a:cubicBezTo>
                  <a:cubicBezTo>
                    <a:pt x="6465" y="21564"/>
                    <a:pt x="6048" y="21325"/>
                    <a:pt x="5610" y="21086"/>
                  </a:cubicBezTo>
                  <a:cubicBezTo>
                    <a:pt x="4516" y="20410"/>
                    <a:pt x="3501" y="19694"/>
                    <a:pt x="2765" y="18620"/>
                  </a:cubicBezTo>
                  <a:cubicBezTo>
                    <a:pt x="2666" y="18500"/>
                    <a:pt x="2586" y="18341"/>
                    <a:pt x="2487" y="18222"/>
                  </a:cubicBezTo>
                  <a:cubicBezTo>
                    <a:pt x="2288" y="17924"/>
                    <a:pt x="2109" y="17605"/>
                    <a:pt x="1890" y="17327"/>
                  </a:cubicBezTo>
                  <a:cubicBezTo>
                    <a:pt x="1532" y="16929"/>
                    <a:pt x="1333" y="16451"/>
                    <a:pt x="1174" y="15954"/>
                  </a:cubicBezTo>
                  <a:cubicBezTo>
                    <a:pt x="915" y="15258"/>
                    <a:pt x="816" y="14522"/>
                    <a:pt x="637" y="13806"/>
                  </a:cubicBezTo>
                  <a:cubicBezTo>
                    <a:pt x="498" y="13149"/>
                    <a:pt x="418" y="12513"/>
                    <a:pt x="418" y="11856"/>
                  </a:cubicBezTo>
                  <a:cubicBezTo>
                    <a:pt x="418" y="11478"/>
                    <a:pt x="478" y="11120"/>
                    <a:pt x="537" y="10742"/>
                  </a:cubicBezTo>
                  <a:cubicBezTo>
                    <a:pt x="736" y="9768"/>
                    <a:pt x="1035" y="8852"/>
                    <a:pt x="1532" y="7997"/>
                  </a:cubicBezTo>
                  <a:cubicBezTo>
                    <a:pt x="2009" y="7201"/>
                    <a:pt x="2527" y="6445"/>
                    <a:pt x="3064" y="5690"/>
                  </a:cubicBezTo>
                  <a:cubicBezTo>
                    <a:pt x="3521" y="5053"/>
                    <a:pt x="4178" y="4556"/>
                    <a:pt x="4814" y="4098"/>
                  </a:cubicBezTo>
                  <a:cubicBezTo>
                    <a:pt x="5610" y="3561"/>
                    <a:pt x="6485" y="3163"/>
                    <a:pt x="7380" y="2825"/>
                  </a:cubicBezTo>
                  <a:cubicBezTo>
                    <a:pt x="7997" y="2606"/>
                    <a:pt x="8634" y="2487"/>
                    <a:pt x="9290" y="2467"/>
                  </a:cubicBezTo>
                  <a:cubicBezTo>
                    <a:pt x="9927" y="2467"/>
                    <a:pt x="10563" y="2387"/>
                    <a:pt x="11180" y="2328"/>
                  </a:cubicBezTo>
                  <a:cubicBezTo>
                    <a:pt x="11246" y="2328"/>
                    <a:pt x="11304" y="2319"/>
                    <a:pt x="11364" y="2319"/>
                  </a:cubicBezTo>
                  <a:close/>
                  <a:moveTo>
                    <a:pt x="11180" y="0"/>
                  </a:moveTo>
                  <a:cubicBezTo>
                    <a:pt x="11140" y="219"/>
                    <a:pt x="11081" y="438"/>
                    <a:pt x="11061" y="657"/>
                  </a:cubicBezTo>
                  <a:cubicBezTo>
                    <a:pt x="11041" y="875"/>
                    <a:pt x="11041" y="1074"/>
                    <a:pt x="11041" y="1273"/>
                  </a:cubicBezTo>
                  <a:cubicBezTo>
                    <a:pt x="11041" y="1532"/>
                    <a:pt x="11041" y="1791"/>
                    <a:pt x="10842" y="2069"/>
                  </a:cubicBezTo>
                  <a:cubicBezTo>
                    <a:pt x="10703" y="2079"/>
                    <a:pt x="10563" y="2084"/>
                    <a:pt x="10422" y="2084"/>
                  </a:cubicBezTo>
                  <a:cubicBezTo>
                    <a:pt x="10280" y="2084"/>
                    <a:pt x="10136" y="2079"/>
                    <a:pt x="9986" y="2069"/>
                  </a:cubicBezTo>
                  <a:cubicBezTo>
                    <a:pt x="8773" y="2109"/>
                    <a:pt x="7579" y="2308"/>
                    <a:pt x="6485" y="2885"/>
                  </a:cubicBezTo>
                  <a:cubicBezTo>
                    <a:pt x="6326" y="2964"/>
                    <a:pt x="6187" y="3004"/>
                    <a:pt x="6028" y="3064"/>
                  </a:cubicBezTo>
                  <a:cubicBezTo>
                    <a:pt x="5670" y="3163"/>
                    <a:pt x="5312" y="3382"/>
                    <a:pt x="4993" y="3601"/>
                  </a:cubicBezTo>
                  <a:cubicBezTo>
                    <a:pt x="4834" y="3700"/>
                    <a:pt x="4695" y="3859"/>
                    <a:pt x="4516" y="3959"/>
                  </a:cubicBezTo>
                  <a:cubicBezTo>
                    <a:pt x="3840" y="4377"/>
                    <a:pt x="3302" y="4914"/>
                    <a:pt x="2785" y="5491"/>
                  </a:cubicBezTo>
                  <a:cubicBezTo>
                    <a:pt x="2646" y="5610"/>
                    <a:pt x="2586" y="5769"/>
                    <a:pt x="2487" y="5888"/>
                  </a:cubicBezTo>
                  <a:cubicBezTo>
                    <a:pt x="2228" y="6306"/>
                    <a:pt x="1950" y="6704"/>
                    <a:pt x="1711" y="7142"/>
                  </a:cubicBezTo>
                  <a:cubicBezTo>
                    <a:pt x="1194" y="7957"/>
                    <a:pt x="736" y="8793"/>
                    <a:pt x="458" y="9728"/>
                  </a:cubicBezTo>
                  <a:cubicBezTo>
                    <a:pt x="120" y="10842"/>
                    <a:pt x="0" y="11976"/>
                    <a:pt x="199" y="13149"/>
                  </a:cubicBezTo>
                  <a:cubicBezTo>
                    <a:pt x="319" y="13826"/>
                    <a:pt x="458" y="14502"/>
                    <a:pt x="597" y="15158"/>
                  </a:cubicBezTo>
                  <a:cubicBezTo>
                    <a:pt x="697" y="15795"/>
                    <a:pt x="955" y="16332"/>
                    <a:pt x="1194" y="16909"/>
                  </a:cubicBezTo>
                  <a:cubicBezTo>
                    <a:pt x="1234" y="17028"/>
                    <a:pt x="1313" y="17128"/>
                    <a:pt x="1393" y="17227"/>
                  </a:cubicBezTo>
                  <a:cubicBezTo>
                    <a:pt x="1592" y="17526"/>
                    <a:pt x="1811" y="17784"/>
                    <a:pt x="1990" y="18083"/>
                  </a:cubicBezTo>
                  <a:cubicBezTo>
                    <a:pt x="2387" y="18779"/>
                    <a:pt x="2885" y="19396"/>
                    <a:pt x="3442" y="19933"/>
                  </a:cubicBezTo>
                  <a:cubicBezTo>
                    <a:pt x="4138" y="20609"/>
                    <a:pt x="4934" y="21126"/>
                    <a:pt x="5789" y="21604"/>
                  </a:cubicBezTo>
                  <a:cubicBezTo>
                    <a:pt x="5988" y="21703"/>
                    <a:pt x="6207" y="21803"/>
                    <a:pt x="6406" y="21922"/>
                  </a:cubicBezTo>
                  <a:cubicBezTo>
                    <a:pt x="7480" y="22578"/>
                    <a:pt x="8654" y="22917"/>
                    <a:pt x="9887" y="23016"/>
                  </a:cubicBezTo>
                  <a:cubicBezTo>
                    <a:pt x="10205" y="23056"/>
                    <a:pt x="10543" y="23056"/>
                    <a:pt x="10842" y="23175"/>
                  </a:cubicBezTo>
                  <a:cubicBezTo>
                    <a:pt x="10941" y="23493"/>
                    <a:pt x="10941" y="23772"/>
                    <a:pt x="10882" y="24070"/>
                  </a:cubicBezTo>
                  <a:cubicBezTo>
                    <a:pt x="10862" y="24210"/>
                    <a:pt x="10842" y="24369"/>
                    <a:pt x="10842" y="24548"/>
                  </a:cubicBezTo>
                  <a:cubicBezTo>
                    <a:pt x="10842" y="24688"/>
                    <a:pt x="10888" y="24813"/>
                    <a:pt x="10968" y="24813"/>
                  </a:cubicBezTo>
                  <a:cubicBezTo>
                    <a:pt x="10978" y="24813"/>
                    <a:pt x="10989" y="24811"/>
                    <a:pt x="11001" y="24806"/>
                  </a:cubicBezTo>
                  <a:cubicBezTo>
                    <a:pt x="11140" y="24767"/>
                    <a:pt x="11140" y="24647"/>
                    <a:pt x="11140" y="24548"/>
                  </a:cubicBezTo>
                  <a:cubicBezTo>
                    <a:pt x="11160" y="24090"/>
                    <a:pt x="11200" y="23673"/>
                    <a:pt x="11260" y="23195"/>
                  </a:cubicBezTo>
                  <a:cubicBezTo>
                    <a:pt x="11399" y="23175"/>
                    <a:pt x="11498" y="23155"/>
                    <a:pt x="11598" y="23155"/>
                  </a:cubicBezTo>
                  <a:cubicBezTo>
                    <a:pt x="12354" y="23096"/>
                    <a:pt x="13090" y="22877"/>
                    <a:pt x="13786" y="22598"/>
                  </a:cubicBezTo>
                  <a:cubicBezTo>
                    <a:pt x="14741" y="22220"/>
                    <a:pt x="15636" y="21783"/>
                    <a:pt x="16511" y="21246"/>
                  </a:cubicBezTo>
                  <a:cubicBezTo>
                    <a:pt x="16949" y="20947"/>
                    <a:pt x="17347" y="20589"/>
                    <a:pt x="17804" y="20291"/>
                  </a:cubicBezTo>
                  <a:cubicBezTo>
                    <a:pt x="17944" y="20191"/>
                    <a:pt x="18043" y="20012"/>
                    <a:pt x="18162" y="19893"/>
                  </a:cubicBezTo>
                  <a:cubicBezTo>
                    <a:pt x="18361" y="19694"/>
                    <a:pt x="18540" y="19475"/>
                    <a:pt x="18739" y="19236"/>
                  </a:cubicBezTo>
                  <a:cubicBezTo>
                    <a:pt x="18958" y="19018"/>
                    <a:pt x="19217" y="18799"/>
                    <a:pt x="19396" y="18520"/>
                  </a:cubicBezTo>
                  <a:cubicBezTo>
                    <a:pt x="19933" y="17665"/>
                    <a:pt x="20430" y="16770"/>
                    <a:pt x="20729" y="15815"/>
                  </a:cubicBezTo>
                  <a:cubicBezTo>
                    <a:pt x="20788" y="15616"/>
                    <a:pt x="20888" y="15417"/>
                    <a:pt x="20908" y="15178"/>
                  </a:cubicBezTo>
                  <a:cubicBezTo>
                    <a:pt x="21027" y="14482"/>
                    <a:pt x="21106" y="13766"/>
                    <a:pt x="21206" y="13050"/>
                  </a:cubicBezTo>
                  <a:cubicBezTo>
                    <a:pt x="21226" y="12930"/>
                    <a:pt x="21226" y="12791"/>
                    <a:pt x="21226" y="12672"/>
                  </a:cubicBezTo>
                  <a:cubicBezTo>
                    <a:pt x="21206" y="12095"/>
                    <a:pt x="21186" y="11538"/>
                    <a:pt x="21106" y="10961"/>
                  </a:cubicBezTo>
                  <a:cubicBezTo>
                    <a:pt x="21047" y="10464"/>
                    <a:pt x="21007" y="9947"/>
                    <a:pt x="20828" y="9469"/>
                  </a:cubicBezTo>
                  <a:cubicBezTo>
                    <a:pt x="20729" y="9191"/>
                    <a:pt x="20649" y="8892"/>
                    <a:pt x="20549" y="8594"/>
                  </a:cubicBezTo>
                  <a:cubicBezTo>
                    <a:pt x="20251" y="7699"/>
                    <a:pt x="19853" y="6863"/>
                    <a:pt x="19296" y="6087"/>
                  </a:cubicBezTo>
                  <a:cubicBezTo>
                    <a:pt x="18839" y="5491"/>
                    <a:pt x="18302" y="4993"/>
                    <a:pt x="17725" y="4516"/>
                  </a:cubicBezTo>
                  <a:cubicBezTo>
                    <a:pt x="17048" y="3959"/>
                    <a:pt x="16312" y="3481"/>
                    <a:pt x="15477" y="3123"/>
                  </a:cubicBezTo>
                  <a:cubicBezTo>
                    <a:pt x="14721" y="2785"/>
                    <a:pt x="13925" y="2467"/>
                    <a:pt x="13090" y="2268"/>
                  </a:cubicBezTo>
                  <a:cubicBezTo>
                    <a:pt x="12791" y="2188"/>
                    <a:pt x="12473" y="2089"/>
                    <a:pt x="12155" y="2089"/>
                  </a:cubicBezTo>
                  <a:cubicBezTo>
                    <a:pt x="11896" y="2089"/>
                    <a:pt x="11657" y="2029"/>
                    <a:pt x="11458" y="1930"/>
                  </a:cubicBezTo>
                  <a:cubicBezTo>
                    <a:pt x="11439" y="1333"/>
                    <a:pt x="11399" y="776"/>
                    <a:pt x="11379" y="219"/>
                  </a:cubicBezTo>
                  <a:cubicBezTo>
                    <a:pt x="11379" y="120"/>
                    <a:pt x="11359" y="0"/>
                    <a:pt x="1118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10" name="Google Shape;66;p17">
            <a:extLst>
              <a:ext uri="{FF2B5EF4-FFF2-40B4-BE49-F238E27FC236}">
                <a16:creationId xmlns:a16="http://schemas.microsoft.com/office/drawing/2014/main" xmlns="" id="{53427FC8-058D-460C-B8E6-10227BB84CCC}"/>
              </a:ext>
            </a:extLst>
          </p:cNvPr>
          <p:cNvGrpSpPr/>
          <p:nvPr/>
        </p:nvGrpSpPr>
        <p:grpSpPr>
          <a:xfrm>
            <a:off x="7334079" y="2307711"/>
            <a:ext cx="1809921" cy="1770112"/>
            <a:chOff x="420319" y="543805"/>
            <a:chExt cx="4569533" cy="4188074"/>
          </a:xfrm>
        </p:grpSpPr>
        <p:sp>
          <p:nvSpPr>
            <p:cNvPr id="179" name="Google Shape;67;p17">
              <a:extLst>
                <a:ext uri="{FF2B5EF4-FFF2-40B4-BE49-F238E27FC236}">
                  <a16:creationId xmlns:a16="http://schemas.microsoft.com/office/drawing/2014/main" xmlns="" id="{6EF18E68-5C41-45B5-9E6A-BF05D9DDF998}"/>
                </a:ext>
              </a:extLst>
            </p:cNvPr>
            <p:cNvSpPr/>
            <p:nvPr/>
          </p:nvSpPr>
          <p:spPr>
            <a:xfrm>
              <a:off x="452769" y="4155806"/>
              <a:ext cx="4336134" cy="5565"/>
            </a:xfrm>
            <a:custGeom>
              <a:avLst/>
              <a:gdLst/>
              <a:ahLst/>
              <a:cxnLst/>
              <a:rect l="l" t="t" r="r" b="b"/>
              <a:pathLst>
                <a:path w="109092" h="140" extrusionOk="0">
                  <a:moveTo>
                    <a:pt x="54546" y="1"/>
                  </a:moveTo>
                  <a:cubicBezTo>
                    <a:pt x="24409" y="1"/>
                    <a:pt x="0" y="40"/>
                    <a:pt x="0" y="80"/>
                  </a:cubicBezTo>
                  <a:cubicBezTo>
                    <a:pt x="0" y="120"/>
                    <a:pt x="24409" y="140"/>
                    <a:pt x="54546" y="140"/>
                  </a:cubicBezTo>
                  <a:cubicBezTo>
                    <a:pt x="84664" y="140"/>
                    <a:pt x="109092" y="100"/>
                    <a:pt x="109092" y="80"/>
                  </a:cubicBezTo>
                  <a:cubicBezTo>
                    <a:pt x="109092" y="40"/>
                    <a:pt x="84664" y="21"/>
                    <a:pt x="54546" y="1"/>
                  </a:cubicBezTo>
                  <a:close/>
                </a:path>
              </a:pathLst>
            </a:custGeom>
            <a:solidFill>
              <a:srgbClr val="43478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0" name="Google Shape;68;p17">
              <a:extLst>
                <a:ext uri="{FF2B5EF4-FFF2-40B4-BE49-F238E27FC236}">
                  <a16:creationId xmlns:a16="http://schemas.microsoft.com/office/drawing/2014/main" xmlns="" id="{D5E33113-250F-44FA-8CB8-F10A14DB1BD1}"/>
                </a:ext>
              </a:extLst>
            </p:cNvPr>
            <p:cNvSpPr/>
            <p:nvPr/>
          </p:nvSpPr>
          <p:spPr>
            <a:xfrm>
              <a:off x="1281402" y="4307601"/>
              <a:ext cx="356622" cy="286268"/>
            </a:xfrm>
            <a:custGeom>
              <a:avLst/>
              <a:gdLst/>
              <a:ahLst/>
              <a:cxnLst/>
              <a:rect l="l" t="t" r="r" b="b"/>
              <a:pathLst>
                <a:path w="8972" h="7202" extrusionOk="0">
                  <a:moveTo>
                    <a:pt x="0" y="1"/>
                  </a:moveTo>
                  <a:lnTo>
                    <a:pt x="20" y="7182"/>
                  </a:lnTo>
                  <a:lnTo>
                    <a:pt x="8972" y="7202"/>
                  </a:lnTo>
                  <a:cubicBezTo>
                    <a:pt x="8932" y="6347"/>
                    <a:pt x="4297" y="4616"/>
                    <a:pt x="4297" y="4616"/>
                  </a:cubicBezTo>
                  <a:lnTo>
                    <a:pt x="4476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1" name="Google Shape;69;p17">
              <a:extLst>
                <a:ext uri="{FF2B5EF4-FFF2-40B4-BE49-F238E27FC236}">
                  <a16:creationId xmlns:a16="http://schemas.microsoft.com/office/drawing/2014/main" xmlns="" id="{570693BA-0C93-4B20-AB94-6DFB63D58D6C}"/>
                </a:ext>
              </a:extLst>
            </p:cNvPr>
            <p:cNvSpPr/>
            <p:nvPr/>
          </p:nvSpPr>
          <p:spPr>
            <a:xfrm>
              <a:off x="1282197" y="4568279"/>
              <a:ext cx="358204" cy="29294"/>
            </a:xfrm>
            <a:custGeom>
              <a:avLst/>
              <a:gdLst/>
              <a:ahLst/>
              <a:cxnLst/>
              <a:rect l="l" t="t" r="r" b="b"/>
              <a:pathLst>
                <a:path w="9012" h="737" extrusionOk="0">
                  <a:moveTo>
                    <a:pt x="20" y="1"/>
                  </a:moveTo>
                  <a:lnTo>
                    <a:pt x="0" y="717"/>
                  </a:lnTo>
                  <a:lnTo>
                    <a:pt x="8952" y="737"/>
                  </a:lnTo>
                  <a:cubicBezTo>
                    <a:pt x="9011" y="478"/>
                    <a:pt x="8614" y="299"/>
                    <a:pt x="8614" y="299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2" name="Google Shape;70;p17">
              <a:extLst>
                <a:ext uri="{FF2B5EF4-FFF2-40B4-BE49-F238E27FC236}">
                  <a16:creationId xmlns:a16="http://schemas.microsoft.com/office/drawing/2014/main" xmlns="" id="{A53C8AA3-8C82-4D65-851F-9B20261D6A4D}"/>
                </a:ext>
              </a:extLst>
            </p:cNvPr>
            <p:cNvSpPr/>
            <p:nvPr/>
          </p:nvSpPr>
          <p:spPr>
            <a:xfrm>
              <a:off x="1602415" y="4343971"/>
              <a:ext cx="244373" cy="253873"/>
            </a:xfrm>
            <a:custGeom>
              <a:avLst/>
              <a:gdLst/>
              <a:ahLst/>
              <a:cxnLst/>
              <a:rect l="l" t="t" r="r" b="b"/>
              <a:pathLst>
                <a:path w="6148" h="6387" extrusionOk="0">
                  <a:moveTo>
                    <a:pt x="1115" y="1"/>
                  </a:moveTo>
                  <a:lnTo>
                    <a:pt x="1" y="6386"/>
                  </a:lnTo>
                  <a:lnTo>
                    <a:pt x="5531" y="6386"/>
                  </a:lnTo>
                  <a:lnTo>
                    <a:pt x="6147" y="35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3" name="Google Shape;71;p17">
              <a:extLst>
                <a:ext uri="{FF2B5EF4-FFF2-40B4-BE49-F238E27FC236}">
                  <a16:creationId xmlns:a16="http://schemas.microsoft.com/office/drawing/2014/main" xmlns="" id="{088B24D8-D8CB-4D73-A290-DC921ED29184}"/>
                </a:ext>
              </a:extLst>
            </p:cNvPr>
            <p:cNvSpPr/>
            <p:nvPr/>
          </p:nvSpPr>
          <p:spPr>
            <a:xfrm>
              <a:off x="1609530" y="4570143"/>
              <a:ext cx="217503" cy="9500"/>
            </a:xfrm>
            <a:custGeom>
              <a:avLst/>
              <a:gdLst/>
              <a:ahLst/>
              <a:cxnLst/>
              <a:rect l="l" t="t" r="r" b="b"/>
              <a:pathLst>
                <a:path w="5472" h="239" extrusionOk="0">
                  <a:moveTo>
                    <a:pt x="796" y="0"/>
                  </a:moveTo>
                  <a:cubicBezTo>
                    <a:pt x="299" y="0"/>
                    <a:pt x="1" y="40"/>
                    <a:pt x="1" y="60"/>
                  </a:cubicBezTo>
                  <a:cubicBezTo>
                    <a:pt x="1" y="80"/>
                    <a:pt x="299" y="100"/>
                    <a:pt x="796" y="139"/>
                  </a:cubicBezTo>
                  <a:cubicBezTo>
                    <a:pt x="1333" y="159"/>
                    <a:pt x="2010" y="179"/>
                    <a:pt x="2726" y="199"/>
                  </a:cubicBezTo>
                  <a:cubicBezTo>
                    <a:pt x="3482" y="239"/>
                    <a:pt x="4178" y="239"/>
                    <a:pt x="4675" y="239"/>
                  </a:cubicBezTo>
                  <a:cubicBezTo>
                    <a:pt x="5173" y="239"/>
                    <a:pt x="5471" y="199"/>
                    <a:pt x="5471" y="179"/>
                  </a:cubicBezTo>
                  <a:cubicBezTo>
                    <a:pt x="5471" y="159"/>
                    <a:pt x="5153" y="139"/>
                    <a:pt x="4675" y="139"/>
                  </a:cubicBezTo>
                  <a:cubicBezTo>
                    <a:pt x="4118" y="100"/>
                    <a:pt x="3462" y="80"/>
                    <a:pt x="2726" y="60"/>
                  </a:cubicBezTo>
                  <a:cubicBezTo>
                    <a:pt x="1990" y="0"/>
                    <a:pt x="1294" y="0"/>
                    <a:pt x="796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4" name="Google Shape;72;p17">
              <a:extLst>
                <a:ext uri="{FF2B5EF4-FFF2-40B4-BE49-F238E27FC236}">
                  <a16:creationId xmlns:a16="http://schemas.microsoft.com/office/drawing/2014/main" xmlns="" id="{7299F92C-52A0-4283-A784-3828CD6321B3}"/>
                </a:ext>
              </a:extLst>
            </p:cNvPr>
            <p:cNvSpPr/>
            <p:nvPr/>
          </p:nvSpPr>
          <p:spPr>
            <a:xfrm>
              <a:off x="1602415" y="4571693"/>
              <a:ext cx="221438" cy="26154"/>
            </a:xfrm>
            <a:custGeom>
              <a:avLst/>
              <a:gdLst/>
              <a:ahLst/>
              <a:cxnLst/>
              <a:rect l="l" t="t" r="r" b="b"/>
              <a:pathLst>
                <a:path w="5571" h="658" extrusionOk="0">
                  <a:moveTo>
                    <a:pt x="100" y="1"/>
                  </a:moveTo>
                  <a:lnTo>
                    <a:pt x="1" y="598"/>
                  </a:lnTo>
                  <a:lnTo>
                    <a:pt x="1" y="657"/>
                  </a:lnTo>
                  <a:lnTo>
                    <a:pt x="5531" y="657"/>
                  </a:lnTo>
                  <a:lnTo>
                    <a:pt x="5571" y="14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5" name="Google Shape;73;p17">
              <a:extLst>
                <a:ext uri="{FF2B5EF4-FFF2-40B4-BE49-F238E27FC236}">
                  <a16:creationId xmlns:a16="http://schemas.microsoft.com/office/drawing/2014/main" xmlns="" id="{41F08928-FD6B-417D-B59D-EFF0E6D6C6D2}"/>
                </a:ext>
              </a:extLst>
            </p:cNvPr>
            <p:cNvSpPr/>
            <p:nvPr/>
          </p:nvSpPr>
          <p:spPr>
            <a:xfrm>
              <a:off x="1708386" y="4384316"/>
              <a:ext cx="30884" cy="192978"/>
            </a:xfrm>
            <a:custGeom>
              <a:avLst/>
              <a:gdLst/>
              <a:ahLst/>
              <a:cxnLst/>
              <a:rect l="l" t="t" r="r" b="b"/>
              <a:pathLst>
                <a:path w="777" h="4855" extrusionOk="0">
                  <a:moveTo>
                    <a:pt x="755" y="0"/>
                  </a:moveTo>
                  <a:cubicBezTo>
                    <a:pt x="713" y="0"/>
                    <a:pt x="516" y="1087"/>
                    <a:pt x="319" y="2427"/>
                  </a:cubicBezTo>
                  <a:cubicBezTo>
                    <a:pt x="120" y="3760"/>
                    <a:pt x="0" y="4854"/>
                    <a:pt x="20" y="4854"/>
                  </a:cubicBezTo>
                  <a:cubicBezTo>
                    <a:pt x="80" y="4854"/>
                    <a:pt x="279" y="3760"/>
                    <a:pt x="438" y="2447"/>
                  </a:cubicBezTo>
                  <a:cubicBezTo>
                    <a:pt x="637" y="1095"/>
                    <a:pt x="776" y="0"/>
                    <a:pt x="756" y="0"/>
                  </a:cubicBezTo>
                  <a:cubicBezTo>
                    <a:pt x="756" y="0"/>
                    <a:pt x="755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6" name="Google Shape;74;p17">
              <a:extLst>
                <a:ext uri="{FF2B5EF4-FFF2-40B4-BE49-F238E27FC236}">
                  <a16:creationId xmlns:a16="http://schemas.microsoft.com/office/drawing/2014/main" xmlns="" id="{BFDC9EC2-C176-42D4-BCEB-28A0BE29331F}"/>
                </a:ext>
              </a:extLst>
            </p:cNvPr>
            <p:cNvSpPr/>
            <p:nvPr/>
          </p:nvSpPr>
          <p:spPr>
            <a:xfrm>
              <a:off x="1626940" y="4463377"/>
              <a:ext cx="192978" cy="113124"/>
            </a:xfrm>
            <a:custGeom>
              <a:avLst/>
              <a:gdLst/>
              <a:ahLst/>
              <a:cxnLst/>
              <a:rect l="l" t="t" r="r" b="b"/>
              <a:pathLst>
                <a:path w="4855" h="2846" extrusionOk="0">
                  <a:moveTo>
                    <a:pt x="2527" y="1"/>
                  </a:moveTo>
                  <a:cubicBezTo>
                    <a:pt x="1950" y="1"/>
                    <a:pt x="1393" y="180"/>
                    <a:pt x="995" y="498"/>
                  </a:cubicBezTo>
                  <a:cubicBezTo>
                    <a:pt x="597" y="796"/>
                    <a:pt x="358" y="1194"/>
                    <a:pt x="199" y="1552"/>
                  </a:cubicBezTo>
                  <a:cubicBezTo>
                    <a:pt x="80" y="1890"/>
                    <a:pt x="40" y="2229"/>
                    <a:pt x="40" y="2428"/>
                  </a:cubicBezTo>
                  <a:lnTo>
                    <a:pt x="40" y="2666"/>
                  </a:lnTo>
                  <a:cubicBezTo>
                    <a:pt x="60" y="2706"/>
                    <a:pt x="60" y="2746"/>
                    <a:pt x="60" y="2746"/>
                  </a:cubicBezTo>
                  <a:cubicBezTo>
                    <a:pt x="80" y="2746"/>
                    <a:pt x="0" y="2268"/>
                    <a:pt x="299" y="1592"/>
                  </a:cubicBezTo>
                  <a:cubicBezTo>
                    <a:pt x="458" y="1254"/>
                    <a:pt x="697" y="896"/>
                    <a:pt x="1075" y="597"/>
                  </a:cubicBezTo>
                  <a:cubicBezTo>
                    <a:pt x="1452" y="299"/>
                    <a:pt x="1970" y="120"/>
                    <a:pt x="2527" y="120"/>
                  </a:cubicBezTo>
                  <a:cubicBezTo>
                    <a:pt x="3064" y="120"/>
                    <a:pt x="3581" y="319"/>
                    <a:pt x="3939" y="617"/>
                  </a:cubicBezTo>
                  <a:cubicBezTo>
                    <a:pt x="4317" y="956"/>
                    <a:pt x="4516" y="1333"/>
                    <a:pt x="4635" y="1672"/>
                  </a:cubicBezTo>
                  <a:cubicBezTo>
                    <a:pt x="4854" y="2368"/>
                    <a:pt x="4715" y="2845"/>
                    <a:pt x="4735" y="2845"/>
                  </a:cubicBezTo>
                  <a:cubicBezTo>
                    <a:pt x="4735" y="2845"/>
                    <a:pt x="4735" y="2825"/>
                    <a:pt x="4755" y="2746"/>
                  </a:cubicBezTo>
                  <a:cubicBezTo>
                    <a:pt x="4794" y="2686"/>
                    <a:pt x="4794" y="2607"/>
                    <a:pt x="4814" y="2527"/>
                  </a:cubicBezTo>
                  <a:cubicBezTo>
                    <a:pt x="4834" y="2328"/>
                    <a:pt x="4834" y="2030"/>
                    <a:pt x="4735" y="1652"/>
                  </a:cubicBezTo>
                  <a:cubicBezTo>
                    <a:pt x="4615" y="1294"/>
                    <a:pt x="4377" y="876"/>
                    <a:pt x="4019" y="558"/>
                  </a:cubicBezTo>
                  <a:cubicBezTo>
                    <a:pt x="3641" y="200"/>
                    <a:pt x="3084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7" name="Google Shape;75;p17">
              <a:extLst>
                <a:ext uri="{FF2B5EF4-FFF2-40B4-BE49-F238E27FC236}">
                  <a16:creationId xmlns:a16="http://schemas.microsoft.com/office/drawing/2014/main" xmlns="" id="{8B6DD7B7-BE2B-420F-B2BB-9755936AF29E}"/>
                </a:ext>
              </a:extLst>
            </p:cNvPr>
            <p:cNvSpPr/>
            <p:nvPr/>
          </p:nvSpPr>
          <p:spPr>
            <a:xfrm>
              <a:off x="1639250" y="4147875"/>
              <a:ext cx="229720" cy="253851"/>
            </a:xfrm>
            <a:custGeom>
              <a:avLst/>
              <a:gdLst/>
              <a:ahLst/>
              <a:cxnLst/>
              <a:rect l="l" t="t" r="r" b="b"/>
              <a:pathLst>
                <a:path w="6148" h="6387" extrusionOk="0">
                  <a:moveTo>
                    <a:pt x="1115" y="1"/>
                  </a:moveTo>
                  <a:lnTo>
                    <a:pt x="1" y="6386"/>
                  </a:lnTo>
                  <a:lnTo>
                    <a:pt x="5531" y="6386"/>
                  </a:lnTo>
                  <a:lnTo>
                    <a:pt x="6147" y="359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8" name="Google Shape;76;p17">
              <a:extLst>
                <a:ext uri="{FF2B5EF4-FFF2-40B4-BE49-F238E27FC236}">
                  <a16:creationId xmlns:a16="http://schemas.microsoft.com/office/drawing/2014/main" xmlns="" id="{C5C17245-675C-44C5-9EF9-0BD03B3C035F}"/>
                </a:ext>
              </a:extLst>
            </p:cNvPr>
            <p:cNvSpPr/>
            <p:nvPr/>
          </p:nvSpPr>
          <p:spPr>
            <a:xfrm rot="1551268">
              <a:off x="979103" y="2899101"/>
              <a:ext cx="508460" cy="1731673"/>
            </a:xfrm>
            <a:custGeom>
              <a:avLst/>
              <a:gdLst/>
              <a:ahLst/>
              <a:cxnLst/>
              <a:rect l="l" t="t" r="r" b="b"/>
              <a:pathLst>
                <a:path w="12792" h="43566" extrusionOk="0">
                  <a:moveTo>
                    <a:pt x="796" y="1"/>
                  </a:moveTo>
                  <a:cubicBezTo>
                    <a:pt x="498" y="1950"/>
                    <a:pt x="0" y="3283"/>
                    <a:pt x="160" y="5929"/>
                  </a:cubicBezTo>
                  <a:cubicBezTo>
                    <a:pt x="239" y="6864"/>
                    <a:pt x="1333" y="8674"/>
                    <a:pt x="1512" y="10743"/>
                  </a:cubicBezTo>
                  <a:cubicBezTo>
                    <a:pt x="1612" y="11996"/>
                    <a:pt x="1691" y="13229"/>
                    <a:pt x="1751" y="14483"/>
                  </a:cubicBezTo>
                  <a:cubicBezTo>
                    <a:pt x="1831" y="15696"/>
                    <a:pt x="1930" y="16909"/>
                    <a:pt x="2348" y="18063"/>
                  </a:cubicBezTo>
                  <a:cubicBezTo>
                    <a:pt x="2706" y="18919"/>
                    <a:pt x="3223" y="19694"/>
                    <a:pt x="3482" y="20590"/>
                  </a:cubicBezTo>
                  <a:cubicBezTo>
                    <a:pt x="3939" y="22280"/>
                    <a:pt x="3342" y="24091"/>
                    <a:pt x="3720" y="25821"/>
                  </a:cubicBezTo>
                  <a:cubicBezTo>
                    <a:pt x="4039" y="27254"/>
                    <a:pt x="5073" y="28507"/>
                    <a:pt x="5272" y="29959"/>
                  </a:cubicBezTo>
                  <a:cubicBezTo>
                    <a:pt x="5570" y="32028"/>
                    <a:pt x="4238" y="34176"/>
                    <a:pt x="4934" y="36126"/>
                  </a:cubicBezTo>
                  <a:cubicBezTo>
                    <a:pt x="5292" y="37101"/>
                    <a:pt x="6088" y="37876"/>
                    <a:pt x="6326" y="38891"/>
                  </a:cubicBezTo>
                  <a:cubicBezTo>
                    <a:pt x="6505" y="39667"/>
                    <a:pt x="6326" y="40502"/>
                    <a:pt x="6485" y="41278"/>
                  </a:cubicBezTo>
                  <a:cubicBezTo>
                    <a:pt x="6751" y="42491"/>
                    <a:pt x="8949" y="43433"/>
                    <a:pt x="10274" y="43433"/>
                  </a:cubicBezTo>
                  <a:cubicBezTo>
                    <a:pt x="10340" y="43433"/>
                    <a:pt x="10403" y="43431"/>
                    <a:pt x="10464" y="43426"/>
                  </a:cubicBezTo>
                  <a:lnTo>
                    <a:pt x="10464" y="43566"/>
                  </a:lnTo>
                  <a:cubicBezTo>
                    <a:pt x="12274" y="42472"/>
                    <a:pt x="12791" y="39169"/>
                    <a:pt x="12035" y="37180"/>
                  </a:cubicBezTo>
                  <a:cubicBezTo>
                    <a:pt x="11260" y="35191"/>
                    <a:pt x="9907" y="33401"/>
                    <a:pt x="9688" y="31272"/>
                  </a:cubicBezTo>
                  <a:cubicBezTo>
                    <a:pt x="9509" y="29641"/>
                    <a:pt x="10046" y="27950"/>
                    <a:pt x="9668" y="26358"/>
                  </a:cubicBezTo>
                  <a:cubicBezTo>
                    <a:pt x="9151" y="24230"/>
                    <a:pt x="7023" y="22559"/>
                    <a:pt x="7062" y="20351"/>
                  </a:cubicBezTo>
                  <a:cubicBezTo>
                    <a:pt x="7062" y="19098"/>
                    <a:pt x="7759" y="17924"/>
                    <a:pt x="7699" y="16691"/>
                  </a:cubicBezTo>
                  <a:cubicBezTo>
                    <a:pt x="7619" y="15179"/>
                    <a:pt x="6466" y="13985"/>
                    <a:pt x="5710" y="12633"/>
                  </a:cubicBezTo>
                  <a:cubicBezTo>
                    <a:pt x="4596" y="10603"/>
                    <a:pt x="4516" y="8196"/>
                    <a:pt x="4118" y="5869"/>
                  </a:cubicBezTo>
                  <a:cubicBezTo>
                    <a:pt x="3720" y="3581"/>
                    <a:pt x="2845" y="1115"/>
                    <a:pt x="7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9" name="Google Shape;77;p17">
              <a:extLst>
                <a:ext uri="{FF2B5EF4-FFF2-40B4-BE49-F238E27FC236}">
                  <a16:creationId xmlns:a16="http://schemas.microsoft.com/office/drawing/2014/main" xmlns="" id="{ABC52FB1-DF88-4D66-97EC-47EACF66EBBC}"/>
                </a:ext>
              </a:extLst>
            </p:cNvPr>
            <p:cNvSpPr/>
            <p:nvPr/>
          </p:nvSpPr>
          <p:spPr>
            <a:xfrm>
              <a:off x="4222074" y="1548025"/>
              <a:ext cx="90944" cy="113879"/>
            </a:xfrm>
            <a:custGeom>
              <a:avLst/>
              <a:gdLst/>
              <a:ahLst/>
              <a:cxnLst/>
              <a:rect l="l" t="t" r="r" b="b"/>
              <a:pathLst>
                <a:path w="2288" h="2865" extrusionOk="0">
                  <a:moveTo>
                    <a:pt x="0" y="0"/>
                  </a:moveTo>
                  <a:lnTo>
                    <a:pt x="0" y="0"/>
                  </a:lnTo>
                  <a:cubicBezTo>
                    <a:pt x="637" y="1035"/>
                    <a:pt x="1412" y="1989"/>
                    <a:pt x="2288" y="28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0" name="Google Shape;78;p17">
              <a:extLst>
                <a:ext uri="{FF2B5EF4-FFF2-40B4-BE49-F238E27FC236}">
                  <a16:creationId xmlns:a16="http://schemas.microsoft.com/office/drawing/2014/main" xmlns="" id="{FD14ACAD-94A4-4D32-8129-B77D8E33A663}"/>
                </a:ext>
              </a:extLst>
            </p:cNvPr>
            <p:cNvSpPr/>
            <p:nvPr/>
          </p:nvSpPr>
          <p:spPr>
            <a:xfrm>
              <a:off x="4221279" y="1547230"/>
              <a:ext cx="92534" cy="114674"/>
            </a:xfrm>
            <a:custGeom>
              <a:avLst/>
              <a:gdLst/>
              <a:ahLst/>
              <a:cxnLst/>
              <a:rect l="l" t="t" r="r" b="b"/>
              <a:pathLst>
                <a:path w="2328" h="2885" extrusionOk="0">
                  <a:moveTo>
                    <a:pt x="0" y="0"/>
                  </a:moveTo>
                  <a:cubicBezTo>
                    <a:pt x="0" y="0"/>
                    <a:pt x="100" y="199"/>
                    <a:pt x="259" y="458"/>
                  </a:cubicBezTo>
                  <a:cubicBezTo>
                    <a:pt x="458" y="756"/>
                    <a:pt x="716" y="1134"/>
                    <a:pt x="1035" y="1532"/>
                  </a:cubicBezTo>
                  <a:cubicBezTo>
                    <a:pt x="1353" y="1930"/>
                    <a:pt x="1671" y="2248"/>
                    <a:pt x="1910" y="2507"/>
                  </a:cubicBezTo>
                  <a:cubicBezTo>
                    <a:pt x="2129" y="2746"/>
                    <a:pt x="2308" y="2885"/>
                    <a:pt x="2308" y="2885"/>
                  </a:cubicBezTo>
                  <a:cubicBezTo>
                    <a:pt x="2328" y="2885"/>
                    <a:pt x="2168" y="2726"/>
                    <a:pt x="1930" y="2447"/>
                  </a:cubicBezTo>
                  <a:cubicBezTo>
                    <a:pt x="1711" y="2208"/>
                    <a:pt x="1413" y="1850"/>
                    <a:pt x="1094" y="1452"/>
                  </a:cubicBezTo>
                  <a:cubicBezTo>
                    <a:pt x="796" y="1055"/>
                    <a:pt x="517" y="697"/>
                    <a:pt x="318" y="418"/>
                  </a:cubicBezTo>
                  <a:cubicBezTo>
                    <a:pt x="120" y="14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1" name="Google Shape;79;p17">
              <a:extLst>
                <a:ext uri="{FF2B5EF4-FFF2-40B4-BE49-F238E27FC236}">
                  <a16:creationId xmlns:a16="http://schemas.microsoft.com/office/drawing/2014/main" xmlns="" id="{8A0367CC-476A-4D9E-BD7A-DB5BCB3ABCED}"/>
                </a:ext>
              </a:extLst>
            </p:cNvPr>
            <p:cNvSpPr/>
            <p:nvPr/>
          </p:nvSpPr>
          <p:spPr>
            <a:xfrm>
              <a:off x="3610854" y="1545640"/>
              <a:ext cx="90944" cy="113124"/>
            </a:xfrm>
            <a:custGeom>
              <a:avLst/>
              <a:gdLst/>
              <a:ahLst/>
              <a:cxnLst/>
              <a:rect l="l" t="t" r="r" b="b"/>
              <a:pathLst>
                <a:path w="2288" h="2846" extrusionOk="0">
                  <a:moveTo>
                    <a:pt x="2288" y="1"/>
                  </a:moveTo>
                  <a:cubicBezTo>
                    <a:pt x="1900" y="478"/>
                    <a:pt x="1522" y="950"/>
                    <a:pt x="1144" y="1423"/>
                  </a:cubicBezTo>
                  <a:lnTo>
                    <a:pt x="1144" y="1423"/>
                  </a:lnTo>
                  <a:lnTo>
                    <a:pt x="2288" y="1"/>
                  </a:lnTo>
                  <a:close/>
                  <a:moveTo>
                    <a:pt x="1144" y="1423"/>
                  </a:moveTo>
                  <a:lnTo>
                    <a:pt x="0" y="2845"/>
                  </a:lnTo>
                  <a:cubicBezTo>
                    <a:pt x="388" y="2368"/>
                    <a:pt x="766" y="1895"/>
                    <a:pt x="1144" y="14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2" name="Google Shape;80;p17">
              <a:extLst>
                <a:ext uri="{FF2B5EF4-FFF2-40B4-BE49-F238E27FC236}">
                  <a16:creationId xmlns:a16="http://schemas.microsoft.com/office/drawing/2014/main" xmlns="" id="{4557B50F-C1E1-4A03-A07E-1A7E43874193}"/>
                </a:ext>
              </a:extLst>
            </p:cNvPr>
            <p:cNvSpPr/>
            <p:nvPr/>
          </p:nvSpPr>
          <p:spPr>
            <a:xfrm>
              <a:off x="3609264" y="1547150"/>
              <a:ext cx="93329" cy="112408"/>
            </a:xfrm>
            <a:custGeom>
              <a:avLst/>
              <a:gdLst/>
              <a:ahLst/>
              <a:cxnLst/>
              <a:rect l="l" t="t" r="r" b="b"/>
              <a:pathLst>
                <a:path w="2348" h="2828" extrusionOk="0">
                  <a:moveTo>
                    <a:pt x="2325" y="1"/>
                  </a:moveTo>
                  <a:cubicBezTo>
                    <a:pt x="2277" y="1"/>
                    <a:pt x="1771" y="623"/>
                    <a:pt x="1134" y="1395"/>
                  </a:cubicBezTo>
                  <a:cubicBezTo>
                    <a:pt x="498" y="2151"/>
                    <a:pt x="0" y="2807"/>
                    <a:pt x="20" y="2827"/>
                  </a:cubicBezTo>
                  <a:cubicBezTo>
                    <a:pt x="40" y="2827"/>
                    <a:pt x="597" y="2210"/>
                    <a:pt x="1214" y="1435"/>
                  </a:cubicBezTo>
                  <a:cubicBezTo>
                    <a:pt x="1850" y="659"/>
                    <a:pt x="2348" y="22"/>
                    <a:pt x="2328" y="2"/>
                  </a:cubicBezTo>
                  <a:cubicBezTo>
                    <a:pt x="2327" y="1"/>
                    <a:pt x="2326" y="1"/>
                    <a:pt x="2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3" name="Google Shape;81;p17">
              <a:extLst>
                <a:ext uri="{FF2B5EF4-FFF2-40B4-BE49-F238E27FC236}">
                  <a16:creationId xmlns:a16="http://schemas.microsoft.com/office/drawing/2014/main" xmlns="" id="{602A24B5-D7CB-4FC9-944B-F7C2DA6D911A}"/>
                </a:ext>
              </a:extLst>
            </p:cNvPr>
            <p:cNvSpPr/>
            <p:nvPr/>
          </p:nvSpPr>
          <p:spPr>
            <a:xfrm>
              <a:off x="2419218" y="1112336"/>
              <a:ext cx="104419" cy="84624"/>
            </a:xfrm>
            <a:custGeom>
              <a:avLst/>
              <a:gdLst/>
              <a:ahLst/>
              <a:cxnLst/>
              <a:rect l="l" t="t" r="r" b="b"/>
              <a:pathLst>
                <a:path w="2627" h="2129" extrusionOk="0">
                  <a:moveTo>
                    <a:pt x="1" y="0"/>
                  </a:moveTo>
                  <a:cubicBezTo>
                    <a:pt x="663" y="555"/>
                    <a:pt x="1349" y="1097"/>
                    <a:pt x="2032" y="1647"/>
                  </a:cubicBezTo>
                  <a:lnTo>
                    <a:pt x="2032" y="1647"/>
                  </a:lnTo>
                  <a:lnTo>
                    <a:pt x="1" y="0"/>
                  </a:lnTo>
                  <a:close/>
                  <a:moveTo>
                    <a:pt x="2032" y="1647"/>
                  </a:moveTo>
                  <a:lnTo>
                    <a:pt x="2627" y="2129"/>
                  </a:lnTo>
                  <a:cubicBezTo>
                    <a:pt x="2429" y="1967"/>
                    <a:pt x="2231" y="1807"/>
                    <a:pt x="2032" y="16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4" name="Google Shape;82;p17">
              <a:extLst>
                <a:ext uri="{FF2B5EF4-FFF2-40B4-BE49-F238E27FC236}">
                  <a16:creationId xmlns:a16="http://schemas.microsoft.com/office/drawing/2014/main" xmlns="" id="{B8476491-E868-454B-B37F-B693E1B2872A}"/>
                </a:ext>
              </a:extLst>
            </p:cNvPr>
            <p:cNvSpPr/>
            <p:nvPr/>
          </p:nvSpPr>
          <p:spPr>
            <a:xfrm>
              <a:off x="2417628" y="1112216"/>
              <a:ext cx="106009" cy="84783"/>
            </a:xfrm>
            <a:custGeom>
              <a:avLst/>
              <a:gdLst/>
              <a:ahLst/>
              <a:cxnLst/>
              <a:rect l="l" t="t" r="r" b="b"/>
              <a:pathLst>
                <a:path w="2667" h="2133" extrusionOk="0">
                  <a:moveTo>
                    <a:pt x="46" y="1"/>
                  </a:moveTo>
                  <a:cubicBezTo>
                    <a:pt x="43" y="1"/>
                    <a:pt x="42" y="2"/>
                    <a:pt x="41" y="3"/>
                  </a:cubicBezTo>
                  <a:cubicBezTo>
                    <a:pt x="1" y="23"/>
                    <a:pt x="598" y="521"/>
                    <a:pt x="1334" y="1117"/>
                  </a:cubicBezTo>
                  <a:cubicBezTo>
                    <a:pt x="2034" y="1701"/>
                    <a:pt x="2621" y="2132"/>
                    <a:pt x="2664" y="2132"/>
                  </a:cubicBezTo>
                  <a:cubicBezTo>
                    <a:pt x="2665" y="2132"/>
                    <a:pt x="2666" y="2132"/>
                    <a:pt x="2667" y="2132"/>
                  </a:cubicBezTo>
                  <a:cubicBezTo>
                    <a:pt x="2667" y="2112"/>
                    <a:pt x="2110" y="1615"/>
                    <a:pt x="1374" y="1018"/>
                  </a:cubicBezTo>
                  <a:cubicBezTo>
                    <a:pt x="687" y="445"/>
                    <a:pt x="109" y="1"/>
                    <a:pt x="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5" name="Google Shape;83;p17">
              <a:extLst>
                <a:ext uri="{FF2B5EF4-FFF2-40B4-BE49-F238E27FC236}">
                  <a16:creationId xmlns:a16="http://schemas.microsoft.com/office/drawing/2014/main" xmlns="" id="{B5D0A4D3-5821-4E5E-A235-A39DC6159056}"/>
                </a:ext>
              </a:extLst>
            </p:cNvPr>
            <p:cNvSpPr/>
            <p:nvPr/>
          </p:nvSpPr>
          <p:spPr>
            <a:xfrm>
              <a:off x="1583455" y="1117821"/>
              <a:ext cx="102829" cy="79179"/>
            </a:xfrm>
            <a:custGeom>
              <a:avLst/>
              <a:gdLst/>
              <a:ahLst/>
              <a:cxnLst/>
              <a:rect l="l" t="t" r="r" b="b"/>
              <a:pathLst>
                <a:path w="2587" h="1992" extrusionOk="0">
                  <a:moveTo>
                    <a:pt x="2565" y="1"/>
                  </a:moveTo>
                  <a:cubicBezTo>
                    <a:pt x="2539" y="1"/>
                    <a:pt x="1954" y="412"/>
                    <a:pt x="1273" y="956"/>
                  </a:cubicBezTo>
                  <a:cubicBezTo>
                    <a:pt x="557" y="1494"/>
                    <a:pt x="0" y="1971"/>
                    <a:pt x="40" y="1991"/>
                  </a:cubicBezTo>
                  <a:cubicBezTo>
                    <a:pt x="40" y="1991"/>
                    <a:pt x="41" y="1991"/>
                    <a:pt x="42" y="1991"/>
                  </a:cubicBezTo>
                  <a:cubicBezTo>
                    <a:pt x="85" y="1991"/>
                    <a:pt x="652" y="1562"/>
                    <a:pt x="1333" y="1056"/>
                  </a:cubicBezTo>
                  <a:cubicBezTo>
                    <a:pt x="2049" y="499"/>
                    <a:pt x="2586" y="21"/>
                    <a:pt x="2566" y="2"/>
                  </a:cubicBezTo>
                  <a:cubicBezTo>
                    <a:pt x="2566" y="1"/>
                    <a:pt x="2566" y="1"/>
                    <a:pt x="2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grpSp>
          <p:nvGrpSpPr>
            <p:cNvPr id="11" name="Google Shape;84;p17">
              <a:extLst>
                <a:ext uri="{FF2B5EF4-FFF2-40B4-BE49-F238E27FC236}">
                  <a16:creationId xmlns:a16="http://schemas.microsoft.com/office/drawing/2014/main" xmlns="" id="{9CBA7639-62F6-4C73-928E-AF2D23E54BA6}"/>
                </a:ext>
              </a:extLst>
            </p:cNvPr>
            <p:cNvGrpSpPr/>
            <p:nvPr/>
          </p:nvGrpSpPr>
          <p:grpSpPr>
            <a:xfrm>
              <a:off x="1581070" y="543805"/>
              <a:ext cx="2759604" cy="1115739"/>
              <a:chOff x="1457857" y="1022430"/>
              <a:chExt cx="2484787" cy="1004627"/>
            </a:xfrm>
          </p:grpSpPr>
          <p:sp>
            <p:nvSpPr>
              <p:cNvPr id="415" name="Google Shape;85;p17">
                <a:extLst>
                  <a:ext uri="{FF2B5EF4-FFF2-40B4-BE49-F238E27FC236}">
                    <a16:creationId xmlns:a16="http://schemas.microsoft.com/office/drawing/2014/main" xmlns="" id="{F50DDBD0-5772-48CA-B917-8BB2353471C2}"/>
                  </a:ext>
                </a:extLst>
              </p:cNvPr>
              <p:cNvSpPr/>
              <p:nvPr/>
            </p:nvSpPr>
            <p:spPr>
              <a:xfrm>
                <a:off x="3316820" y="1119960"/>
                <a:ext cx="625824" cy="907098"/>
              </a:xfrm>
              <a:custGeom>
                <a:avLst/>
                <a:gdLst/>
                <a:ahLst/>
                <a:cxnLst/>
                <a:rect l="l" t="t" r="r" b="b"/>
                <a:pathLst>
                  <a:path w="17486" h="25345" extrusionOk="0">
                    <a:moveTo>
                      <a:pt x="0" y="1"/>
                    </a:moveTo>
                    <a:lnTo>
                      <a:pt x="0" y="25344"/>
                    </a:lnTo>
                    <a:lnTo>
                      <a:pt x="17486" y="25344"/>
                    </a:lnTo>
                    <a:lnTo>
                      <a:pt x="17486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16" name="Google Shape;86;p17">
                <a:extLst>
                  <a:ext uri="{FF2B5EF4-FFF2-40B4-BE49-F238E27FC236}">
                    <a16:creationId xmlns:a16="http://schemas.microsoft.com/office/drawing/2014/main" xmlns="" id="{B1DDE40D-10B2-4EF4-871F-F6D1E6B76D6E}"/>
                  </a:ext>
                </a:extLst>
              </p:cNvPr>
              <p:cNvSpPr/>
              <p:nvPr/>
            </p:nvSpPr>
            <p:spPr>
              <a:xfrm>
                <a:off x="3285503" y="1119960"/>
                <a:ext cx="625824" cy="907098"/>
              </a:xfrm>
              <a:custGeom>
                <a:avLst/>
                <a:gdLst/>
                <a:ahLst/>
                <a:cxnLst/>
                <a:rect l="l" t="t" r="r" b="b"/>
                <a:pathLst>
                  <a:path w="17486" h="25345" extrusionOk="0">
                    <a:moveTo>
                      <a:pt x="0" y="1"/>
                    </a:moveTo>
                    <a:lnTo>
                      <a:pt x="0" y="25344"/>
                    </a:lnTo>
                    <a:lnTo>
                      <a:pt x="17486" y="25344"/>
                    </a:lnTo>
                    <a:lnTo>
                      <a:pt x="17486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17" name="Google Shape;87;p17">
                <a:extLst>
                  <a:ext uri="{FF2B5EF4-FFF2-40B4-BE49-F238E27FC236}">
                    <a16:creationId xmlns:a16="http://schemas.microsoft.com/office/drawing/2014/main" xmlns="" id="{6A069863-E40F-4AAD-9440-AADDDD62F62C}"/>
                  </a:ext>
                </a:extLst>
              </p:cNvPr>
              <p:cNvSpPr/>
              <p:nvPr/>
            </p:nvSpPr>
            <p:spPr>
              <a:xfrm>
                <a:off x="3363097" y="1218205"/>
                <a:ext cx="469923" cy="709859"/>
              </a:xfrm>
              <a:custGeom>
                <a:avLst/>
                <a:gdLst/>
                <a:ahLst/>
                <a:cxnLst/>
                <a:rect l="l" t="t" r="r" b="b"/>
                <a:pathLst>
                  <a:path w="13130" h="19834" extrusionOk="0">
                    <a:moveTo>
                      <a:pt x="0" y="1"/>
                    </a:moveTo>
                    <a:lnTo>
                      <a:pt x="0" y="19834"/>
                    </a:lnTo>
                    <a:lnTo>
                      <a:pt x="13130" y="19834"/>
                    </a:lnTo>
                    <a:lnTo>
                      <a:pt x="13130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18" name="Google Shape;88;p17">
                <a:extLst>
                  <a:ext uri="{FF2B5EF4-FFF2-40B4-BE49-F238E27FC236}">
                    <a16:creationId xmlns:a16="http://schemas.microsoft.com/office/drawing/2014/main" xmlns="" id="{EF05B98D-DAAF-408E-BAEB-5280B1BAF8F5}"/>
                  </a:ext>
                </a:extLst>
              </p:cNvPr>
              <p:cNvSpPr/>
              <p:nvPr/>
            </p:nvSpPr>
            <p:spPr>
              <a:xfrm>
                <a:off x="3360234" y="1216093"/>
                <a:ext cx="473502" cy="714118"/>
              </a:xfrm>
              <a:custGeom>
                <a:avLst/>
                <a:gdLst/>
                <a:ahLst/>
                <a:cxnLst/>
                <a:rect l="l" t="t" r="r" b="b"/>
                <a:pathLst>
                  <a:path w="13230" h="19953" extrusionOk="0">
                    <a:moveTo>
                      <a:pt x="13210" y="19794"/>
                    </a:moveTo>
                    <a:lnTo>
                      <a:pt x="13210" y="19833"/>
                    </a:lnTo>
                    <a:lnTo>
                      <a:pt x="13210" y="19933"/>
                    </a:lnTo>
                    <a:cubicBezTo>
                      <a:pt x="13210" y="19933"/>
                      <a:pt x="13229" y="19893"/>
                      <a:pt x="13210" y="19794"/>
                    </a:cubicBezTo>
                    <a:close/>
                    <a:moveTo>
                      <a:pt x="1" y="0"/>
                    </a:moveTo>
                    <a:lnTo>
                      <a:pt x="1" y="60"/>
                    </a:lnTo>
                    <a:lnTo>
                      <a:pt x="1" y="19893"/>
                    </a:lnTo>
                    <a:lnTo>
                      <a:pt x="1" y="19953"/>
                    </a:lnTo>
                    <a:lnTo>
                      <a:pt x="60" y="19953"/>
                    </a:lnTo>
                    <a:cubicBezTo>
                      <a:pt x="4079" y="19933"/>
                      <a:pt x="7361" y="19933"/>
                      <a:pt x="9649" y="19933"/>
                    </a:cubicBezTo>
                    <a:lnTo>
                      <a:pt x="13210" y="19933"/>
                    </a:lnTo>
                    <a:cubicBezTo>
                      <a:pt x="13210" y="19933"/>
                      <a:pt x="13130" y="19933"/>
                      <a:pt x="13011" y="19893"/>
                    </a:cubicBezTo>
                    <a:lnTo>
                      <a:pt x="9689" y="19893"/>
                    </a:lnTo>
                    <a:cubicBezTo>
                      <a:pt x="7412" y="19893"/>
                      <a:pt x="4132" y="19873"/>
                      <a:pt x="160" y="19873"/>
                    </a:cubicBezTo>
                    <a:lnTo>
                      <a:pt x="160" y="19873"/>
                    </a:lnTo>
                    <a:lnTo>
                      <a:pt x="160" y="140"/>
                    </a:lnTo>
                    <a:lnTo>
                      <a:pt x="13190" y="140"/>
                    </a:lnTo>
                    <a:cubicBezTo>
                      <a:pt x="13190" y="5962"/>
                      <a:pt x="13210" y="10893"/>
                      <a:pt x="13210" y="14383"/>
                    </a:cubicBezTo>
                    <a:cubicBezTo>
                      <a:pt x="13210" y="10897"/>
                      <a:pt x="13229" y="5954"/>
                      <a:pt x="13229" y="140"/>
                    </a:cubicBezTo>
                    <a:lnTo>
                      <a:pt x="13229" y="140"/>
                    </a:lnTo>
                    <a:lnTo>
                      <a:pt x="13229" y="140"/>
                    </a:lnTo>
                    <a:lnTo>
                      <a:pt x="13229" y="140"/>
                    </a:lnTo>
                    <a:cubicBezTo>
                      <a:pt x="13229" y="113"/>
                      <a:pt x="13229" y="86"/>
                      <a:pt x="13229" y="60"/>
                    </a:cubicBezTo>
                    <a:lnTo>
                      <a:pt x="1322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19" name="Google Shape;89;p17">
                <a:extLst>
                  <a:ext uri="{FF2B5EF4-FFF2-40B4-BE49-F238E27FC236}">
                    <a16:creationId xmlns:a16="http://schemas.microsoft.com/office/drawing/2014/main" xmlns="" id="{526EE014-B4FF-4EFF-A472-2F83CE3C1E20}"/>
                  </a:ext>
                </a:extLst>
              </p:cNvPr>
              <p:cNvSpPr/>
              <p:nvPr/>
            </p:nvSpPr>
            <p:spPr>
              <a:xfrm>
                <a:off x="3529702" y="1362047"/>
                <a:ext cx="157369" cy="447124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12493" extrusionOk="0">
                    <a:moveTo>
                      <a:pt x="0" y="0"/>
                    </a:moveTo>
                    <a:lnTo>
                      <a:pt x="0" y="12493"/>
                    </a:lnTo>
                    <a:lnTo>
                      <a:pt x="4397" y="12493"/>
                    </a:lnTo>
                    <a:lnTo>
                      <a:pt x="4397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20" name="Google Shape;90;p17">
                <a:extLst>
                  <a:ext uri="{FF2B5EF4-FFF2-40B4-BE49-F238E27FC236}">
                    <a16:creationId xmlns:a16="http://schemas.microsoft.com/office/drawing/2014/main" xmlns="" id="{D6D6C3E3-FA9F-4E74-A561-551B767F2B86}"/>
                  </a:ext>
                </a:extLst>
              </p:cNvPr>
              <p:cNvSpPr/>
              <p:nvPr/>
            </p:nvSpPr>
            <p:spPr>
              <a:xfrm>
                <a:off x="1461400" y="1022430"/>
                <a:ext cx="876461" cy="588817"/>
              </a:xfrm>
              <a:custGeom>
                <a:avLst/>
                <a:gdLst/>
                <a:ahLst/>
                <a:cxnLst/>
                <a:rect l="l" t="t" r="r" b="b"/>
                <a:pathLst>
                  <a:path w="24489" h="16452" extrusionOk="0">
                    <a:moveTo>
                      <a:pt x="24489" y="0"/>
                    </a:moveTo>
                    <a:lnTo>
                      <a:pt x="1" y="100"/>
                    </a:lnTo>
                    <a:lnTo>
                      <a:pt x="836" y="16452"/>
                    </a:lnTo>
                    <a:lnTo>
                      <a:pt x="24489" y="16452"/>
                    </a:lnTo>
                    <a:lnTo>
                      <a:pt x="2448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21" name="Google Shape;91;p17">
                <a:extLst>
                  <a:ext uri="{FF2B5EF4-FFF2-40B4-BE49-F238E27FC236}">
                    <a16:creationId xmlns:a16="http://schemas.microsoft.com/office/drawing/2014/main" xmlns="" id="{89C217F8-10D6-4201-9746-D8CF943514B2}"/>
                  </a:ext>
                </a:extLst>
              </p:cNvPr>
              <p:cNvSpPr/>
              <p:nvPr/>
            </p:nvSpPr>
            <p:spPr>
              <a:xfrm>
                <a:off x="1461400" y="1026690"/>
                <a:ext cx="846577" cy="583842"/>
              </a:xfrm>
              <a:custGeom>
                <a:avLst/>
                <a:gdLst/>
                <a:ahLst/>
                <a:cxnLst/>
                <a:rect l="l" t="t" r="r" b="b"/>
                <a:pathLst>
                  <a:path w="23654" h="16313" extrusionOk="0">
                    <a:moveTo>
                      <a:pt x="1" y="1"/>
                    </a:moveTo>
                    <a:lnTo>
                      <a:pt x="1" y="16313"/>
                    </a:lnTo>
                    <a:lnTo>
                      <a:pt x="23653" y="16313"/>
                    </a:lnTo>
                    <a:lnTo>
                      <a:pt x="23653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22" name="Google Shape;92;p17">
                <a:extLst>
                  <a:ext uri="{FF2B5EF4-FFF2-40B4-BE49-F238E27FC236}">
                    <a16:creationId xmlns:a16="http://schemas.microsoft.com/office/drawing/2014/main" xmlns="" id="{F8500BE4-02D6-4DAD-A39D-D400CE8AF105}"/>
                  </a:ext>
                </a:extLst>
              </p:cNvPr>
              <p:cNvSpPr/>
              <p:nvPr/>
            </p:nvSpPr>
            <p:spPr>
              <a:xfrm>
                <a:off x="1457857" y="1022430"/>
                <a:ext cx="854379" cy="591680"/>
              </a:xfrm>
              <a:custGeom>
                <a:avLst/>
                <a:gdLst/>
                <a:ahLst/>
                <a:cxnLst/>
                <a:rect l="l" t="t" r="r" b="b"/>
                <a:pathLst>
                  <a:path w="23872" h="16532" extrusionOk="0">
                    <a:moveTo>
                      <a:pt x="23633" y="219"/>
                    </a:moveTo>
                    <a:lnTo>
                      <a:pt x="23633" y="16312"/>
                    </a:lnTo>
                    <a:lnTo>
                      <a:pt x="219" y="16312"/>
                    </a:lnTo>
                    <a:lnTo>
                      <a:pt x="219" y="219"/>
                    </a:lnTo>
                    <a:close/>
                    <a:moveTo>
                      <a:pt x="1" y="0"/>
                    </a:moveTo>
                    <a:lnTo>
                      <a:pt x="1" y="16531"/>
                    </a:lnTo>
                    <a:lnTo>
                      <a:pt x="23872" y="16531"/>
                    </a:lnTo>
                    <a:lnTo>
                      <a:pt x="23872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23" name="Google Shape;93;p17">
                <a:extLst>
                  <a:ext uri="{FF2B5EF4-FFF2-40B4-BE49-F238E27FC236}">
                    <a16:creationId xmlns:a16="http://schemas.microsoft.com/office/drawing/2014/main" xmlns="" id="{57549C45-BBAE-4C57-9F80-526BDE4D7049}"/>
                  </a:ext>
                </a:extLst>
              </p:cNvPr>
              <p:cNvSpPr/>
              <p:nvPr/>
            </p:nvSpPr>
            <p:spPr>
              <a:xfrm>
                <a:off x="1552559" y="1098593"/>
                <a:ext cx="663582" cy="438606"/>
              </a:xfrm>
              <a:custGeom>
                <a:avLst/>
                <a:gdLst/>
                <a:ahLst/>
                <a:cxnLst/>
                <a:rect l="l" t="t" r="r" b="b"/>
                <a:pathLst>
                  <a:path w="18541" h="12255" extrusionOk="0">
                    <a:moveTo>
                      <a:pt x="0" y="1"/>
                    </a:moveTo>
                    <a:lnTo>
                      <a:pt x="0" y="12255"/>
                    </a:lnTo>
                    <a:lnTo>
                      <a:pt x="18540" y="12255"/>
                    </a:lnTo>
                    <a:lnTo>
                      <a:pt x="18540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24" name="Google Shape;94;p17">
                <a:extLst>
                  <a:ext uri="{FF2B5EF4-FFF2-40B4-BE49-F238E27FC236}">
                    <a16:creationId xmlns:a16="http://schemas.microsoft.com/office/drawing/2014/main" xmlns="" id="{42E405B7-FEFE-494B-A97A-746CFD64CCB8}"/>
                  </a:ext>
                </a:extLst>
              </p:cNvPr>
              <p:cNvSpPr/>
              <p:nvPr/>
            </p:nvSpPr>
            <p:spPr>
              <a:xfrm>
                <a:off x="1550411" y="1097913"/>
                <a:ext cx="666446" cy="442150"/>
              </a:xfrm>
              <a:custGeom>
                <a:avLst/>
                <a:gdLst/>
                <a:ahLst/>
                <a:cxnLst/>
                <a:rect l="l" t="t" r="r" b="b"/>
                <a:pathLst>
                  <a:path w="18621" h="12354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1" y="12314"/>
                    </a:lnTo>
                    <a:lnTo>
                      <a:pt x="1" y="12353"/>
                    </a:lnTo>
                    <a:lnTo>
                      <a:pt x="18620" y="12353"/>
                    </a:lnTo>
                    <a:lnTo>
                      <a:pt x="18620" y="12314"/>
                    </a:lnTo>
                    <a:cubicBezTo>
                      <a:pt x="18620" y="8554"/>
                      <a:pt x="18600" y="5490"/>
                      <a:pt x="18600" y="3362"/>
                    </a:cubicBezTo>
                    <a:lnTo>
                      <a:pt x="18600" y="895"/>
                    </a:lnTo>
                    <a:lnTo>
                      <a:pt x="18600" y="259"/>
                    </a:lnTo>
                    <a:lnTo>
                      <a:pt x="18600" y="20"/>
                    </a:lnTo>
                    <a:cubicBezTo>
                      <a:pt x="18600" y="20"/>
                      <a:pt x="18600" y="100"/>
                      <a:pt x="18541" y="259"/>
                    </a:cubicBezTo>
                    <a:lnTo>
                      <a:pt x="18541" y="895"/>
                    </a:lnTo>
                    <a:lnTo>
                      <a:pt x="18541" y="3362"/>
                    </a:lnTo>
                    <a:cubicBezTo>
                      <a:pt x="18541" y="5479"/>
                      <a:pt x="18521" y="8521"/>
                      <a:pt x="18521" y="12234"/>
                    </a:cubicBezTo>
                    <a:lnTo>
                      <a:pt x="100" y="12234"/>
                    </a:lnTo>
                    <a:lnTo>
                      <a:pt x="100" y="80"/>
                    </a:lnTo>
                    <a:lnTo>
                      <a:pt x="100" y="80"/>
                    </a:lnTo>
                    <a:cubicBezTo>
                      <a:pt x="5525" y="79"/>
                      <a:pt x="10118" y="60"/>
                      <a:pt x="13368" y="60"/>
                    </a:cubicBezTo>
                    <a:cubicBezTo>
                      <a:pt x="14201" y="40"/>
                      <a:pt x="14942" y="30"/>
                      <a:pt x="15588" y="25"/>
                    </a:cubicBezTo>
                    <a:lnTo>
                      <a:pt x="15588" y="25"/>
                    </a:lnTo>
                    <a:cubicBezTo>
                      <a:pt x="16229" y="30"/>
                      <a:pt x="16776" y="40"/>
                      <a:pt x="17228" y="60"/>
                    </a:cubicBezTo>
                    <a:lnTo>
                      <a:pt x="18461" y="60"/>
                    </a:lnTo>
                    <a:cubicBezTo>
                      <a:pt x="18560" y="20"/>
                      <a:pt x="18600" y="20"/>
                      <a:pt x="18600" y="20"/>
                    </a:cubicBezTo>
                    <a:lnTo>
                      <a:pt x="18600" y="20"/>
                    </a:lnTo>
                    <a:lnTo>
                      <a:pt x="18600" y="20"/>
                    </a:lnTo>
                    <a:lnTo>
                      <a:pt x="17208" y="20"/>
                    </a:lnTo>
                    <a:cubicBezTo>
                      <a:pt x="16764" y="20"/>
                      <a:pt x="16222" y="20"/>
                      <a:pt x="15588" y="25"/>
                    </a:cubicBezTo>
                    <a:lnTo>
                      <a:pt x="15588" y="25"/>
                    </a:lnTo>
                    <a:cubicBezTo>
                      <a:pt x="14958" y="20"/>
                      <a:pt x="14237" y="20"/>
                      <a:pt x="13428" y="20"/>
                    </a:cubicBezTo>
                    <a:cubicBezTo>
                      <a:pt x="10146" y="20"/>
                      <a:pt x="5511" y="0"/>
                      <a:pt x="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425" name="Google Shape;95;p17">
                <a:extLst>
                  <a:ext uri="{FF2B5EF4-FFF2-40B4-BE49-F238E27FC236}">
                    <a16:creationId xmlns:a16="http://schemas.microsoft.com/office/drawing/2014/main" xmlns="" id="{FA9E67A6-B8CC-46A2-886D-F77423CC3C58}"/>
                  </a:ext>
                </a:extLst>
              </p:cNvPr>
              <p:cNvSpPr/>
              <p:nvPr/>
            </p:nvSpPr>
            <p:spPr>
              <a:xfrm>
                <a:off x="1687811" y="1236029"/>
                <a:ext cx="417240" cy="146703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4099" extrusionOk="0">
                    <a:moveTo>
                      <a:pt x="1" y="0"/>
                    </a:moveTo>
                    <a:lnTo>
                      <a:pt x="1" y="4098"/>
                    </a:lnTo>
                    <a:lnTo>
                      <a:pt x="11658" y="4098"/>
                    </a:lnTo>
                    <a:lnTo>
                      <a:pt x="11658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1800"/>
              </a:p>
            </p:txBody>
          </p:sp>
        </p:grpSp>
        <p:sp>
          <p:nvSpPr>
            <p:cNvPr id="197" name="Google Shape;96;p17">
              <a:extLst>
                <a:ext uri="{FF2B5EF4-FFF2-40B4-BE49-F238E27FC236}">
                  <a16:creationId xmlns:a16="http://schemas.microsoft.com/office/drawing/2014/main" xmlns="" id="{226F730D-6861-426D-B98F-DAADF3D8758C}"/>
                </a:ext>
              </a:extLst>
            </p:cNvPr>
            <p:cNvSpPr/>
            <p:nvPr/>
          </p:nvSpPr>
          <p:spPr>
            <a:xfrm>
              <a:off x="420319" y="3631549"/>
              <a:ext cx="468912" cy="989218"/>
            </a:xfrm>
            <a:custGeom>
              <a:avLst/>
              <a:gdLst/>
              <a:ahLst/>
              <a:cxnLst/>
              <a:rect l="l" t="t" r="r" b="b"/>
              <a:pathLst>
                <a:path w="11797" h="24887" extrusionOk="0">
                  <a:moveTo>
                    <a:pt x="100" y="1"/>
                  </a:moveTo>
                  <a:cubicBezTo>
                    <a:pt x="0" y="2109"/>
                    <a:pt x="477" y="4218"/>
                    <a:pt x="1472" y="6088"/>
                  </a:cubicBezTo>
                  <a:cubicBezTo>
                    <a:pt x="1870" y="6844"/>
                    <a:pt x="2367" y="7560"/>
                    <a:pt x="2487" y="8395"/>
                  </a:cubicBezTo>
                  <a:cubicBezTo>
                    <a:pt x="2705" y="9768"/>
                    <a:pt x="1969" y="11160"/>
                    <a:pt x="2288" y="12513"/>
                  </a:cubicBezTo>
                  <a:cubicBezTo>
                    <a:pt x="2686" y="14025"/>
                    <a:pt x="4396" y="15039"/>
                    <a:pt x="4496" y="16611"/>
                  </a:cubicBezTo>
                  <a:cubicBezTo>
                    <a:pt x="4575" y="17924"/>
                    <a:pt x="3441" y="19117"/>
                    <a:pt x="3541" y="20430"/>
                  </a:cubicBezTo>
                  <a:cubicBezTo>
                    <a:pt x="3581" y="21007"/>
                    <a:pt x="3839" y="21524"/>
                    <a:pt x="4138" y="22002"/>
                  </a:cubicBezTo>
                  <a:cubicBezTo>
                    <a:pt x="5147" y="23652"/>
                    <a:pt x="6611" y="24809"/>
                    <a:pt x="8806" y="24809"/>
                  </a:cubicBezTo>
                  <a:cubicBezTo>
                    <a:pt x="8861" y="24809"/>
                    <a:pt x="8916" y="24808"/>
                    <a:pt x="8972" y="24807"/>
                  </a:cubicBezTo>
                  <a:lnTo>
                    <a:pt x="11796" y="24886"/>
                  </a:lnTo>
                  <a:lnTo>
                    <a:pt x="11796" y="24886"/>
                  </a:lnTo>
                  <a:lnTo>
                    <a:pt x="9807" y="18441"/>
                  </a:lnTo>
                  <a:cubicBezTo>
                    <a:pt x="10026" y="17526"/>
                    <a:pt x="9429" y="16611"/>
                    <a:pt x="8753" y="15935"/>
                  </a:cubicBezTo>
                  <a:cubicBezTo>
                    <a:pt x="8076" y="15258"/>
                    <a:pt x="7261" y="14661"/>
                    <a:pt x="6923" y="13806"/>
                  </a:cubicBezTo>
                  <a:cubicBezTo>
                    <a:pt x="6346" y="12374"/>
                    <a:pt x="7082" y="10524"/>
                    <a:pt x="6127" y="9330"/>
                  </a:cubicBezTo>
                  <a:cubicBezTo>
                    <a:pt x="5550" y="8634"/>
                    <a:pt x="4496" y="8395"/>
                    <a:pt x="3998" y="7659"/>
                  </a:cubicBezTo>
                  <a:cubicBezTo>
                    <a:pt x="3740" y="7261"/>
                    <a:pt x="3660" y="6784"/>
                    <a:pt x="3541" y="6307"/>
                  </a:cubicBezTo>
                  <a:cubicBezTo>
                    <a:pt x="2984" y="3959"/>
                    <a:pt x="1790" y="1731"/>
                    <a:pt x="1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8" name="Google Shape;97;p17">
              <a:extLst>
                <a:ext uri="{FF2B5EF4-FFF2-40B4-BE49-F238E27FC236}">
                  <a16:creationId xmlns:a16="http://schemas.microsoft.com/office/drawing/2014/main" xmlns="" id="{71F93BBF-C282-434A-8E0C-0AA9B328056F}"/>
                </a:ext>
              </a:extLst>
            </p:cNvPr>
            <p:cNvSpPr/>
            <p:nvPr/>
          </p:nvSpPr>
          <p:spPr>
            <a:xfrm>
              <a:off x="848853" y="3244116"/>
              <a:ext cx="442042" cy="1383760"/>
            </a:xfrm>
            <a:custGeom>
              <a:avLst/>
              <a:gdLst/>
              <a:ahLst/>
              <a:cxnLst/>
              <a:rect l="l" t="t" r="r" b="b"/>
              <a:pathLst>
                <a:path w="11121" h="34813" extrusionOk="0">
                  <a:moveTo>
                    <a:pt x="10703" y="0"/>
                  </a:moveTo>
                  <a:lnTo>
                    <a:pt x="10584" y="40"/>
                  </a:lnTo>
                  <a:cubicBezTo>
                    <a:pt x="9987" y="338"/>
                    <a:pt x="9470" y="796"/>
                    <a:pt x="9092" y="1333"/>
                  </a:cubicBezTo>
                  <a:cubicBezTo>
                    <a:pt x="8694" y="1870"/>
                    <a:pt x="8396" y="2467"/>
                    <a:pt x="8177" y="3064"/>
                  </a:cubicBezTo>
                  <a:cubicBezTo>
                    <a:pt x="7699" y="4277"/>
                    <a:pt x="7560" y="5510"/>
                    <a:pt x="7321" y="6744"/>
                  </a:cubicBezTo>
                  <a:cubicBezTo>
                    <a:pt x="7103" y="7917"/>
                    <a:pt x="6804" y="9131"/>
                    <a:pt x="6188" y="10145"/>
                  </a:cubicBezTo>
                  <a:cubicBezTo>
                    <a:pt x="5889" y="10643"/>
                    <a:pt x="5511" y="11120"/>
                    <a:pt x="5193" y="11578"/>
                  </a:cubicBezTo>
                  <a:cubicBezTo>
                    <a:pt x="4875" y="12075"/>
                    <a:pt x="4596" y="12612"/>
                    <a:pt x="4497" y="13169"/>
                  </a:cubicBezTo>
                  <a:cubicBezTo>
                    <a:pt x="4338" y="14363"/>
                    <a:pt x="4994" y="15377"/>
                    <a:pt x="4875" y="16451"/>
                  </a:cubicBezTo>
                  <a:cubicBezTo>
                    <a:pt x="4815" y="16988"/>
                    <a:pt x="4616" y="17486"/>
                    <a:pt x="4377" y="17923"/>
                  </a:cubicBezTo>
                  <a:cubicBezTo>
                    <a:pt x="4119" y="18361"/>
                    <a:pt x="3820" y="18799"/>
                    <a:pt x="3542" y="19216"/>
                  </a:cubicBezTo>
                  <a:cubicBezTo>
                    <a:pt x="3283" y="19634"/>
                    <a:pt x="3005" y="20072"/>
                    <a:pt x="2806" y="20510"/>
                  </a:cubicBezTo>
                  <a:cubicBezTo>
                    <a:pt x="2607" y="20967"/>
                    <a:pt x="2507" y="21464"/>
                    <a:pt x="2448" y="21922"/>
                  </a:cubicBezTo>
                  <a:cubicBezTo>
                    <a:pt x="2388" y="22877"/>
                    <a:pt x="2527" y="23772"/>
                    <a:pt x="2448" y="24607"/>
                  </a:cubicBezTo>
                  <a:cubicBezTo>
                    <a:pt x="2408" y="25463"/>
                    <a:pt x="2110" y="26239"/>
                    <a:pt x="1791" y="26935"/>
                  </a:cubicBezTo>
                  <a:cubicBezTo>
                    <a:pt x="1453" y="27631"/>
                    <a:pt x="1095" y="28248"/>
                    <a:pt x="757" y="28845"/>
                  </a:cubicBezTo>
                  <a:cubicBezTo>
                    <a:pt x="618" y="29143"/>
                    <a:pt x="458" y="29441"/>
                    <a:pt x="339" y="29740"/>
                  </a:cubicBezTo>
                  <a:cubicBezTo>
                    <a:pt x="220" y="30038"/>
                    <a:pt x="160" y="30337"/>
                    <a:pt x="100" y="30635"/>
                  </a:cubicBezTo>
                  <a:cubicBezTo>
                    <a:pt x="1" y="31212"/>
                    <a:pt x="21" y="31749"/>
                    <a:pt x="100" y="32226"/>
                  </a:cubicBezTo>
                  <a:cubicBezTo>
                    <a:pt x="220" y="33201"/>
                    <a:pt x="598" y="33858"/>
                    <a:pt x="916" y="34255"/>
                  </a:cubicBezTo>
                  <a:cubicBezTo>
                    <a:pt x="996" y="34355"/>
                    <a:pt x="1055" y="34434"/>
                    <a:pt x="1135" y="34514"/>
                  </a:cubicBezTo>
                  <a:cubicBezTo>
                    <a:pt x="1214" y="34594"/>
                    <a:pt x="1254" y="34633"/>
                    <a:pt x="1314" y="34653"/>
                  </a:cubicBezTo>
                  <a:cubicBezTo>
                    <a:pt x="1473" y="34713"/>
                    <a:pt x="1533" y="34733"/>
                    <a:pt x="1533" y="34733"/>
                  </a:cubicBezTo>
                  <a:cubicBezTo>
                    <a:pt x="1533" y="34713"/>
                    <a:pt x="1314" y="34594"/>
                    <a:pt x="976" y="34216"/>
                  </a:cubicBezTo>
                  <a:cubicBezTo>
                    <a:pt x="677" y="33818"/>
                    <a:pt x="339" y="33141"/>
                    <a:pt x="220" y="32206"/>
                  </a:cubicBezTo>
                  <a:cubicBezTo>
                    <a:pt x="160" y="31729"/>
                    <a:pt x="140" y="31212"/>
                    <a:pt x="240" y="30635"/>
                  </a:cubicBezTo>
                  <a:cubicBezTo>
                    <a:pt x="279" y="30356"/>
                    <a:pt x="359" y="30058"/>
                    <a:pt x="478" y="29760"/>
                  </a:cubicBezTo>
                  <a:cubicBezTo>
                    <a:pt x="618" y="29461"/>
                    <a:pt x="757" y="29183"/>
                    <a:pt x="916" y="28864"/>
                  </a:cubicBezTo>
                  <a:cubicBezTo>
                    <a:pt x="1234" y="28268"/>
                    <a:pt x="1612" y="27651"/>
                    <a:pt x="1950" y="26955"/>
                  </a:cubicBezTo>
                  <a:cubicBezTo>
                    <a:pt x="2308" y="26258"/>
                    <a:pt x="2607" y="25483"/>
                    <a:pt x="2647" y="24607"/>
                  </a:cubicBezTo>
                  <a:cubicBezTo>
                    <a:pt x="2726" y="23752"/>
                    <a:pt x="2567" y="22837"/>
                    <a:pt x="2647" y="21922"/>
                  </a:cubicBezTo>
                  <a:cubicBezTo>
                    <a:pt x="2667" y="21464"/>
                    <a:pt x="2766" y="21007"/>
                    <a:pt x="2965" y="20569"/>
                  </a:cubicBezTo>
                  <a:cubicBezTo>
                    <a:pt x="3164" y="20112"/>
                    <a:pt x="3422" y="19714"/>
                    <a:pt x="3721" y="19296"/>
                  </a:cubicBezTo>
                  <a:cubicBezTo>
                    <a:pt x="3999" y="18858"/>
                    <a:pt x="4298" y="18441"/>
                    <a:pt x="4556" y="18003"/>
                  </a:cubicBezTo>
                  <a:cubicBezTo>
                    <a:pt x="4815" y="17545"/>
                    <a:pt x="5034" y="17028"/>
                    <a:pt x="5093" y="16471"/>
                  </a:cubicBezTo>
                  <a:cubicBezTo>
                    <a:pt x="5213" y="15357"/>
                    <a:pt x="4556" y="14323"/>
                    <a:pt x="4715" y="13229"/>
                  </a:cubicBezTo>
                  <a:cubicBezTo>
                    <a:pt x="4795" y="12672"/>
                    <a:pt x="5054" y="12174"/>
                    <a:pt x="5392" y="11677"/>
                  </a:cubicBezTo>
                  <a:cubicBezTo>
                    <a:pt x="5710" y="11200"/>
                    <a:pt x="6088" y="10742"/>
                    <a:pt x="6386" y="10245"/>
                  </a:cubicBezTo>
                  <a:cubicBezTo>
                    <a:pt x="7003" y="9191"/>
                    <a:pt x="7321" y="7997"/>
                    <a:pt x="7540" y="6784"/>
                  </a:cubicBezTo>
                  <a:cubicBezTo>
                    <a:pt x="7779" y="5570"/>
                    <a:pt x="7938" y="4317"/>
                    <a:pt x="8396" y="3123"/>
                  </a:cubicBezTo>
                  <a:cubicBezTo>
                    <a:pt x="8614" y="2526"/>
                    <a:pt x="8893" y="1950"/>
                    <a:pt x="9291" y="1452"/>
                  </a:cubicBezTo>
                  <a:cubicBezTo>
                    <a:pt x="9646" y="985"/>
                    <a:pt x="10106" y="571"/>
                    <a:pt x="10621" y="292"/>
                  </a:cubicBezTo>
                  <a:lnTo>
                    <a:pt x="10621" y="292"/>
                  </a:lnTo>
                  <a:cubicBezTo>
                    <a:pt x="10622" y="294"/>
                    <a:pt x="10623" y="296"/>
                    <a:pt x="10624" y="298"/>
                  </a:cubicBezTo>
                  <a:cubicBezTo>
                    <a:pt x="10703" y="935"/>
                    <a:pt x="10823" y="1592"/>
                    <a:pt x="10902" y="2228"/>
                  </a:cubicBezTo>
                  <a:cubicBezTo>
                    <a:pt x="10982" y="2885"/>
                    <a:pt x="11021" y="3501"/>
                    <a:pt x="10982" y="4138"/>
                  </a:cubicBezTo>
                  <a:cubicBezTo>
                    <a:pt x="10962" y="4476"/>
                    <a:pt x="10962" y="4794"/>
                    <a:pt x="10902" y="5093"/>
                  </a:cubicBezTo>
                  <a:cubicBezTo>
                    <a:pt x="10823" y="5391"/>
                    <a:pt x="10703" y="5689"/>
                    <a:pt x="10604" y="5968"/>
                  </a:cubicBezTo>
                  <a:cubicBezTo>
                    <a:pt x="10365" y="6525"/>
                    <a:pt x="10106" y="7102"/>
                    <a:pt x="9927" y="7718"/>
                  </a:cubicBezTo>
                  <a:cubicBezTo>
                    <a:pt x="9728" y="8315"/>
                    <a:pt x="9689" y="8952"/>
                    <a:pt x="9629" y="9549"/>
                  </a:cubicBezTo>
                  <a:cubicBezTo>
                    <a:pt x="9569" y="10145"/>
                    <a:pt x="9510" y="10742"/>
                    <a:pt x="9430" y="11339"/>
                  </a:cubicBezTo>
                  <a:cubicBezTo>
                    <a:pt x="9311" y="12493"/>
                    <a:pt x="9231" y="13686"/>
                    <a:pt x="8774" y="14721"/>
                  </a:cubicBezTo>
                  <a:cubicBezTo>
                    <a:pt x="8535" y="15218"/>
                    <a:pt x="8217" y="15676"/>
                    <a:pt x="7998" y="16213"/>
                  </a:cubicBezTo>
                  <a:cubicBezTo>
                    <a:pt x="7739" y="16730"/>
                    <a:pt x="7640" y="17267"/>
                    <a:pt x="7620" y="17824"/>
                  </a:cubicBezTo>
                  <a:cubicBezTo>
                    <a:pt x="7580" y="18918"/>
                    <a:pt x="7719" y="19953"/>
                    <a:pt x="7421" y="20927"/>
                  </a:cubicBezTo>
                  <a:cubicBezTo>
                    <a:pt x="7142" y="21882"/>
                    <a:pt x="6526" y="22698"/>
                    <a:pt x="6227" y="23593"/>
                  </a:cubicBezTo>
                  <a:cubicBezTo>
                    <a:pt x="5909" y="24508"/>
                    <a:pt x="6048" y="25463"/>
                    <a:pt x="6188" y="26298"/>
                  </a:cubicBezTo>
                  <a:cubicBezTo>
                    <a:pt x="6327" y="27154"/>
                    <a:pt x="6446" y="27969"/>
                    <a:pt x="6287" y="28725"/>
                  </a:cubicBezTo>
                  <a:cubicBezTo>
                    <a:pt x="6128" y="29461"/>
                    <a:pt x="5591" y="30018"/>
                    <a:pt x="5253" y="30615"/>
                  </a:cubicBezTo>
                  <a:cubicBezTo>
                    <a:pt x="5093" y="30913"/>
                    <a:pt x="4954" y="31232"/>
                    <a:pt x="4914" y="31550"/>
                  </a:cubicBezTo>
                  <a:cubicBezTo>
                    <a:pt x="4855" y="31868"/>
                    <a:pt x="4855" y="32167"/>
                    <a:pt x="4855" y="32465"/>
                  </a:cubicBezTo>
                  <a:cubicBezTo>
                    <a:pt x="4835" y="32763"/>
                    <a:pt x="4835" y="33042"/>
                    <a:pt x="4735" y="33281"/>
                  </a:cubicBezTo>
                  <a:cubicBezTo>
                    <a:pt x="4661" y="33522"/>
                    <a:pt x="4518" y="33694"/>
                    <a:pt x="4354" y="33845"/>
                  </a:cubicBezTo>
                  <a:lnTo>
                    <a:pt x="4354" y="33845"/>
                  </a:lnTo>
                  <a:cubicBezTo>
                    <a:pt x="4528" y="33706"/>
                    <a:pt x="4718" y="33511"/>
                    <a:pt x="4795" y="33241"/>
                  </a:cubicBezTo>
                  <a:cubicBezTo>
                    <a:pt x="4895" y="33002"/>
                    <a:pt x="4895" y="32704"/>
                    <a:pt x="4914" y="32405"/>
                  </a:cubicBezTo>
                  <a:cubicBezTo>
                    <a:pt x="4934" y="32107"/>
                    <a:pt x="4914" y="31809"/>
                    <a:pt x="4954" y="31510"/>
                  </a:cubicBezTo>
                  <a:cubicBezTo>
                    <a:pt x="5014" y="31212"/>
                    <a:pt x="5133" y="30874"/>
                    <a:pt x="5312" y="30615"/>
                  </a:cubicBezTo>
                  <a:cubicBezTo>
                    <a:pt x="5631" y="30038"/>
                    <a:pt x="6188" y="29461"/>
                    <a:pt x="6347" y="28685"/>
                  </a:cubicBezTo>
                  <a:cubicBezTo>
                    <a:pt x="6546" y="27910"/>
                    <a:pt x="6406" y="27074"/>
                    <a:pt x="6247" y="26239"/>
                  </a:cubicBezTo>
                  <a:cubicBezTo>
                    <a:pt x="6128" y="25383"/>
                    <a:pt x="5989" y="24468"/>
                    <a:pt x="6307" y="23593"/>
                  </a:cubicBezTo>
                  <a:cubicBezTo>
                    <a:pt x="6605" y="22718"/>
                    <a:pt x="7202" y="21922"/>
                    <a:pt x="7520" y="20927"/>
                  </a:cubicBezTo>
                  <a:cubicBezTo>
                    <a:pt x="7819" y="19933"/>
                    <a:pt x="7679" y="18858"/>
                    <a:pt x="7719" y="17804"/>
                  </a:cubicBezTo>
                  <a:cubicBezTo>
                    <a:pt x="7739" y="17267"/>
                    <a:pt x="7839" y="16730"/>
                    <a:pt x="8077" y="16233"/>
                  </a:cubicBezTo>
                  <a:cubicBezTo>
                    <a:pt x="8296" y="15735"/>
                    <a:pt x="8614" y="15258"/>
                    <a:pt x="8833" y="14741"/>
                  </a:cubicBezTo>
                  <a:cubicBezTo>
                    <a:pt x="9331" y="13666"/>
                    <a:pt x="9410" y="12473"/>
                    <a:pt x="9529" y="11319"/>
                  </a:cubicBezTo>
                  <a:cubicBezTo>
                    <a:pt x="9609" y="10722"/>
                    <a:pt x="9669" y="10125"/>
                    <a:pt x="9728" y="9509"/>
                  </a:cubicBezTo>
                  <a:cubicBezTo>
                    <a:pt x="9808" y="8912"/>
                    <a:pt x="9868" y="8295"/>
                    <a:pt x="10027" y="7718"/>
                  </a:cubicBezTo>
                  <a:cubicBezTo>
                    <a:pt x="10206" y="7122"/>
                    <a:pt x="10464" y="6565"/>
                    <a:pt x="10703" y="5988"/>
                  </a:cubicBezTo>
                  <a:cubicBezTo>
                    <a:pt x="10823" y="5689"/>
                    <a:pt x="10962" y="5411"/>
                    <a:pt x="11021" y="5073"/>
                  </a:cubicBezTo>
                  <a:cubicBezTo>
                    <a:pt x="11081" y="4735"/>
                    <a:pt x="11101" y="4416"/>
                    <a:pt x="11101" y="4098"/>
                  </a:cubicBezTo>
                  <a:cubicBezTo>
                    <a:pt x="11121" y="3442"/>
                    <a:pt x="11101" y="2805"/>
                    <a:pt x="11021" y="2149"/>
                  </a:cubicBezTo>
                  <a:cubicBezTo>
                    <a:pt x="10962" y="1512"/>
                    <a:pt x="10823" y="855"/>
                    <a:pt x="10763" y="219"/>
                  </a:cubicBezTo>
                  <a:cubicBezTo>
                    <a:pt x="10763" y="159"/>
                    <a:pt x="10763" y="139"/>
                    <a:pt x="10743" y="119"/>
                  </a:cubicBezTo>
                  <a:lnTo>
                    <a:pt x="10703" y="0"/>
                  </a:lnTo>
                  <a:close/>
                  <a:moveTo>
                    <a:pt x="1533" y="34733"/>
                  </a:moveTo>
                  <a:cubicBezTo>
                    <a:pt x="1533" y="34733"/>
                    <a:pt x="1549" y="34736"/>
                    <a:pt x="1581" y="34741"/>
                  </a:cubicBezTo>
                  <a:lnTo>
                    <a:pt x="1581" y="34741"/>
                  </a:lnTo>
                  <a:cubicBezTo>
                    <a:pt x="1549" y="34733"/>
                    <a:pt x="1533" y="34733"/>
                    <a:pt x="1533" y="34733"/>
                  </a:cubicBezTo>
                  <a:close/>
                  <a:moveTo>
                    <a:pt x="4354" y="33845"/>
                  </a:moveTo>
                  <a:lnTo>
                    <a:pt x="4354" y="33845"/>
                  </a:lnTo>
                  <a:cubicBezTo>
                    <a:pt x="4348" y="33849"/>
                    <a:pt x="4343" y="33853"/>
                    <a:pt x="4338" y="33858"/>
                  </a:cubicBezTo>
                  <a:cubicBezTo>
                    <a:pt x="3960" y="34156"/>
                    <a:pt x="3562" y="34355"/>
                    <a:pt x="3224" y="34494"/>
                  </a:cubicBezTo>
                  <a:cubicBezTo>
                    <a:pt x="2865" y="34613"/>
                    <a:pt x="2547" y="34653"/>
                    <a:pt x="2308" y="34713"/>
                  </a:cubicBezTo>
                  <a:cubicBezTo>
                    <a:pt x="2110" y="34745"/>
                    <a:pt x="1946" y="34754"/>
                    <a:pt x="1821" y="34754"/>
                  </a:cubicBezTo>
                  <a:cubicBezTo>
                    <a:pt x="1709" y="34754"/>
                    <a:pt x="1628" y="34747"/>
                    <a:pt x="1581" y="34741"/>
                  </a:cubicBezTo>
                  <a:lnTo>
                    <a:pt x="1581" y="34741"/>
                  </a:lnTo>
                  <a:cubicBezTo>
                    <a:pt x="1618" y="34750"/>
                    <a:pt x="1676" y="34769"/>
                    <a:pt x="1751" y="34812"/>
                  </a:cubicBezTo>
                  <a:cubicBezTo>
                    <a:pt x="1871" y="34812"/>
                    <a:pt x="2070" y="34812"/>
                    <a:pt x="2328" y="34753"/>
                  </a:cubicBezTo>
                  <a:cubicBezTo>
                    <a:pt x="2567" y="34713"/>
                    <a:pt x="2865" y="34633"/>
                    <a:pt x="3224" y="34514"/>
                  </a:cubicBezTo>
                  <a:cubicBezTo>
                    <a:pt x="3562" y="34375"/>
                    <a:pt x="3940" y="34196"/>
                    <a:pt x="4318" y="33877"/>
                  </a:cubicBezTo>
                  <a:cubicBezTo>
                    <a:pt x="4330" y="33867"/>
                    <a:pt x="4342" y="33856"/>
                    <a:pt x="4354" y="338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9" name="Google Shape;98;p17">
              <a:extLst>
                <a:ext uri="{FF2B5EF4-FFF2-40B4-BE49-F238E27FC236}">
                  <a16:creationId xmlns:a16="http://schemas.microsoft.com/office/drawing/2014/main" xmlns="" id="{07211D96-B889-44B5-AFDB-9C1C5C17C8A4}"/>
                </a:ext>
              </a:extLst>
            </p:cNvPr>
            <p:cNvSpPr/>
            <p:nvPr/>
          </p:nvSpPr>
          <p:spPr>
            <a:xfrm>
              <a:off x="909748" y="3311331"/>
              <a:ext cx="344777" cy="1313366"/>
            </a:xfrm>
            <a:custGeom>
              <a:avLst/>
              <a:gdLst/>
              <a:ahLst/>
              <a:cxnLst/>
              <a:rect l="l" t="t" r="r" b="b"/>
              <a:pathLst>
                <a:path w="8674" h="33042" extrusionOk="0">
                  <a:moveTo>
                    <a:pt x="8674" y="0"/>
                  </a:moveTo>
                  <a:cubicBezTo>
                    <a:pt x="8674" y="2"/>
                    <a:pt x="8673" y="22"/>
                    <a:pt x="8654" y="60"/>
                  </a:cubicBezTo>
                  <a:cubicBezTo>
                    <a:pt x="8634" y="119"/>
                    <a:pt x="8634" y="219"/>
                    <a:pt x="8594" y="318"/>
                  </a:cubicBezTo>
                  <a:cubicBezTo>
                    <a:pt x="8634" y="219"/>
                    <a:pt x="8634" y="139"/>
                    <a:pt x="8654" y="80"/>
                  </a:cubicBezTo>
                  <a:cubicBezTo>
                    <a:pt x="8673" y="22"/>
                    <a:pt x="8674" y="2"/>
                    <a:pt x="8674" y="0"/>
                  </a:cubicBezTo>
                  <a:close/>
                  <a:moveTo>
                    <a:pt x="8594" y="318"/>
                  </a:moveTo>
                  <a:cubicBezTo>
                    <a:pt x="8554" y="537"/>
                    <a:pt x="8475" y="875"/>
                    <a:pt x="8375" y="1293"/>
                  </a:cubicBezTo>
                  <a:cubicBezTo>
                    <a:pt x="8276" y="1711"/>
                    <a:pt x="8037" y="2188"/>
                    <a:pt x="7799" y="2745"/>
                  </a:cubicBezTo>
                  <a:cubicBezTo>
                    <a:pt x="7580" y="3322"/>
                    <a:pt x="7361" y="3998"/>
                    <a:pt x="7162" y="4734"/>
                  </a:cubicBezTo>
                  <a:cubicBezTo>
                    <a:pt x="6963" y="5490"/>
                    <a:pt x="6764" y="6326"/>
                    <a:pt x="6565" y="7201"/>
                  </a:cubicBezTo>
                  <a:cubicBezTo>
                    <a:pt x="6366" y="8096"/>
                    <a:pt x="6167" y="9051"/>
                    <a:pt x="5690" y="9946"/>
                  </a:cubicBezTo>
                  <a:cubicBezTo>
                    <a:pt x="5471" y="10384"/>
                    <a:pt x="5213" y="10861"/>
                    <a:pt x="4994" y="11359"/>
                  </a:cubicBezTo>
                  <a:cubicBezTo>
                    <a:pt x="4795" y="11856"/>
                    <a:pt x="4675" y="12433"/>
                    <a:pt x="4596" y="12970"/>
                  </a:cubicBezTo>
                  <a:cubicBezTo>
                    <a:pt x="4476" y="14104"/>
                    <a:pt x="4278" y="15218"/>
                    <a:pt x="3999" y="16352"/>
                  </a:cubicBezTo>
                  <a:cubicBezTo>
                    <a:pt x="3462" y="18639"/>
                    <a:pt x="2945" y="20867"/>
                    <a:pt x="2467" y="22857"/>
                  </a:cubicBezTo>
                  <a:cubicBezTo>
                    <a:pt x="1970" y="24846"/>
                    <a:pt x="1532" y="26636"/>
                    <a:pt x="1174" y="28148"/>
                  </a:cubicBezTo>
                  <a:cubicBezTo>
                    <a:pt x="816" y="29640"/>
                    <a:pt x="518" y="30854"/>
                    <a:pt x="299" y="31729"/>
                  </a:cubicBezTo>
                  <a:cubicBezTo>
                    <a:pt x="200" y="32147"/>
                    <a:pt x="120" y="32465"/>
                    <a:pt x="80" y="32684"/>
                  </a:cubicBezTo>
                  <a:cubicBezTo>
                    <a:pt x="40" y="32783"/>
                    <a:pt x="21" y="32883"/>
                    <a:pt x="21" y="32942"/>
                  </a:cubicBezTo>
                  <a:cubicBezTo>
                    <a:pt x="21" y="33002"/>
                    <a:pt x="1" y="33042"/>
                    <a:pt x="1" y="33042"/>
                  </a:cubicBezTo>
                  <a:cubicBezTo>
                    <a:pt x="1" y="33042"/>
                    <a:pt x="21" y="33022"/>
                    <a:pt x="21" y="32962"/>
                  </a:cubicBezTo>
                  <a:cubicBezTo>
                    <a:pt x="40" y="32903"/>
                    <a:pt x="80" y="32823"/>
                    <a:pt x="100" y="32724"/>
                  </a:cubicBezTo>
                  <a:cubicBezTo>
                    <a:pt x="180" y="32505"/>
                    <a:pt x="239" y="32167"/>
                    <a:pt x="339" y="31749"/>
                  </a:cubicBezTo>
                  <a:cubicBezTo>
                    <a:pt x="578" y="30913"/>
                    <a:pt x="876" y="29680"/>
                    <a:pt x="1274" y="28188"/>
                  </a:cubicBezTo>
                  <a:cubicBezTo>
                    <a:pt x="1632" y="26676"/>
                    <a:pt x="2109" y="24886"/>
                    <a:pt x="2607" y="22916"/>
                  </a:cubicBezTo>
                  <a:cubicBezTo>
                    <a:pt x="3084" y="20927"/>
                    <a:pt x="3621" y="18739"/>
                    <a:pt x="4178" y="16431"/>
                  </a:cubicBezTo>
                  <a:cubicBezTo>
                    <a:pt x="4417" y="15278"/>
                    <a:pt x="4616" y="14124"/>
                    <a:pt x="4755" y="13030"/>
                  </a:cubicBezTo>
                  <a:cubicBezTo>
                    <a:pt x="4815" y="12473"/>
                    <a:pt x="4914" y="11956"/>
                    <a:pt x="5113" y="11458"/>
                  </a:cubicBezTo>
                  <a:cubicBezTo>
                    <a:pt x="5312" y="10961"/>
                    <a:pt x="5571" y="10523"/>
                    <a:pt x="5789" y="10046"/>
                  </a:cubicBezTo>
                  <a:cubicBezTo>
                    <a:pt x="6287" y="9111"/>
                    <a:pt x="6486" y="8156"/>
                    <a:pt x="6665" y="7261"/>
                  </a:cubicBezTo>
                  <a:cubicBezTo>
                    <a:pt x="6864" y="6366"/>
                    <a:pt x="7043" y="5530"/>
                    <a:pt x="7242" y="4794"/>
                  </a:cubicBezTo>
                  <a:cubicBezTo>
                    <a:pt x="7441" y="4038"/>
                    <a:pt x="7659" y="3382"/>
                    <a:pt x="7858" y="2805"/>
                  </a:cubicBezTo>
                  <a:cubicBezTo>
                    <a:pt x="8057" y="2228"/>
                    <a:pt x="8296" y="1751"/>
                    <a:pt x="8395" y="1313"/>
                  </a:cubicBezTo>
                  <a:cubicBezTo>
                    <a:pt x="8495" y="895"/>
                    <a:pt x="8554" y="557"/>
                    <a:pt x="8594" y="3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0" name="Google Shape;99;p17">
              <a:extLst>
                <a:ext uri="{FF2B5EF4-FFF2-40B4-BE49-F238E27FC236}">
                  <a16:creationId xmlns:a16="http://schemas.microsoft.com/office/drawing/2014/main" xmlns="" id="{73BDDA13-7B71-48F8-AD34-0F5A0A666A47}"/>
                </a:ext>
              </a:extLst>
            </p:cNvPr>
            <p:cNvSpPr/>
            <p:nvPr/>
          </p:nvSpPr>
          <p:spPr>
            <a:xfrm>
              <a:off x="513610" y="2893807"/>
              <a:ext cx="508461" cy="1731678"/>
            </a:xfrm>
            <a:custGeom>
              <a:avLst/>
              <a:gdLst/>
              <a:ahLst/>
              <a:cxnLst/>
              <a:rect l="l" t="t" r="r" b="b"/>
              <a:pathLst>
                <a:path w="12792" h="43566" extrusionOk="0">
                  <a:moveTo>
                    <a:pt x="796" y="1"/>
                  </a:moveTo>
                  <a:cubicBezTo>
                    <a:pt x="498" y="1950"/>
                    <a:pt x="0" y="3283"/>
                    <a:pt x="160" y="5929"/>
                  </a:cubicBezTo>
                  <a:cubicBezTo>
                    <a:pt x="239" y="6864"/>
                    <a:pt x="1333" y="8674"/>
                    <a:pt x="1512" y="10743"/>
                  </a:cubicBezTo>
                  <a:cubicBezTo>
                    <a:pt x="1612" y="11996"/>
                    <a:pt x="1691" y="13229"/>
                    <a:pt x="1751" y="14483"/>
                  </a:cubicBezTo>
                  <a:cubicBezTo>
                    <a:pt x="1831" y="15696"/>
                    <a:pt x="1930" y="16909"/>
                    <a:pt x="2348" y="18063"/>
                  </a:cubicBezTo>
                  <a:cubicBezTo>
                    <a:pt x="2706" y="18919"/>
                    <a:pt x="3223" y="19694"/>
                    <a:pt x="3482" y="20590"/>
                  </a:cubicBezTo>
                  <a:cubicBezTo>
                    <a:pt x="3939" y="22280"/>
                    <a:pt x="3342" y="24091"/>
                    <a:pt x="3720" y="25821"/>
                  </a:cubicBezTo>
                  <a:cubicBezTo>
                    <a:pt x="4039" y="27254"/>
                    <a:pt x="5073" y="28507"/>
                    <a:pt x="5272" y="29959"/>
                  </a:cubicBezTo>
                  <a:cubicBezTo>
                    <a:pt x="5570" y="32028"/>
                    <a:pt x="4238" y="34176"/>
                    <a:pt x="4934" y="36126"/>
                  </a:cubicBezTo>
                  <a:cubicBezTo>
                    <a:pt x="5292" y="37101"/>
                    <a:pt x="6088" y="37876"/>
                    <a:pt x="6326" y="38891"/>
                  </a:cubicBezTo>
                  <a:cubicBezTo>
                    <a:pt x="6505" y="39667"/>
                    <a:pt x="6326" y="40502"/>
                    <a:pt x="6485" y="41278"/>
                  </a:cubicBezTo>
                  <a:cubicBezTo>
                    <a:pt x="6751" y="42491"/>
                    <a:pt x="8949" y="43433"/>
                    <a:pt x="10274" y="43433"/>
                  </a:cubicBezTo>
                  <a:cubicBezTo>
                    <a:pt x="10340" y="43433"/>
                    <a:pt x="10403" y="43431"/>
                    <a:pt x="10464" y="43426"/>
                  </a:cubicBezTo>
                  <a:lnTo>
                    <a:pt x="10464" y="43566"/>
                  </a:lnTo>
                  <a:cubicBezTo>
                    <a:pt x="12274" y="42472"/>
                    <a:pt x="12791" y="39169"/>
                    <a:pt x="12035" y="37180"/>
                  </a:cubicBezTo>
                  <a:cubicBezTo>
                    <a:pt x="11260" y="35191"/>
                    <a:pt x="9907" y="33401"/>
                    <a:pt x="9688" y="31272"/>
                  </a:cubicBezTo>
                  <a:cubicBezTo>
                    <a:pt x="9509" y="29641"/>
                    <a:pt x="10046" y="27950"/>
                    <a:pt x="9668" y="26358"/>
                  </a:cubicBezTo>
                  <a:cubicBezTo>
                    <a:pt x="9151" y="24230"/>
                    <a:pt x="7023" y="22559"/>
                    <a:pt x="7062" y="20351"/>
                  </a:cubicBezTo>
                  <a:cubicBezTo>
                    <a:pt x="7062" y="19098"/>
                    <a:pt x="7759" y="17924"/>
                    <a:pt x="7699" y="16691"/>
                  </a:cubicBezTo>
                  <a:cubicBezTo>
                    <a:pt x="7619" y="15179"/>
                    <a:pt x="6466" y="13985"/>
                    <a:pt x="5710" y="12633"/>
                  </a:cubicBezTo>
                  <a:cubicBezTo>
                    <a:pt x="4596" y="10603"/>
                    <a:pt x="4516" y="8196"/>
                    <a:pt x="4118" y="5869"/>
                  </a:cubicBezTo>
                  <a:cubicBezTo>
                    <a:pt x="3720" y="3581"/>
                    <a:pt x="2845" y="1115"/>
                    <a:pt x="7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1" name="Google Shape;100;p17">
              <a:extLst>
                <a:ext uri="{FF2B5EF4-FFF2-40B4-BE49-F238E27FC236}">
                  <a16:creationId xmlns:a16="http://schemas.microsoft.com/office/drawing/2014/main" xmlns="" id="{FBDC7538-E4CE-4870-8FB6-0A676A8FA98C}"/>
                </a:ext>
              </a:extLst>
            </p:cNvPr>
            <p:cNvSpPr/>
            <p:nvPr/>
          </p:nvSpPr>
          <p:spPr>
            <a:xfrm>
              <a:off x="565005" y="2972113"/>
              <a:ext cx="366122" cy="1648643"/>
            </a:xfrm>
            <a:custGeom>
              <a:avLst/>
              <a:gdLst/>
              <a:ahLst/>
              <a:cxnLst/>
              <a:rect l="l" t="t" r="r" b="b"/>
              <a:pathLst>
                <a:path w="9211" h="41477" extrusionOk="0">
                  <a:moveTo>
                    <a:pt x="0" y="0"/>
                  </a:moveTo>
                  <a:lnTo>
                    <a:pt x="0" y="99"/>
                  </a:lnTo>
                  <a:cubicBezTo>
                    <a:pt x="0" y="179"/>
                    <a:pt x="20" y="298"/>
                    <a:pt x="40" y="418"/>
                  </a:cubicBezTo>
                  <a:cubicBezTo>
                    <a:pt x="100" y="696"/>
                    <a:pt x="140" y="1114"/>
                    <a:pt x="239" y="1651"/>
                  </a:cubicBezTo>
                  <a:cubicBezTo>
                    <a:pt x="339" y="2188"/>
                    <a:pt x="637" y="2785"/>
                    <a:pt x="856" y="3501"/>
                  </a:cubicBezTo>
                  <a:cubicBezTo>
                    <a:pt x="1114" y="4237"/>
                    <a:pt x="1333" y="5073"/>
                    <a:pt x="1552" y="6027"/>
                  </a:cubicBezTo>
                  <a:cubicBezTo>
                    <a:pt x="1791" y="6962"/>
                    <a:pt x="1950" y="7977"/>
                    <a:pt x="2149" y="9111"/>
                  </a:cubicBezTo>
                  <a:cubicBezTo>
                    <a:pt x="2348" y="10225"/>
                    <a:pt x="2547" y="11438"/>
                    <a:pt x="3124" y="12612"/>
                  </a:cubicBezTo>
                  <a:cubicBezTo>
                    <a:pt x="3382" y="13189"/>
                    <a:pt x="3681" y="13786"/>
                    <a:pt x="3899" y="14402"/>
                  </a:cubicBezTo>
                  <a:cubicBezTo>
                    <a:pt x="4118" y="15019"/>
                    <a:pt x="4218" y="15695"/>
                    <a:pt x="4297" y="16372"/>
                  </a:cubicBezTo>
                  <a:cubicBezTo>
                    <a:pt x="4397" y="17764"/>
                    <a:pt x="4596" y="19177"/>
                    <a:pt x="4874" y="20609"/>
                  </a:cubicBezTo>
                  <a:cubicBezTo>
                    <a:pt x="5431" y="23493"/>
                    <a:pt x="5988" y="26258"/>
                    <a:pt x="6485" y="28745"/>
                  </a:cubicBezTo>
                  <a:cubicBezTo>
                    <a:pt x="7003" y="31232"/>
                    <a:pt x="7480" y="33479"/>
                    <a:pt x="7878" y="35369"/>
                  </a:cubicBezTo>
                  <a:cubicBezTo>
                    <a:pt x="8276" y="37219"/>
                    <a:pt x="8594" y="38771"/>
                    <a:pt x="8853" y="39845"/>
                  </a:cubicBezTo>
                  <a:cubicBezTo>
                    <a:pt x="8972" y="40362"/>
                    <a:pt x="9052" y="40760"/>
                    <a:pt x="9111" y="41059"/>
                  </a:cubicBezTo>
                  <a:cubicBezTo>
                    <a:pt x="9145" y="41160"/>
                    <a:pt x="9165" y="41247"/>
                    <a:pt x="9182" y="41332"/>
                  </a:cubicBezTo>
                  <a:lnTo>
                    <a:pt x="9182" y="41332"/>
                  </a:lnTo>
                  <a:cubicBezTo>
                    <a:pt x="9170" y="41261"/>
                    <a:pt x="9167" y="41173"/>
                    <a:pt x="9151" y="41059"/>
                  </a:cubicBezTo>
                  <a:cubicBezTo>
                    <a:pt x="9091" y="40760"/>
                    <a:pt x="9012" y="40362"/>
                    <a:pt x="8892" y="39845"/>
                  </a:cubicBezTo>
                  <a:cubicBezTo>
                    <a:pt x="8674" y="38771"/>
                    <a:pt x="8375" y="37259"/>
                    <a:pt x="7997" y="35369"/>
                  </a:cubicBezTo>
                  <a:cubicBezTo>
                    <a:pt x="7599" y="33479"/>
                    <a:pt x="7162" y="31232"/>
                    <a:pt x="6625" y="28725"/>
                  </a:cubicBezTo>
                  <a:cubicBezTo>
                    <a:pt x="6127" y="26219"/>
                    <a:pt x="5590" y="23473"/>
                    <a:pt x="5013" y="20589"/>
                  </a:cubicBezTo>
                  <a:cubicBezTo>
                    <a:pt x="4735" y="19157"/>
                    <a:pt x="4576" y="17724"/>
                    <a:pt x="4436" y="16332"/>
                  </a:cubicBezTo>
                  <a:cubicBezTo>
                    <a:pt x="4377" y="15636"/>
                    <a:pt x="4277" y="14979"/>
                    <a:pt x="4019" y="14323"/>
                  </a:cubicBezTo>
                  <a:cubicBezTo>
                    <a:pt x="3800" y="13686"/>
                    <a:pt x="3502" y="13109"/>
                    <a:pt x="3243" y="12532"/>
                  </a:cubicBezTo>
                  <a:cubicBezTo>
                    <a:pt x="2706" y="11379"/>
                    <a:pt x="2487" y="10205"/>
                    <a:pt x="2288" y="9071"/>
                  </a:cubicBezTo>
                  <a:cubicBezTo>
                    <a:pt x="2089" y="7957"/>
                    <a:pt x="1910" y="6903"/>
                    <a:pt x="1691" y="5968"/>
                  </a:cubicBezTo>
                  <a:cubicBezTo>
                    <a:pt x="1453" y="5033"/>
                    <a:pt x="1214" y="4177"/>
                    <a:pt x="955" y="3461"/>
                  </a:cubicBezTo>
                  <a:cubicBezTo>
                    <a:pt x="717" y="2745"/>
                    <a:pt x="438" y="2148"/>
                    <a:pt x="319" y="1591"/>
                  </a:cubicBezTo>
                  <a:cubicBezTo>
                    <a:pt x="219" y="1074"/>
                    <a:pt x="140" y="656"/>
                    <a:pt x="100" y="378"/>
                  </a:cubicBezTo>
                  <a:cubicBezTo>
                    <a:pt x="60" y="259"/>
                    <a:pt x="40" y="159"/>
                    <a:pt x="40" y="60"/>
                  </a:cubicBezTo>
                  <a:cubicBezTo>
                    <a:pt x="20" y="60"/>
                    <a:pt x="0" y="0"/>
                    <a:pt x="0" y="0"/>
                  </a:cubicBezTo>
                  <a:close/>
                  <a:moveTo>
                    <a:pt x="9182" y="41332"/>
                  </a:moveTo>
                  <a:cubicBezTo>
                    <a:pt x="9184" y="41348"/>
                    <a:pt x="9187" y="41363"/>
                    <a:pt x="9191" y="41377"/>
                  </a:cubicBezTo>
                  <a:cubicBezTo>
                    <a:pt x="9188" y="41362"/>
                    <a:pt x="9185" y="41347"/>
                    <a:pt x="9182" y="41332"/>
                  </a:cubicBezTo>
                  <a:close/>
                  <a:moveTo>
                    <a:pt x="9191" y="41377"/>
                  </a:moveTo>
                  <a:cubicBezTo>
                    <a:pt x="9211" y="41456"/>
                    <a:pt x="9211" y="41476"/>
                    <a:pt x="9211" y="41476"/>
                  </a:cubicBezTo>
                  <a:cubicBezTo>
                    <a:pt x="9211" y="41476"/>
                    <a:pt x="9211" y="41437"/>
                    <a:pt x="9191" y="413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2" name="Google Shape;101;p17">
              <a:extLst>
                <a:ext uri="{FF2B5EF4-FFF2-40B4-BE49-F238E27FC236}">
                  <a16:creationId xmlns:a16="http://schemas.microsoft.com/office/drawing/2014/main" xmlns="" id="{5F4F2895-42C4-43F3-8881-BC854F24CFC0}"/>
                </a:ext>
              </a:extLst>
            </p:cNvPr>
            <p:cNvSpPr/>
            <p:nvPr/>
          </p:nvSpPr>
          <p:spPr>
            <a:xfrm>
              <a:off x="4089233" y="3270827"/>
              <a:ext cx="900619" cy="1243846"/>
            </a:xfrm>
            <a:custGeom>
              <a:avLst/>
              <a:gdLst/>
              <a:ahLst/>
              <a:cxnLst/>
              <a:rect l="l" t="t" r="r" b="b"/>
              <a:pathLst>
                <a:path w="22658" h="31293" extrusionOk="0">
                  <a:moveTo>
                    <a:pt x="19715" y="1"/>
                  </a:moveTo>
                  <a:cubicBezTo>
                    <a:pt x="19595" y="1"/>
                    <a:pt x="19475" y="8"/>
                    <a:pt x="19356" y="24"/>
                  </a:cubicBezTo>
                  <a:cubicBezTo>
                    <a:pt x="18162" y="164"/>
                    <a:pt x="17128" y="999"/>
                    <a:pt x="16412" y="1954"/>
                  </a:cubicBezTo>
                  <a:cubicBezTo>
                    <a:pt x="15695" y="2949"/>
                    <a:pt x="15238" y="4102"/>
                    <a:pt x="14780" y="5216"/>
                  </a:cubicBezTo>
                  <a:cubicBezTo>
                    <a:pt x="14323" y="6330"/>
                    <a:pt x="13806" y="7464"/>
                    <a:pt x="13010" y="8379"/>
                  </a:cubicBezTo>
                  <a:cubicBezTo>
                    <a:pt x="12782" y="8590"/>
                    <a:pt x="12523" y="8831"/>
                    <a:pt x="12234" y="8831"/>
                  </a:cubicBezTo>
                  <a:cubicBezTo>
                    <a:pt x="12195" y="8831"/>
                    <a:pt x="12155" y="8826"/>
                    <a:pt x="12115" y="8817"/>
                  </a:cubicBezTo>
                  <a:cubicBezTo>
                    <a:pt x="11796" y="8757"/>
                    <a:pt x="11598" y="8379"/>
                    <a:pt x="11538" y="8021"/>
                  </a:cubicBezTo>
                  <a:cubicBezTo>
                    <a:pt x="11498" y="7683"/>
                    <a:pt x="11538" y="7305"/>
                    <a:pt x="11438" y="6987"/>
                  </a:cubicBezTo>
                  <a:cubicBezTo>
                    <a:pt x="11268" y="6351"/>
                    <a:pt x="10613" y="5981"/>
                    <a:pt x="9965" y="5981"/>
                  </a:cubicBezTo>
                  <a:cubicBezTo>
                    <a:pt x="9782" y="5981"/>
                    <a:pt x="9600" y="6010"/>
                    <a:pt x="9429" y="6072"/>
                  </a:cubicBezTo>
                  <a:cubicBezTo>
                    <a:pt x="8653" y="6330"/>
                    <a:pt x="8136" y="7106"/>
                    <a:pt x="7937" y="7922"/>
                  </a:cubicBezTo>
                  <a:cubicBezTo>
                    <a:pt x="7738" y="8757"/>
                    <a:pt x="7778" y="9593"/>
                    <a:pt x="7858" y="10448"/>
                  </a:cubicBezTo>
                  <a:cubicBezTo>
                    <a:pt x="7977" y="12000"/>
                    <a:pt x="8116" y="13551"/>
                    <a:pt x="8236" y="15123"/>
                  </a:cubicBezTo>
                  <a:cubicBezTo>
                    <a:pt x="8275" y="15939"/>
                    <a:pt x="8275" y="16953"/>
                    <a:pt x="7579" y="17411"/>
                  </a:cubicBezTo>
                  <a:cubicBezTo>
                    <a:pt x="7360" y="17551"/>
                    <a:pt x="7102" y="17610"/>
                    <a:pt x="6836" y="17610"/>
                  </a:cubicBezTo>
                  <a:cubicBezTo>
                    <a:pt x="6499" y="17610"/>
                    <a:pt x="6149" y="17515"/>
                    <a:pt x="5849" y="17371"/>
                  </a:cubicBezTo>
                  <a:cubicBezTo>
                    <a:pt x="4993" y="17013"/>
                    <a:pt x="4257" y="16416"/>
                    <a:pt x="3740" y="15640"/>
                  </a:cubicBezTo>
                  <a:cubicBezTo>
                    <a:pt x="3342" y="15043"/>
                    <a:pt x="3004" y="14347"/>
                    <a:pt x="2367" y="14089"/>
                  </a:cubicBezTo>
                  <a:cubicBezTo>
                    <a:pt x="2225" y="14034"/>
                    <a:pt x="2079" y="14008"/>
                    <a:pt x="1932" y="14008"/>
                  </a:cubicBezTo>
                  <a:cubicBezTo>
                    <a:pt x="1282" y="14008"/>
                    <a:pt x="634" y="14509"/>
                    <a:pt x="358" y="15143"/>
                  </a:cubicBezTo>
                  <a:cubicBezTo>
                    <a:pt x="0" y="15919"/>
                    <a:pt x="179" y="16774"/>
                    <a:pt x="199" y="17629"/>
                  </a:cubicBezTo>
                  <a:cubicBezTo>
                    <a:pt x="398" y="22682"/>
                    <a:pt x="1790" y="28192"/>
                    <a:pt x="6346" y="30898"/>
                  </a:cubicBezTo>
                  <a:cubicBezTo>
                    <a:pt x="7292" y="31169"/>
                    <a:pt x="8209" y="31292"/>
                    <a:pt x="9111" y="31292"/>
                  </a:cubicBezTo>
                  <a:cubicBezTo>
                    <a:pt x="10789" y="31292"/>
                    <a:pt x="12415" y="30867"/>
                    <a:pt x="14084" y="30182"/>
                  </a:cubicBezTo>
                  <a:cubicBezTo>
                    <a:pt x="16690" y="29048"/>
                    <a:pt x="18898" y="27118"/>
                    <a:pt x="20589" y="24831"/>
                  </a:cubicBezTo>
                  <a:cubicBezTo>
                    <a:pt x="21066" y="24174"/>
                    <a:pt x="21504" y="23478"/>
                    <a:pt x="21703" y="22682"/>
                  </a:cubicBezTo>
                  <a:cubicBezTo>
                    <a:pt x="21902" y="21886"/>
                    <a:pt x="21783" y="20991"/>
                    <a:pt x="21265" y="20355"/>
                  </a:cubicBezTo>
                  <a:cubicBezTo>
                    <a:pt x="20815" y="19825"/>
                    <a:pt x="20141" y="19602"/>
                    <a:pt x="19438" y="19602"/>
                  </a:cubicBezTo>
                  <a:cubicBezTo>
                    <a:pt x="18901" y="19602"/>
                    <a:pt x="18347" y="19733"/>
                    <a:pt x="17864" y="19957"/>
                  </a:cubicBezTo>
                  <a:cubicBezTo>
                    <a:pt x="17267" y="20235"/>
                    <a:pt x="16710" y="20633"/>
                    <a:pt x="16073" y="20812"/>
                  </a:cubicBezTo>
                  <a:cubicBezTo>
                    <a:pt x="15896" y="20861"/>
                    <a:pt x="15710" y="20886"/>
                    <a:pt x="15527" y="20886"/>
                  </a:cubicBezTo>
                  <a:cubicBezTo>
                    <a:pt x="15030" y="20886"/>
                    <a:pt x="14550" y="20702"/>
                    <a:pt x="14303" y="20295"/>
                  </a:cubicBezTo>
                  <a:cubicBezTo>
                    <a:pt x="13985" y="19718"/>
                    <a:pt x="14203" y="18942"/>
                    <a:pt x="14681" y="18465"/>
                  </a:cubicBezTo>
                  <a:cubicBezTo>
                    <a:pt x="15119" y="18007"/>
                    <a:pt x="15775" y="17749"/>
                    <a:pt x="16372" y="17470"/>
                  </a:cubicBezTo>
                  <a:cubicBezTo>
                    <a:pt x="18023" y="16734"/>
                    <a:pt x="19575" y="15660"/>
                    <a:pt x="20887" y="14387"/>
                  </a:cubicBezTo>
                  <a:cubicBezTo>
                    <a:pt x="21544" y="13770"/>
                    <a:pt x="22180" y="12795"/>
                    <a:pt x="21783" y="11980"/>
                  </a:cubicBezTo>
                  <a:cubicBezTo>
                    <a:pt x="21504" y="11383"/>
                    <a:pt x="20768" y="11144"/>
                    <a:pt x="20112" y="11105"/>
                  </a:cubicBezTo>
                  <a:cubicBezTo>
                    <a:pt x="20060" y="11103"/>
                    <a:pt x="20008" y="11102"/>
                    <a:pt x="19956" y="11102"/>
                  </a:cubicBezTo>
                  <a:cubicBezTo>
                    <a:pt x="19632" y="11102"/>
                    <a:pt x="19299" y="11129"/>
                    <a:pt x="18969" y="11129"/>
                  </a:cubicBezTo>
                  <a:cubicBezTo>
                    <a:pt x="18697" y="11129"/>
                    <a:pt x="18426" y="11111"/>
                    <a:pt x="18162" y="11045"/>
                  </a:cubicBezTo>
                  <a:cubicBezTo>
                    <a:pt x="17585" y="10906"/>
                    <a:pt x="17008" y="10388"/>
                    <a:pt x="17168" y="9812"/>
                  </a:cubicBezTo>
                  <a:cubicBezTo>
                    <a:pt x="17227" y="9493"/>
                    <a:pt x="17506" y="9274"/>
                    <a:pt x="17764" y="9076"/>
                  </a:cubicBezTo>
                  <a:cubicBezTo>
                    <a:pt x="19117" y="7922"/>
                    <a:pt x="20370" y="6569"/>
                    <a:pt x="21365" y="5077"/>
                  </a:cubicBezTo>
                  <a:cubicBezTo>
                    <a:pt x="22061" y="4082"/>
                    <a:pt x="22658" y="2829"/>
                    <a:pt x="22260" y="1656"/>
                  </a:cubicBezTo>
                  <a:cubicBezTo>
                    <a:pt x="21920" y="635"/>
                    <a:pt x="20805" y="1"/>
                    <a:pt x="19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3" name="Google Shape;102;p17">
              <a:extLst>
                <a:ext uri="{FF2B5EF4-FFF2-40B4-BE49-F238E27FC236}">
                  <a16:creationId xmlns:a16="http://schemas.microsoft.com/office/drawing/2014/main" xmlns="" id="{BA6F6CF8-FF5A-4AEA-AEF4-CB53DDCD61A9}"/>
                </a:ext>
              </a:extLst>
            </p:cNvPr>
            <p:cNvSpPr/>
            <p:nvPr/>
          </p:nvSpPr>
          <p:spPr>
            <a:xfrm>
              <a:off x="4361236" y="3297061"/>
              <a:ext cx="559061" cy="1213796"/>
            </a:xfrm>
            <a:custGeom>
              <a:avLst/>
              <a:gdLst/>
              <a:ahLst/>
              <a:cxnLst/>
              <a:rect l="l" t="t" r="r" b="b"/>
              <a:pathLst>
                <a:path w="14065" h="30537" extrusionOk="0">
                  <a:moveTo>
                    <a:pt x="14064" y="1"/>
                  </a:moveTo>
                  <a:lnTo>
                    <a:pt x="14064" y="1"/>
                  </a:lnTo>
                  <a:cubicBezTo>
                    <a:pt x="14005" y="61"/>
                    <a:pt x="13925" y="140"/>
                    <a:pt x="13826" y="240"/>
                  </a:cubicBezTo>
                  <a:cubicBezTo>
                    <a:pt x="13627" y="458"/>
                    <a:pt x="13308" y="757"/>
                    <a:pt x="12930" y="1155"/>
                  </a:cubicBezTo>
                  <a:cubicBezTo>
                    <a:pt x="12155" y="1950"/>
                    <a:pt x="11080" y="3164"/>
                    <a:pt x="9947" y="4815"/>
                  </a:cubicBezTo>
                  <a:cubicBezTo>
                    <a:pt x="9370" y="5611"/>
                    <a:pt x="8793" y="6546"/>
                    <a:pt x="8176" y="7540"/>
                  </a:cubicBezTo>
                  <a:cubicBezTo>
                    <a:pt x="7559" y="8535"/>
                    <a:pt x="6943" y="9609"/>
                    <a:pt x="6286" y="10783"/>
                  </a:cubicBezTo>
                  <a:cubicBezTo>
                    <a:pt x="5650" y="11917"/>
                    <a:pt x="5013" y="13170"/>
                    <a:pt x="4476" y="14503"/>
                  </a:cubicBezTo>
                  <a:cubicBezTo>
                    <a:pt x="4178" y="15179"/>
                    <a:pt x="3959" y="15875"/>
                    <a:pt x="3700" y="16572"/>
                  </a:cubicBezTo>
                  <a:cubicBezTo>
                    <a:pt x="3462" y="17268"/>
                    <a:pt x="3203" y="17984"/>
                    <a:pt x="2964" y="18700"/>
                  </a:cubicBezTo>
                  <a:cubicBezTo>
                    <a:pt x="1970" y="21585"/>
                    <a:pt x="1114" y="24409"/>
                    <a:pt x="577" y="26995"/>
                  </a:cubicBezTo>
                  <a:cubicBezTo>
                    <a:pt x="0" y="29581"/>
                    <a:pt x="338" y="28448"/>
                    <a:pt x="318" y="30477"/>
                  </a:cubicBezTo>
                  <a:lnTo>
                    <a:pt x="438" y="30536"/>
                  </a:lnTo>
                  <a:cubicBezTo>
                    <a:pt x="498" y="28547"/>
                    <a:pt x="139" y="29681"/>
                    <a:pt x="716" y="27095"/>
                  </a:cubicBezTo>
                  <a:cubicBezTo>
                    <a:pt x="1293" y="24509"/>
                    <a:pt x="2129" y="21684"/>
                    <a:pt x="3103" y="18800"/>
                  </a:cubicBezTo>
                  <a:cubicBezTo>
                    <a:pt x="3362" y="18083"/>
                    <a:pt x="3601" y="17367"/>
                    <a:pt x="3859" y="16671"/>
                  </a:cubicBezTo>
                  <a:cubicBezTo>
                    <a:pt x="4078" y="15955"/>
                    <a:pt x="4317" y="15279"/>
                    <a:pt x="4595" y="14602"/>
                  </a:cubicBezTo>
                  <a:cubicBezTo>
                    <a:pt x="5152" y="13269"/>
                    <a:pt x="5769" y="12036"/>
                    <a:pt x="6386" y="10882"/>
                  </a:cubicBezTo>
                  <a:cubicBezTo>
                    <a:pt x="7002" y="9709"/>
                    <a:pt x="7659" y="8614"/>
                    <a:pt x="8256" y="7620"/>
                  </a:cubicBezTo>
                  <a:cubicBezTo>
                    <a:pt x="8872" y="6605"/>
                    <a:pt x="9449" y="5670"/>
                    <a:pt x="10026" y="4855"/>
                  </a:cubicBezTo>
                  <a:cubicBezTo>
                    <a:pt x="11140" y="3224"/>
                    <a:pt x="12214" y="1990"/>
                    <a:pt x="12950" y="1175"/>
                  </a:cubicBezTo>
                  <a:cubicBezTo>
                    <a:pt x="13348" y="777"/>
                    <a:pt x="13647" y="458"/>
                    <a:pt x="13846" y="260"/>
                  </a:cubicBezTo>
                  <a:cubicBezTo>
                    <a:pt x="13945" y="160"/>
                    <a:pt x="14025" y="61"/>
                    <a:pt x="140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4" name="Google Shape;103;p17">
              <a:extLst>
                <a:ext uri="{FF2B5EF4-FFF2-40B4-BE49-F238E27FC236}">
                  <a16:creationId xmlns:a16="http://schemas.microsoft.com/office/drawing/2014/main" xmlns="" id="{C338273E-FF47-4837-934A-C03EC575A39A}"/>
                </a:ext>
              </a:extLst>
            </p:cNvPr>
            <p:cNvSpPr/>
            <p:nvPr/>
          </p:nvSpPr>
          <p:spPr>
            <a:xfrm>
              <a:off x="4464822" y="3510553"/>
              <a:ext cx="75124" cy="362187"/>
            </a:xfrm>
            <a:custGeom>
              <a:avLst/>
              <a:gdLst/>
              <a:ahLst/>
              <a:cxnLst/>
              <a:rect l="l" t="t" r="r" b="b"/>
              <a:pathLst>
                <a:path w="1890" h="91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0" y="140"/>
                    <a:pt x="80" y="359"/>
                  </a:cubicBezTo>
                  <a:cubicBezTo>
                    <a:pt x="119" y="578"/>
                    <a:pt x="199" y="936"/>
                    <a:pt x="299" y="1334"/>
                  </a:cubicBezTo>
                  <a:cubicBezTo>
                    <a:pt x="497" y="2149"/>
                    <a:pt x="716" y="3283"/>
                    <a:pt x="955" y="4556"/>
                  </a:cubicBezTo>
                  <a:cubicBezTo>
                    <a:pt x="1174" y="5830"/>
                    <a:pt x="1393" y="6963"/>
                    <a:pt x="1572" y="7799"/>
                  </a:cubicBezTo>
                  <a:cubicBezTo>
                    <a:pt x="1651" y="8197"/>
                    <a:pt x="1751" y="8535"/>
                    <a:pt x="1790" y="8754"/>
                  </a:cubicBezTo>
                  <a:cubicBezTo>
                    <a:pt x="1850" y="8992"/>
                    <a:pt x="1890" y="9112"/>
                    <a:pt x="1890" y="9112"/>
                  </a:cubicBezTo>
                  <a:cubicBezTo>
                    <a:pt x="1890" y="9112"/>
                    <a:pt x="1870" y="8953"/>
                    <a:pt x="1850" y="8754"/>
                  </a:cubicBezTo>
                  <a:cubicBezTo>
                    <a:pt x="1790" y="8515"/>
                    <a:pt x="1751" y="8197"/>
                    <a:pt x="1671" y="7799"/>
                  </a:cubicBezTo>
                  <a:cubicBezTo>
                    <a:pt x="1512" y="6944"/>
                    <a:pt x="1313" y="5810"/>
                    <a:pt x="1094" y="4556"/>
                  </a:cubicBezTo>
                  <a:cubicBezTo>
                    <a:pt x="875" y="3283"/>
                    <a:pt x="617" y="2149"/>
                    <a:pt x="398" y="1334"/>
                  </a:cubicBezTo>
                  <a:cubicBezTo>
                    <a:pt x="299" y="896"/>
                    <a:pt x="199" y="578"/>
                    <a:pt x="119" y="359"/>
                  </a:cubicBezTo>
                  <a:cubicBezTo>
                    <a:pt x="60" y="14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5" name="Google Shape;104;p17">
              <a:extLst>
                <a:ext uri="{FF2B5EF4-FFF2-40B4-BE49-F238E27FC236}">
                  <a16:creationId xmlns:a16="http://schemas.microsoft.com/office/drawing/2014/main" xmlns="" id="{9503B4F5-8831-4D15-AAEB-B400A39F265F}"/>
                </a:ext>
              </a:extLst>
            </p:cNvPr>
            <p:cNvSpPr/>
            <p:nvPr/>
          </p:nvSpPr>
          <p:spPr>
            <a:xfrm>
              <a:off x="4539152" y="3761211"/>
              <a:ext cx="422247" cy="110898"/>
            </a:xfrm>
            <a:custGeom>
              <a:avLst/>
              <a:gdLst/>
              <a:ahLst/>
              <a:cxnLst/>
              <a:rect l="l" t="t" r="r" b="b"/>
              <a:pathLst>
                <a:path w="10623" h="2790" extrusionOk="0">
                  <a:moveTo>
                    <a:pt x="10165" y="1"/>
                  </a:moveTo>
                  <a:cubicBezTo>
                    <a:pt x="9887" y="21"/>
                    <a:pt x="9489" y="61"/>
                    <a:pt x="8992" y="140"/>
                  </a:cubicBezTo>
                  <a:cubicBezTo>
                    <a:pt x="7997" y="299"/>
                    <a:pt x="6664" y="558"/>
                    <a:pt x="5192" y="956"/>
                  </a:cubicBezTo>
                  <a:cubicBezTo>
                    <a:pt x="3720" y="1354"/>
                    <a:pt x="2427" y="1791"/>
                    <a:pt x="1492" y="2129"/>
                  </a:cubicBezTo>
                  <a:cubicBezTo>
                    <a:pt x="1015" y="2308"/>
                    <a:pt x="637" y="2448"/>
                    <a:pt x="398" y="2587"/>
                  </a:cubicBezTo>
                  <a:cubicBezTo>
                    <a:pt x="119" y="2706"/>
                    <a:pt x="0" y="2786"/>
                    <a:pt x="0" y="2786"/>
                  </a:cubicBezTo>
                  <a:cubicBezTo>
                    <a:pt x="3" y="2788"/>
                    <a:pt x="7" y="2790"/>
                    <a:pt x="13" y="2790"/>
                  </a:cubicBezTo>
                  <a:cubicBezTo>
                    <a:pt x="53" y="2790"/>
                    <a:pt x="175" y="2733"/>
                    <a:pt x="418" y="2647"/>
                  </a:cubicBezTo>
                  <a:cubicBezTo>
                    <a:pt x="696" y="2547"/>
                    <a:pt x="1074" y="2408"/>
                    <a:pt x="1532" y="2249"/>
                  </a:cubicBezTo>
                  <a:cubicBezTo>
                    <a:pt x="2467" y="1931"/>
                    <a:pt x="3780" y="1533"/>
                    <a:pt x="5252" y="1135"/>
                  </a:cubicBezTo>
                  <a:cubicBezTo>
                    <a:pt x="6704" y="737"/>
                    <a:pt x="8057" y="439"/>
                    <a:pt x="9031" y="260"/>
                  </a:cubicBezTo>
                  <a:cubicBezTo>
                    <a:pt x="9529" y="160"/>
                    <a:pt x="9927" y="120"/>
                    <a:pt x="10185" y="61"/>
                  </a:cubicBezTo>
                  <a:cubicBezTo>
                    <a:pt x="10464" y="41"/>
                    <a:pt x="10623" y="1"/>
                    <a:pt x="10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6" name="Google Shape;105;p17">
              <a:extLst>
                <a:ext uri="{FF2B5EF4-FFF2-40B4-BE49-F238E27FC236}">
                  <a16:creationId xmlns:a16="http://schemas.microsoft.com/office/drawing/2014/main" xmlns="" id="{2E0002DE-9745-49DD-9A60-88EDEEFE7F18}"/>
                </a:ext>
              </a:extLst>
            </p:cNvPr>
            <p:cNvSpPr/>
            <p:nvPr/>
          </p:nvSpPr>
          <p:spPr>
            <a:xfrm>
              <a:off x="4132718" y="3830811"/>
              <a:ext cx="256218" cy="529806"/>
            </a:xfrm>
            <a:custGeom>
              <a:avLst/>
              <a:gdLst/>
              <a:ahLst/>
              <a:cxnLst/>
              <a:rect l="l" t="t" r="r" b="b"/>
              <a:pathLst>
                <a:path w="6446" h="13329" extrusionOk="0">
                  <a:moveTo>
                    <a:pt x="0" y="1"/>
                  </a:moveTo>
                  <a:cubicBezTo>
                    <a:pt x="0" y="1"/>
                    <a:pt x="0" y="60"/>
                    <a:pt x="60" y="160"/>
                  </a:cubicBezTo>
                  <a:cubicBezTo>
                    <a:pt x="120" y="279"/>
                    <a:pt x="179" y="398"/>
                    <a:pt x="259" y="557"/>
                  </a:cubicBezTo>
                  <a:cubicBezTo>
                    <a:pt x="418" y="896"/>
                    <a:pt x="677" y="1373"/>
                    <a:pt x="955" y="1970"/>
                  </a:cubicBezTo>
                  <a:cubicBezTo>
                    <a:pt x="1552" y="3183"/>
                    <a:pt x="2308" y="4854"/>
                    <a:pt x="3163" y="6724"/>
                  </a:cubicBezTo>
                  <a:cubicBezTo>
                    <a:pt x="3999" y="8594"/>
                    <a:pt x="4774" y="10245"/>
                    <a:pt x="5391" y="11439"/>
                  </a:cubicBezTo>
                  <a:cubicBezTo>
                    <a:pt x="5690" y="12036"/>
                    <a:pt x="5968" y="12513"/>
                    <a:pt x="6147" y="12831"/>
                  </a:cubicBezTo>
                  <a:cubicBezTo>
                    <a:pt x="6247" y="12990"/>
                    <a:pt x="6326" y="13110"/>
                    <a:pt x="6366" y="13209"/>
                  </a:cubicBezTo>
                  <a:cubicBezTo>
                    <a:pt x="6426" y="13289"/>
                    <a:pt x="6445" y="13329"/>
                    <a:pt x="6445" y="13329"/>
                  </a:cubicBezTo>
                  <a:cubicBezTo>
                    <a:pt x="6445" y="13329"/>
                    <a:pt x="6426" y="13289"/>
                    <a:pt x="6386" y="13189"/>
                  </a:cubicBezTo>
                  <a:cubicBezTo>
                    <a:pt x="6326" y="13070"/>
                    <a:pt x="6266" y="12931"/>
                    <a:pt x="6187" y="12792"/>
                  </a:cubicBezTo>
                  <a:cubicBezTo>
                    <a:pt x="6028" y="12433"/>
                    <a:pt x="5809" y="11976"/>
                    <a:pt x="5491" y="11379"/>
                  </a:cubicBezTo>
                  <a:cubicBezTo>
                    <a:pt x="4894" y="10146"/>
                    <a:pt x="4138" y="8495"/>
                    <a:pt x="3283" y="6625"/>
                  </a:cubicBezTo>
                  <a:cubicBezTo>
                    <a:pt x="2447" y="4755"/>
                    <a:pt x="1671" y="3084"/>
                    <a:pt x="1055" y="1890"/>
                  </a:cubicBezTo>
                  <a:cubicBezTo>
                    <a:pt x="756" y="1294"/>
                    <a:pt x="478" y="816"/>
                    <a:pt x="299" y="498"/>
                  </a:cubicBezTo>
                  <a:cubicBezTo>
                    <a:pt x="199" y="359"/>
                    <a:pt x="120" y="219"/>
                    <a:pt x="80" y="120"/>
                  </a:cubicBezTo>
                  <a:cubicBezTo>
                    <a:pt x="20" y="6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7" name="Google Shape;106;p17">
              <a:extLst>
                <a:ext uri="{FF2B5EF4-FFF2-40B4-BE49-F238E27FC236}">
                  <a16:creationId xmlns:a16="http://schemas.microsoft.com/office/drawing/2014/main" xmlns="" id="{B8921892-F3A6-462D-88BE-1F9880F1D1BD}"/>
                </a:ext>
              </a:extLst>
            </p:cNvPr>
            <p:cNvSpPr/>
            <p:nvPr/>
          </p:nvSpPr>
          <p:spPr>
            <a:xfrm>
              <a:off x="4388901" y="4136163"/>
              <a:ext cx="554331" cy="226844"/>
            </a:xfrm>
            <a:custGeom>
              <a:avLst/>
              <a:gdLst/>
              <a:ahLst/>
              <a:cxnLst/>
              <a:rect l="l" t="t" r="r" b="b"/>
              <a:pathLst>
                <a:path w="13946" h="5707" extrusionOk="0">
                  <a:moveTo>
                    <a:pt x="13934" y="1"/>
                  </a:moveTo>
                  <a:cubicBezTo>
                    <a:pt x="13917" y="1"/>
                    <a:pt x="13876" y="29"/>
                    <a:pt x="13806" y="57"/>
                  </a:cubicBezTo>
                  <a:cubicBezTo>
                    <a:pt x="13667" y="116"/>
                    <a:pt x="13547" y="156"/>
                    <a:pt x="13368" y="216"/>
                  </a:cubicBezTo>
                  <a:cubicBezTo>
                    <a:pt x="13010" y="335"/>
                    <a:pt x="12513" y="534"/>
                    <a:pt x="11856" y="773"/>
                  </a:cubicBezTo>
                  <a:cubicBezTo>
                    <a:pt x="10603" y="1270"/>
                    <a:pt x="8853" y="1966"/>
                    <a:pt x="6943" y="2802"/>
                  </a:cubicBezTo>
                  <a:cubicBezTo>
                    <a:pt x="5013" y="3618"/>
                    <a:pt x="3303" y="4334"/>
                    <a:pt x="2029" y="4851"/>
                  </a:cubicBezTo>
                  <a:lnTo>
                    <a:pt x="538" y="5448"/>
                  </a:lnTo>
                  <a:cubicBezTo>
                    <a:pt x="398" y="5527"/>
                    <a:pt x="259" y="5587"/>
                    <a:pt x="160" y="5627"/>
                  </a:cubicBezTo>
                  <a:lnTo>
                    <a:pt x="0" y="5706"/>
                  </a:lnTo>
                  <a:cubicBezTo>
                    <a:pt x="0" y="5706"/>
                    <a:pt x="40" y="5686"/>
                    <a:pt x="160" y="5647"/>
                  </a:cubicBezTo>
                  <a:cubicBezTo>
                    <a:pt x="279" y="5607"/>
                    <a:pt x="398" y="5547"/>
                    <a:pt x="577" y="5507"/>
                  </a:cubicBezTo>
                  <a:cubicBezTo>
                    <a:pt x="955" y="5368"/>
                    <a:pt x="1453" y="5189"/>
                    <a:pt x="2089" y="4930"/>
                  </a:cubicBezTo>
                  <a:cubicBezTo>
                    <a:pt x="3362" y="4433"/>
                    <a:pt x="5093" y="3737"/>
                    <a:pt x="7003" y="2921"/>
                  </a:cubicBezTo>
                  <a:cubicBezTo>
                    <a:pt x="8932" y="2106"/>
                    <a:pt x="10643" y="1370"/>
                    <a:pt x="11916" y="852"/>
                  </a:cubicBezTo>
                  <a:lnTo>
                    <a:pt x="13408" y="256"/>
                  </a:lnTo>
                  <a:cubicBezTo>
                    <a:pt x="13547" y="176"/>
                    <a:pt x="13707" y="136"/>
                    <a:pt x="13806" y="77"/>
                  </a:cubicBezTo>
                  <a:lnTo>
                    <a:pt x="13945" y="17"/>
                  </a:lnTo>
                  <a:cubicBezTo>
                    <a:pt x="13945" y="5"/>
                    <a:pt x="13942" y="1"/>
                    <a:pt x="139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8" name="Google Shape;107;p17">
              <a:extLst>
                <a:ext uri="{FF2B5EF4-FFF2-40B4-BE49-F238E27FC236}">
                  <a16:creationId xmlns:a16="http://schemas.microsoft.com/office/drawing/2014/main" xmlns="" id="{3413E94E-A98B-4918-901E-20793EE659C0}"/>
                </a:ext>
              </a:extLst>
            </p:cNvPr>
            <p:cNvSpPr/>
            <p:nvPr/>
          </p:nvSpPr>
          <p:spPr>
            <a:xfrm>
              <a:off x="3759475" y="1059310"/>
              <a:ext cx="296563" cy="706885"/>
            </a:xfrm>
            <a:custGeom>
              <a:avLst/>
              <a:gdLst/>
              <a:ahLst/>
              <a:cxnLst/>
              <a:rect l="l" t="t" r="r" b="b"/>
              <a:pathLst>
                <a:path w="7461" h="17784" extrusionOk="0">
                  <a:moveTo>
                    <a:pt x="5289" y="0"/>
                  </a:moveTo>
                  <a:cubicBezTo>
                    <a:pt x="3881" y="0"/>
                    <a:pt x="2521" y="861"/>
                    <a:pt x="1911" y="1792"/>
                  </a:cubicBezTo>
                  <a:cubicBezTo>
                    <a:pt x="1115" y="3025"/>
                    <a:pt x="777" y="4457"/>
                    <a:pt x="538" y="5910"/>
                  </a:cubicBezTo>
                  <a:cubicBezTo>
                    <a:pt x="61" y="8854"/>
                    <a:pt x="1" y="11877"/>
                    <a:pt x="319" y="14861"/>
                  </a:cubicBezTo>
                  <a:cubicBezTo>
                    <a:pt x="419" y="15717"/>
                    <a:pt x="598" y="16691"/>
                    <a:pt x="1254" y="17268"/>
                  </a:cubicBezTo>
                  <a:cubicBezTo>
                    <a:pt x="1709" y="17640"/>
                    <a:pt x="2287" y="17783"/>
                    <a:pt x="2871" y="17783"/>
                  </a:cubicBezTo>
                  <a:cubicBezTo>
                    <a:pt x="3130" y="17783"/>
                    <a:pt x="3390" y="17755"/>
                    <a:pt x="3641" y="17706"/>
                  </a:cubicBezTo>
                  <a:cubicBezTo>
                    <a:pt x="4397" y="17587"/>
                    <a:pt x="5133" y="17288"/>
                    <a:pt x="5630" y="16711"/>
                  </a:cubicBezTo>
                  <a:cubicBezTo>
                    <a:pt x="6386" y="15816"/>
                    <a:pt x="6287" y="14523"/>
                    <a:pt x="6207" y="13369"/>
                  </a:cubicBezTo>
                  <a:cubicBezTo>
                    <a:pt x="5929" y="9351"/>
                    <a:pt x="6367" y="5333"/>
                    <a:pt x="7461" y="1474"/>
                  </a:cubicBezTo>
                  <a:lnTo>
                    <a:pt x="6565" y="260"/>
                  </a:lnTo>
                  <a:cubicBezTo>
                    <a:pt x="6149" y="79"/>
                    <a:pt x="5717" y="0"/>
                    <a:pt x="52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9" name="Google Shape;108;p17">
              <a:extLst>
                <a:ext uri="{FF2B5EF4-FFF2-40B4-BE49-F238E27FC236}">
                  <a16:creationId xmlns:a16="http://schemas.microsoft.com/office/drawing/2014/main" xmlns="" id="{014EC90D-C9B7-4D0C-9C83-6A0443E9EE96}"/>
                </a:ext>
              </a:extLst>
            </p:cNvPr>
            <p:cNvSpPr/>
            <p:nvPr/>
          </p:nvSpPr>
          <p:spPr>
            <a:xfrm>
              <a:off x="3866241" y="1049174"/>
              <a:ext cx="570906" cy="944143"/>
            </a:xfrm>
            <a:custGeom>
              <a:avLst/>
              <a:gdLst/>
              <a:ahLst/>
              <a:cxnLst/>
              <a:rect l="l" t="t" r="r" b="b"/>
              <a:pathLst>
                <a:path w="14363" h="23753" extrusionOk="0">
                  <a:moveTo>
                    <a:pt x="4084" y="1"/>
                  </a:moveTo>
                  <a:cubicBezTo>
                    <a:pt x="2387" y="1"/>
                    <a:pt x="655" y="833"/>
                    <a:pt x="0" y="2126"/>
                  </a:cubicBezTo>
                  <a:lnTo>
                    <a:pt x="4397" y="3439"/>
                  </a:lnTo>
                  <a:cubicBezTo>
                    <a:pt x="3919" y="5926"/>
                    <a:pt x="3482" y="8472"/>
                    <a:pt x="3501" y="10999"/>
                  </a:cubicBezTo>
                  <a:cubicBezTo>
                    <a:pt x="3521" y="13565"/>
                    <a:pt x="4058" y="16151"/>
                    <a:pt x="5451" y="18299"/>
                  </a:cubicBezTo>
                  <a:cubicBezTo>
                    <a:pt x="6605" y="20109"/>
                    <a:pt x="8335" y="21502"/>
                    <a:pt x="10026" y="22835"/>
                  </a:cubicBezTo>
                  <a:cubicBezTo>
                    <a:pt x="10576" y="23278"/>
                    <a:pt x="11204" y="23752"/>
                    <a:pt x="11897" y="23752"/>
                  </a:cubicBezTo>
                  <a:cubicBezTo>
                    <a:pt x="11982" y="23752"/>
                    <a:pt x="12068" y="23745"/>
                    <a:pt x="12155" y="23730"/>
                  </a:cubicBezTo>
                  <a:cubicBezTo>
                    <a:pt x="12771" y="23630"/>
                    <a:pt x="13269" y="23113"/>
                    <a:pt x="13607" y="22576"/>
                  </a:cubicBezTo>
                  <a:cubicBezTo>
                    <a:pt x="14224" y="21502"/>
                    <a:pt x="14363" y="20189"/>
                    <a:pt x="14005" y="18995"/>
                  </a:cubicBezTo>
                  <a:cubicBezTo>
                    <a:pt x="13070" y="16111"/>
                    <a:pt x="9529" y="14719"/>
                    <a:pt x="8554" y="11854"/>
                  </a:cubicBezTo>
                  <a:cubicBezTo>
                    <a:pt x="7719" y="9387"/>
                    <a:pt x="9111" y="6722"/>
                    <a:pt x="8952" y="4136"/>
                  </a:cubicBezTo>
                  <a:cubicBezTo>
                    <a:pt x="8813" y="2345"/>
                    <a:pt x="7003" y="615"/>
                    <a:pt x="5312" y="157"/>
                  </a:cubicBezTo>
                  <a:cubicBezTo>
                    <a:pt x="4915" y="51"/>
                    <a:pt x="4501" y="1"/>
                    <a:pt x="40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0" name="Google Shape;109;p17">
              <a:extLst>
                <a:ext uri="{FF2B5EF4-FFF2-40B4-BE49-F238E27FC236}">
                  <a16:creationId xmlns:a16="http://schemas.microsoft.com/office/drawing/2014/main" xmlns="" id="{1C7E1BBA-C54F-473B-ADDC-963A95E2DC03}"/>
                </a:ext>
              </a:extLst>
            </p:cNvPr>
            <p:cNvSpPr/>
            <p:nvPr/>
          </p:nvSpPr>
          <p:spPr>
            <a:xfrm>
              <a:off x="3825101" y="1087890"/>
              <a:ext cx="333727" cy="635974"/>
            </a:xfrm>
            <a:custGeom>
              <a:avLst/>
              <a:gdLst/>
              <a:ahLst/>
              <a:cxnLst/>
              <a:rect l="l" t="t" r="r" b="b"/>
              <a:pathLst>
                <a:path w="8396" h="16000" extrusionOk="0">
                  <a:moveTo>
                    <a:pt x="4297" y="1"/>
                  </a:moveTo>
                  <a:cubicBezTo>
                    <a:pt x="2415" y="1"/>
                    <a:pt x="779" y="1452"/>
                    <a:pt x="498" y="3360"/>
                  </a:cubicBezTo>
                  <a:cubicBezTo>
                    <a:pt x="240" y="5151"/>
                    <a:pt x="1" y="6941"/>
                    <a:pt x="1" y="7598"/>
                  </a:cubicBezTo>
                  <a:cubicBezTo>
                    <a:pt x="41" y="9567"/>
                    <a:pt x="1175" y="10323"/>
                    <a:pt x="1652" y="10562"/>
                  </a:cubicBezTo>
                  <a:cubicBezTo>
                    <a:pt x="1752" y="10601"/>
                    <a:pt x="2050" y="10681"/>
                    <a:pt x="2169" y="10681"/>
                  </a:cubicBezTo>
                  <a:lnTo>
                    <a:pt x="2169" y="10701"/>
                  </a:lnTo>
                  <a:lnTo>
                    <a:pt x="1732" y="12969"/>
                  </a:lnTo>
                  <a:cubicBezTo>
                    <a:pt x="1533" y="14441"/>
                    <a:pt x="2348" y="15774"/>
                    <a:pt x="3840" y="15972"/>
                  </a:cubicBezTo>
                  <a:cubicBezTo>
                    <a:pt x="3965" y="15991"/>
                    <a:pt x="4087" y="16000"/>
                    <a:pt x="4206" y="16000"/>
                  </a:cubicBezTo>
                  <a:cubicBezTo>
                    <a:pt x="5515" y="16000"/>
                    <a:pt x="6486" y="14933"/>
                    <a:pt x="6705" y="13565"/>
                  </a:cubicBezTo>
                  <a:lnTo>
                    <a:pt x="8117" y="4315"/>
                  </a:lnTo>
                  <a:cubicBezTo>
                    <a:pt x="8396" y="2167"/>
                    <a:pt x="6844" y="237"/>
                    <a:pt x="4656" y="19"/>
                  </a:cubicBezTo>
                  <a:cubicBezTo>
                    <a:pt x="4535" y="7"/>
                    <a:pt x="4416" y="1"/>
                    <a:pt x="4297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1" name="Google Shape;110;p17">
              <a:extLst>
                <a:ext uri="{FF2B5EF4-FFF2-40B4-BE49-F238E27FC236}">
                  <a16:creationId xmlns:a16="http://schemas.microsoft.com/office/drawing/2014/main" xmlns="" id="{02E8F102-1C1A-4561-B22F-8914B91EE40E}"/>
                </a:ext>
              </a:extLst>
            </p:cNvPr>
            <p:cNvSpPr/>
            <p:nvPr/>
          </p:nvSpPr>
          <p:spPr>
            <a:xfrm>
              <a:off x="3862266" y="1251934"/>
              <a:ext cx="25359" cy="23412"/>
            </a:xfrm>
            <a:custGeom>
              <a:avLst/>
              <a:gdLst/>
              <a:ahLst/>
              <a:cxnLst/>
              <a:rect l="l" t="t" r="r" b="b"/>
              <a:pathLst>
                <a:path w="638" h="589" extrusionOk="0">
                  <a:moveTo>
                    <a:pt x="296" y="1"/>
                  </a:moveTo>
                  <a:cubicBezTo>
                    <a:pt x="175" y="1"/>
                    <a:pt x="55" y="93"/>
                    <a:pt x="21" y="228"/>
                  </a:cubicBezTo>
                  <a:cubicBezTo>
                    <a:pt x="1" y="407"/>
                    <a:pt x="100" y="566"/>
                    <a:pt x="260" y="586"/>
                  </a:cubicBezTo>
                  <a:cubicBezTo>
                    <a:pt x="275" y="588"/>
                    <a:pt x="290" y="589"/>
                    <a:pt x="305" y="589"/>
                  </a:cubicBezTo>
                  <a:cubicBezTo>
                    <a:pt x="465" y="589"/>
                    <a:pt x="599" y="495"/>
                    <a:pt x="618" y="367"/>
                  </a:cubicBezTo>
                  <a:cubicBezTo>
                    <a:pt x="637" y="188"/>
                    <a:pt x="538" y="29"/>
                    <a:pt x="359" y="9"/>
                  </a:cubicBezTo>
                  <a:cubicBezTo>
                    <a:pt x="338" y="3"/>
                    <a:pt x="317" y="1"/>
                    <a:pt x="296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2" name="Google Shape;111;p17">
              <a:extLst>
                <a:ext uri="{FF2B5EF4-FFF2-40B4-BE49-F238E27FC236}">
                  <a16:creationId xmlns:a16="http://schemas.microsoft.com/office/drawing/2014/main" xmlns="" id="{B81953A1-FBF0-4AA4-A116-7A9D046C3463}"/>
                </a:ext>
              </a:extLst>
            </p:cNvPr>
            <p:cNvSpPr/>
            <p:nvPr/>
          </p:nvSpPr>
          <p:spPr>
            <a:xfrm>
              <a:off x="3863061" y="1233133"/>
              <a:ext cx="49089" cy="17012"/>
            </a:xfrm>
            <a:custGeom>
              <a:avLst/>
              <a:gdLst/>
              <a:ahLst/>
              <a:cxnLst/>
              <a:rect l="l" t="t" r="r" b="b"/>
              <a:pathLst>
                <a:path w="1235" h="428" extrusionOk="0">
                  <a:moveTo>
                    <a:pt x="556" y="1"/>
                  </a:moveTo>
                  <a:cubicBezTo>
                    <a:pt x="386" y="1"/>
                    <a:pt x="226" y="50"/>
                    <a:pt x="140" y="84"/>
                  </a:cubicBezTo>
                  <a:cubicBezTo>
                    <a:pt x="21" y="164"/>
                    <a:pt x="1" y="244"/>
                    <a:pt x="1" y="263"/>
                  </a:cubicBezTo>
                  <a:cubicBezTo>
                    <a:pt x="3" y="269"/>
                    <a:pt x="10" y="271"/>
                    <a:pt x="21" y="271"/>
                  </a:cubicBezTo>
                  <a:cubicBezTo>
                    <a:pt x="82" y="271"/>
                    <a:pt x="271" y="197"/>
                    <a:pt x="498" y="197"/>
                  </a:cubicBezTo>
                  <a:cubicBezTo>
                    <a:pt x="537" y="197"/>
                    <a:pt x="577" y="199"/>
                    <a:pt x="617" y="204"/>
                  </a:cubicBezTo>
                  <a:cubicBezTo>
                    <a:pt x="907" y="258"/>
                    <a:pt x="1131" y="428"/>
                    <a:pt x="1199" y="428"/>
                  </a:cubicBezTo>
                  <a:cubicBezTo>
                    <a:pt x="1206" y="428"/>
                    <a:pt x="1211" y="426"/>
                    <a:pt x="1214" y="423"/>
                  </a:cubicBezTo>
                  <a:cubicBezTo>
                    <a:pt x="1234" y="403"/>
                    <a:pt x="1214" y="323"/>
                    <a:pt x="1115" y="224"/>
                  </a:cubicBezTo>
                  <a:cubicBezTo>
                    <a:pt x="1015" y="124"/>
                    <a:pt x="836" y="45"/>
                    <a:pt x="637" y="5"/>
                  </a:cubicBezTo>
                  <a:cubicBezTo>
                    <a:pt x="610" y="2"/>
                    <a:pt x="583" y="1"/>
                    <a:pt x="556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3" name="Google Shape;112;p17">
              <a:extLst>
                <a:ext uri="{FF2B5EF4-FFF2-40B4-BE49-F238E27FC236}">
                  <a16:creationId xmlns:a16="http://schemas.microsoft.com/office/drawing/2014/main" xmlns="" id="{FDE2D912-6651-48F8-9D2F-5FF76F739191}"/>
                </a:ext>
              </a:extLst>
            </p:cNvPr>
            <p:cNvSpPr/>
            <p:nvPr/>
          </p:nvSpPr>
          <p:spPr>
            <a:xfrm>
              <a:off x="3987992" y="1271968"/>
              <a:ext cx="25359" cy="23173"/>
            </a:xfrm>
            <a:custGeom>
              <a:avLst/>
              <a:gdLst/>
              <a:ahLst/>
              <a:cxnLst/>
              <a:rect l="l" t="t" r="r" b="b"/>
              <a:pathLst>
                <a:path w="638" h="583" extrusionOk="0">
                  <a:moveTo>
                    <a:pt x="322" y="0"/>
                  </a:moveTo>
                  <a:cubicBezTo>
                    <a:pt x="190" y="0"/>
                    <a:pt x="39" y="94"/>
                    <a:pt x="21" y="221"/>
                  </a:cubicBezTo>
                  <a:cubicBezTo>
                    <a:pt x="1" y="400"/>
                    <a:pt x="80" y="560"/>
                    <a:pt x="259" y="580"/>
                  </a:cubicBezTo>
                  <a:cubicBezTo>
                    <a:pt x="275" y="581"/>
                    <a:pt x="290" y="582"/>
                    <a:pt x="305" y="582"/>
                  </a:cubicBezTo>
                  <a:cubicBezTo>
                    <a:pt x="462" y="582"/>
                    <a:pt x="581" y="488"/>
                    <a:pt x="618" y="361"/>
                  </a:cubicBezTo>
                  <a:cubicBezTo>
                    <a:pt x="637" y="182"/>
                    <a:pt x="538" y="23"/>
                    <a:pt x="359" y="3"/>
                  </a:cubicBezTo>
                  <a:cubicBezTo>
                    <a:pt x="347" y="1"/>
                    <a:pt x="335" y="0"/>
                    <a:pt x="322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4" name="Google Shape;113;p17">
              <a:extLst>
                <a:ext uri="{FF2B5EF4-FFF2-40B4-BE49-F238E27FC236}">
                  <a16:creationId xmlns:a16="http://schemas.microsoft.com/office/drawing/2014/main" xmlns="" id="{62EC6C2E-3F1D-48A9-9D53-C8F09CE6EFDC}"/>
                </a:ext>
              </a:extLst>
            </p:cNvPr>
            <p:cNvSpPr/>
            <p:nvPr/>
          </p:nvSpPr>
          <p:spPr>
            <a:xfrm>
              <a:off x="3992762" y="1255233"/>
              <a:ext cx="49844" cy="16933"/>
            </a:xfrm>
            <a:custGeom>
              <a:avLst/>
              <a:gdLst/>
              <a:ahLst/>
              <a:cxnLst/>
              <a:rect l="l" t="t" r="r" b="b"/>
              <a:pathLst>
                <a:path w="1254" h="426" extrusionOk="0">
                  <a:moveTo>
                    <a:pt x="548" y="1"/>
                  </a:moveTo>
                  <a:cubicBezTo>
                    <a:pt x="388" y="1"/>
                    <a:pt x="241" y="33"/>
                    <a:pt x="159" y="66"/>
                  </a:cubicBezTo>
                  <a:cubicBezTo>
                    <a:pt x="40" y="145"/>
                    <a:pt x="0" y="225"/>
                    <a:pt x="20" y="245"/>
                  </a:cubicBezTo>
                  <a:cubicBezTo>
                    <a:pt x="23" y="254"/>
                    <a:pt x="33" y="258"/>
                    <a:pt x="49" y="258"/>
                  </a:cubicBezTo>
                  <a:cubicBezTo>
                    <a:pt x="116" y="258"/>
                    <a:pt x="283" y="191"/>
                    <a:pt x="485" y="191"/>
                  </a:cubicBezTo>
                  <a:cubicBezTo>
                    <a:pt x="534" y="191"/>
                    <a:pt x="585" y="195"/>
                    <a:pt x="637" y="205"/>
                  </a:cubicBezTo>
                  <a:cubicBezTo>
                    <a:pt x="940" y="243"/>
                    <a:pt x="1171" y="425"/>
                    <a:pt x="1227" y="425"/>
                  </a:cubicBezTo>
                  <a:cubicBezTo>
                    <a:pt x="1229" y="425"/>
                    <a:pt x="1232" y="425"/>
                    <a:pt x="1234" y="424"/>
                  </a:cubicBezTo>
                  <a:cubicBezTo>
                    <a:pt x="1253" y="404"/>
                    <a:pt x="1234" y="324"/>
                    <a:pt x="1134" y="225"/>
                  </a:cubicBezTo>
                  <a:cubicBezTo>
                    <a:pt x="1035" y="125"/>
                    <a:pt x="875" y="26"/>
                    <a:pt x="657" y="6"/>
                  </a:cubicBezTo>
                  <a:cubicBezTo>
                    <a:pt x="620" y="2"/>
                    <a:pt x="584" y="1"/>
                    <a:pt x="54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5" name="Google Shape;114;p17">
              <a:extLst>
                <a:ext uri="{FF2B5EF4-FFF2-40B4-BE49-F238E27FC236}">
                  <a16:creationId xmlns:a16="http://schemas.microsoft.com/office/drawing/2014/main" xmlns="" id="{34959C07-5A93-445C-AEFF-BBE0401DD972}"/>
                </a:ext>
              </a:extLst>
            </p:cNvPr>
            <p:cNvSpPr/>
            <p:nvPr/>
          </p:nvSpPr>
          <p:spPr>
            <a:xfrm>
              <a:off x="3896291" y="1246687"/>
              <a:ext cx="57754" cy="109427"/>
            </a:xfrm>
            <a:custGeom>
              <a:avLst/>
              <a:gdLst/>
              <a:ahLst/>
              <a:cxnLst/>
              <a:rect l="l" t="t" r="r" b="b"/>
              <a:pathLst>
                <a:path w="1453" h="2753" extrusionOk="0">
                  <a:moveTo>
                    <a:pt x="1430" y="0"/>
                  </a:moveTo>
                  <a:cubicBezTo>
                    <a:pt x="1389" y="0"/>
                    <a:pt x="961" y="682"/>
                    <a:pt x="478" y="1534"/>
                  </a:cubicBezTo>
                  <a:cubicBezTo>
                    <a:pt x="358" y="1753"/>
                    <a:pt x="259" y="1952"/>
                    <a:pt x="140" y="2150"/>
                  </a:cubicBezTo>
                  <a:cubicBezTo>
                    <a:pt x="80" y="2250"/>
                    <a:pt x="0" y="2349"/>
                    <a:pt x="40" y="2489"/>
                  </a:cubicBezTo>
                  <a:cubicBezTo>
                    <a:pt x="60" y="2548"/>
                    <a:pt x="100" y="2608"/>
                    <a:pt x="159" y="2628"/>
                  </a:cubicBezTo>
                  <a:cubicBezTo>
                    <a:pt x="199" y="2648"/>
                    <a:pt x="259" y="2648"/>
                    <a:pt x="299" y="2688"/>
                  </a:cubicBezTo>
                  <a:cubicBezTo>
                    <a:pt x="591" y="2720"/>
                    <a:pt x="777" y="2753"/>
                    <a:pt x="836" y="2753"/>
                  </a:cubicBezTo>
                  <a:cubicBezTo>
                    <a:pt x="849" y="2753"/>
                    <a:pt x="856" y="2751"/>
                    <a:pt x="856" y="2747"/>
                  </a:cubicBezTo>
                  <a:cubicBezTo>
                    <a:pt x="856" y="2727"/>
                    <a:pt x="657" y="2688"/>
                    <a:pt x="338" y="2588"/>
                  </a:cubicBezTo>
                  <a:cubicBezTo>
                    <a:pt x="259" y="2548"/>
                    <a:pt x="159" y="2528"/>
                    <a:pt x="159" y="2489"/>
                  </a:cubicBezTo>
                  <a:cubicBezTo>
                    <a:pt x="159" y="2409"/>
                    <a:pt x="199" y="2330"/>
                    <a:pt x="259" y="2230"/>
                  </a:cubicBezTo>
                  <a:cubicBezTo>
                    <a:pt x="358" y="2031"/>
                    <a:pt x="478" y="1832"/>
                    <a:pt x="617" y="1613"/>
                  </a:cubicBezTo>
                  <a:cubicBezTo>
                    <a:pt x="1075" y="738"/>
                    <a:pt x="1452" y="22"/>
                    <a:pt x="1433" y="2"/>
                  </a:cubicBezTo>
                  <a:cubicBezTo>
                    <a:pt x="1432" y="1"/>
                    <a:pt x="1431" y="0"/>
                    <a:pt x="143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6" name="Google Shape;115;p17">
              <a:extLst>
                <a:ext uri="{FF2B5EF4-FFF2-40B4-BE49-F238E27FC236}">
                  <a16:creationId xmlns:a16="http://schemas.microsoft.com/office/drawing/2014/main" xmlns="" id="{26284ECC-6B8F-4758-BA78-0C919565D821}"/>
                </a:ext>
              </a:extLst>
            </p:cNvPr>
            <p:cNvSpPr/>
            <p:nvPr/>
          </p:nvSpPr>
          <p:spPr>
            <a:xfrm>
              <a:off x="3907342" y="1495834"/>
              <a:ext cx="124969" cy="46108"/>
            </a:xfrm>
            <a:custGeom>
              <a:avLst/>
              <a:gdLst/>
              <a:ahLst/>
              <a:cxnLst/>
              <a:rect l="l" t="t" r="r" b="b"/>
              <a:pathLst>
                <a:path w="3144" h="1160" extrusionOk="0">
                  <a:moveTo>
                    <a:pt x="3144" y="0"/>
                  </a:moveTo>
                  <a:lnTo>
                    <a:pt x="3144" y="0"/>
                  </a:lnTo>
                  <a:cubicBezTo>
                    <a:pt x="2177" y="407"/>
                    <a:pt x="1356" y="498"/>
                    <a:pt x="814" y="498"/>
                  </a:cubicBezTo>
                  <a:cubicBezTo>
                    <a:pt x="375" y="498"/>
                    <a:pt x="120" y="438"/>
                    <a:pt x="120" y="438"/>
                  </a:cubicBezTo>
                  <a:lnTo>
                    <a:pt x="1" y="1035"/>
                  </a:lnTo>
                  <a:cubicBezTo>
                    <a:pt x="363" y="1122"/>
                    <a:pt x="688" y="1159"/>
                    <a:pt x="978" y="1159"/>
                  </a:cubicBezTo>
                  <a:cubicBezTo>
                    <a:pt x="2600" y="1159"/>
                    <a:pt x="3144" y="0"/>
                    <a:pt x="3144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7" name="Google Shape;116;p17">
              <a:extLst>
                <a:ext uri="{FF2B5EF4-FFF2-40B4-BE49-F238E27FC236}">
                  <a16:creationId xmlns:a16="http://schemas.microsoft.com/office/drawing/2014/main" xmlns="" id="{315FDF8A-EF58-4BC6-9AFB-87F6E0E60A37}"/>
                </a:ext>
              </a:extLst>
            </p:cNvPr>
            <p:cNvSpPr/>
            <p:nvPr/>
          </p:nvSpPr>
          <p:spPr>
            <a:xfrm>
              <a:off x="3929482" y="1382192"/>
              <a:ext cx="41179" cy="30487"/>
            </a:xfrm>
            <a:custGeom>
              <a:avLst/>
              <a:gdLst/>
              <a:ahLst/>
              <a:cxnLst/>
              <a:rect l="l" t="t" r="r" b="b"/>
              <a:pathLst>
                <a:path w="1036" h="767" extrusionOk="0">
                  <a:moveTo>
                    <a:pt x="474" y="0"/>
                  </a:moveTo>
                  <a:cubicBezTo>
                    <a:pt x="319" y="0"/>
                    <a:pt x="162" y="52"/>
                    <a:pt x="41" y="174"/>
                  </a:cubicBezTo>
                  <a:cubicBezTo>
                    <a:pt x="1" y="194"/>
                    <a:pt x="1" y="233"/>
                    <a:pt x="21" y="273"/>
                  </a:cubicBezTo>
                  <a:cubicBezTo>
                    <a:pt x="21" y="313"/>
                    <a:pt x="80" y="373"/>
                    <a:pt x="100" y="393"/>
                  </a:cubicBezTo>
                  <a:cubicBezTo>
                    <a:pt x="220" y="512"/>
                    <a:pt x="339" y="631"/>
                    <a:pt x="498" y="711"/>
                  </a:cubicBezTo>
                  <a:cubicBezTo>
                    <a:pt x="561" y="747"/>
                    <a:pt x="635" y="766"/>
                    <a:pt x="708" y="766"/>
                  </a:cubicBezTo>
                  <a:cubicBezTo>
                    <a:pt x="796" y="766"/>
                    <a:pt x="881" y="737"/>
                    <a:pt x="936" y="671"/>
                  </a:cubicBezTo>
                  <a:cubicBezTo>
                    <a:pt x="1035" y="572"/>
                    <a:pt x="1035" y="393"/>
                    <a:pt x="976" y="273"/>
                  </a:cubicBezTo>
                  <a:cubicBezTo>
                    <a:pt x="896" y="134"/>
                    <a:pt x="757" y="35"/>
                    <a:pt x="617" y="15"/>
                  </a:cubicBezTo>
                  <a:cubicBezTo>
                    <a:pt x="571" y="5"/>
                    <a:pt x="522" y="0"/>
                    <a:pt x="474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8" name="Google Shape;117;p17">
              <a:extLst>
                <a:ext uri="{FF2B5EF4-FFF2-40B4-BE49-F238E27FC236}">
                  <a16:creationId xmlns:a16="http://schemas.microsoft.com/office/drawing/2014/main" xmlns="" id="{8FE3BBFC-492A-40A7-B673-181DC7879BCC}"/>
                </a:ext>
              </a:extLst>
            </p:cNvPr>
            <p:cNvSpPr/>
            <p:nvPr/>
          </p:nvSpPr>
          <p:spPr>
            <a:xfrm>
              <a:off x="3921572" y="1370903"/>
              <a:ext cx="49089" cy="34303"/>
            </a:xfrm>
            <a:custGeom>
              <a:avLst/>
              <a:gdLst/>
              <a:ahLst/>
              <a:cxnLst/>
              <a:rect l="l" t="t" r="r" b="b"/>
              <a:pathLst>
                <a:path w="1235" h="863" extrusionOk="0">
                  <a:moveTo>
                    <a:pt x="1194" y="0"/>
                  </a:moveTo>
                  <a:cubicBezTo>
                    <a:pt x="1135" y="0"/>
                    <a:pt x="1095" y="358"/>
                    <a:pt x="737" y="577"/>
                  </a:cubicBezTo>
                  <a:cubicBezTo>
                    <a:pt x="399" y="796"/>
                    <a:pt x="21" y="696"/>
                    <a:pt x="1" y="756"/>
                  </a:cubicBezTo>
                  <a:cubicBezTo>
                    <a:pt x="1" y="776"/>
                    <a:pt x="61" y="816"/>
                    <a:pt x="240" y="856"/>
                  </a:cubicBezTo>
                  <a:cubicBezTo>
                    <a:pt x="273" y="860"/>
                    <a:pt x="309" y="862"/>
                    <a:pt x="348" y="862"/>
                  </a:cubicBezTo>
                  <a:cubicBezTo>
                    <a:pt x="497" y="862"/>
                    <a:pt x="683" y="827"/>
                    <a:pt x="856" y="716"/>
                  </a:cubicBezTo>
                  <a:cubicBezTo>
                    <a:pt x="1095" y="597"/>
                    <a:pt x="1194" y="398"/>
                    <a:pt x="1214" y="259"/>
                  </a:cubicBezTo>
                  <a:cubicBezTo>
                    <a:pt x="1234" y="100"/>
                    <a:pt x="1214" y="0"/>
                    <a:pt x="1194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9" name="Google Shape;118;p17">
              <a:extLst>
                <a:ext uri="{FF2B5EF4-FFF2-40B4-BE49-F238E27FC236}">
                  <a16:creationId xmlns:a16="http://schemas.microsoft.com/office/drawing/2014/main" xmlns="" id="{D5909BE3-61BD-418A-8520-5DFCDEE874C0}"/>
                </a:ext>
              </a:extLst>
            </p:cNvPr>
            <p:cNvSpPr/>
            <p:nvPr/>
          </p:nvSpPr>
          <p:spPr>
            <a:xfrm>
              <a:off x="3990377" y="1233769"/>
              <a:ext cx="60139" cy="22299"/>
            </a:xfrm>
            <a:custGeom>
              <a:avLst/>
              <a:gdLst/>
              <a:ahLst/>
              <a:cxnLst/>
              <a:rect l="l" t="t" r="r" b="b"/>
              <a:pathLst>
                <a:path w="1513" h="561" extrusionOk="0">
                  <a:moveTo>
                    <a:pt x="490" y="1"/>
                  </a:moveTo>
                  <a:cubicBezTo>
                    <a:pt x="400" y="1"/>
                    <a:pt x="322" y="11"/>
                    <a:pt x="259" y="29"/>
                  </a:cubicBezTo>
                  <a:cubicBezTo>
                    <a:pt x="80" y="68"/>
                    <a:pt x="1" y="108"/>
                    <a:pt x="1" y="168"/>
                  </a:cubicBezTo>
                  <a:cubicBezTo>
                    <a:pt x="20" y="267"/>
                    <a:pt x="359" y="267"/>
                    <a:pt x="756" y="367"/>
                  </a:cubicBezTo>
                  <a:cubicBezTo>
                    <a:pt x="1088" y="450"/>
                    <a:pt x="1350" y="560"/>
                    <a:pt x="1452" y="560"/>
                  </a:cubicBezTo>
                  <a:cubicBezTo>
                    <a:pt x="1472" y="560"/>
                    <a:pt x="1486" y="556"/>
                    <a:pt x="1492" y="546"/>
                  </a:cubicBezTo>
                  <a:cubicBezTo>
                    <a:pt x="1512" y="526"/>
                    <a:pt x="1473" y="427"/>
                    <a:pt x="1373" y="327"/>
                  </a:cubicBezTo>
                  <a:cubicBezTo>
                    <a:pt x="1254" y="228"/>
                    <a:pt x="1075" y="88"/>
                    <a:pt x="856" y="49"/>
                  </a:cubicBezTo>
                  <a:cubicBezTo>
                    <a:pt x="725" y="16"/>
                    <a:pt x="599" y="1"/>
                    <a:pt x="490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0" name="Google Shape;119;p17">
              <a:extLst>
                <a:ext uri="{FF2B5EF4-FFF2-40B4-BE49-F238E27FC236}">
                  <a16:creationId xmlns:a16="http://schemas.microsoft.com/office/drawing/2014/main" xmlns="" id="{BF720604-2539-4791-B7E1-6022457508DB}"/>
                </a:ext>
              </a:extLst>
            </p:cNvPr>
            <p:cNvSpPr/>
            <p:nvPr/>
          </p:nvSpPr>
          <p:spPr>
            <a:xfrm>
              <a:off x="3870971" y="1205468"/>
              <a:ext cx="47499" cy="17211"/>
            </a:xfrm>
            <a:custGeom>
              <a:avLst/>
              <a:gdLst/>
              <a:ahLst/>
              <a:cxnLst/>
              <a:rect l="l" t="t" r="r" b="b"/>
              <a:pathLst>
                <a:path w="1195" h="433" extrusionOk="0">
                  <a:moveTo>
                    <a:pt x="537" y="1"/>
                  </a:moveTo>
                  <a:cubicBezTo>
                    <a:pt x="371" y="1"/>
                    <a:pt x="226" y="50"/>
                    <a:pt x="140" y="84"/>
                  </a:cubicBezTo>
                  <a:cubicBezTo>
                    <a:pt x="41" y="184"/>
                    <a:pt x="1" y="263"/>
                    <a:pt x="21" y="283"/>
                  </a:cubicBezTo>
                  <a:cubicBezTo>
                    <a:pt x="80" y="363"/>
                    <a:pt x="319" y="343"/>
                    <a:pt x="598" y="363"/>
                  </a:cubicBezTo>
                  <a:cubicBezTo>
                    <a:pt x="799" y="377"/>
                    <a:pt x="969" y="433"/>
                    <a:pt x="1077" y="433"/>
                  </a:cubicBezTo>
                  <a:cubicBezTo>
                    <a:pt x="1119" y="433"/>
                    <a:pt x="1152" y="425"/>
                    <a:pt x="1174" y="402"/>
                  </a:cubicBezTo>
                  <a:cubicBezTo>
                    <a:pt x="1194" y="383"/>
                    <a:pt x="1174" y="283"/>
                    <a:pt x="1075" y="204"/>
                  </a:cubicBezTo>
                  <a:cubicBezTo>
                    <a:pt x="975" y="144"/>
                    <a:pt x="816" y="44"/>
                    <a:pt x="617" y="5"/>
                  </a:cubicBezTo>
                  <a:cubicBezTo>
                    <a:pt x="590" y="2"/>
                    <a:pt x="563" y="1"/>
                    <a:pt x="537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1" name="Google Shape;120;p17">
              <a:extLst>
                <a:ext uri="{FF2B5EF4-FFF2-40B4-BE49-F238E27FC236}">
                  <a16:creationId xmlns:a16="http://schemas.microsoft.com/office/drawing/2014/main" xmlns="" id="{01453806-A8E2-4187-AE98-7AF6D13C0085}"/>
                </a:ext>
              </a:extLst>
            </p:cNvPr>
            <p:cNvSpPr/>
            <p:nvPr/>
          </p:nvSpPr>
          <p:spPr>
            <a:xfrm>
              <a:off x="3905791" y="1081331"/>
              <a:ext cx="266473" cy="234237"/>
            </a:xfrm>
            <a:custGeom>
              <a:avLst/>
              <a:gdLst/>
              <a:ahLst/>
              <a:cxnLst/>
              <a:rect l="l" t="t" r="r" b="b"/>
              <a:pathLst>
                <a:path w="6704" h="5893" extrusionOk="0">
                  <a:moveTo>
                    <a:pt x="2424" y="0"/>
                  </a:moveTo>
                  <a:cubicBezTo>
                    <a:pt x="1581" y="0"/>
                    <a:pt x="735" y="250"/>
                    <a:pt x="60" y="750"/>
                  </a:cubicBezTo>
                  <a:lnTo>
                    <a:pt x="60" y="750"/>
                  </a:lnTo>
                  <a:cubicBezTo>
                    <a:pt x="35" y="642"/>
                    <a:pt x="15" y="533"/>
                    <a:pt x="0" y="422"/>
                  </a:cubicBezTo>
                  <a:lnTo>
                    <a:pt x="0" y="422"/>
                  </a:lnTo>
                  <a:lnTo>
                    <a:pt x="20" y="780"/>
                  </a:lnTo>
                  <a:cubicBezTo>
                    <a:pt x="33" y="770"/>
                    <a:pt x="46" y="760"/>
                    <a:pt x="60" y="750"/>
                  </a:cubicBezTo>
                  <a:lnTo>
                    <a:pt x="60" y="750"/>
                  </a:lnTo>
                  <a:cubicBezTo>
                    <a:pt x="371" y="2109"/>
                    <a:pt x="1460" y="3298"/>
                    <a:pt x="2805" y="3685"/>
                  </a:cubicBezTo>
                  <a:cubicBezTo>
                    <a:pt x="2745" y="3506"/>
                    <a:pt x="2725" y="3307"/>
                    <a:pt x="2686" y="3128"/>
                  </a:cubicBezTo>
                  <a:lnTo>
                    <a:pt x="2686" y="3128"/>
                  </a:lnTo>
                  <a:cubicBezTo>
                    <a:pt x="3322" y="4401"/>
                    <a:pt x="4436" y="5395"/>
                    <a:pt x="5789" y="5893"/>
                  </a:cubicBezTo>
                  <a:cubicBezTo>
                    <a:pt x="6704" y="4321"/>
                    <a:pt x="6366" y="2133"/>
                    <a:pt x="5013" y="939"/>
                  </a:cubicBezTo>
                  <a:cubicBezTo>
                    <a:pt x="4315" y="314"/>
                    <a:pt x="3371" y="0"/>
                    <a:pt x="24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2" name="Google Shape;121;p17">
              <a:extLst>
                <a:ext uri="{FF2B5EF4-FFF2-40B4-BE49-F238E27FC236}">
                  <a16:creationId xmlns:a16="http://schemas.microsoft.com/office/drawing/2014/main" xmlns="" id="{606475E7-AC25-4B80-9E1B-160A19D0259F}"/>
                </a:ext>
              </a:extLst>
            </p:cNvPr>
            <p:cNvSpPr/>
            <p:nvPr/>
          </p:nvSpPr>
          <p:spPr>
            <a:xfrm>
              <a:off x="4204664" y="1227767"/>
              <a:ext cx="240398" cy="637365"/>
            </a:xfrm>
            <a:custGeom>
              <a:avLst/>
              <a:gdLst/>
              <a:ahLst/>
              <a:cxnLst/>
              <a:rect l="l" t="t" r="r" b="b"/>
              <a:pathLst>
                <a:path w="6048" h="16035" extrusionOk="0">
                  <a:moveTo>
                    <a:pt x="398" y="1"/>
                  </a:moveTo>
                  <a:cubicBezTo>
                    <a:pt x="398" y="1"/>
                    <a:pt x="398" y="40"/>
                    <a:pt x="378" y="180"/>
                  </a:cubicBezTo>
                  <a:cubicBezTo>
                    <a:pt x="378" y="299"/>
                    <a:pt x="359" y="478"/>
                    <a:pt x="339" y="697"/>
                  </a:cubicBezTo>
                  <a:cubicBezTo>
                    <a:pt x="279" y="1135"/>
                    <a:pt x="239" y="1811"/>
                    <a:pt x="160" y="2626"/>
                  </a:cubicBezTo>
                  <a:cubicBezTo>
                    <a:pt x="80" y="3462"/>
                    <a:pt x="0" y="4457"/>
                    <a:pt x="160" y="5551"/>
                  </a:cubicBezTo>
                  <a:cubicBezTo>
                    <a:pt x="239" y="6088"/>
                    <a:pt x="378" y="6665"/>
                    <a:pt x="637" y="7202"/>
                  </a:cubicBezTo>
                  <a:cubicBezTo>
                    <a:pt x="876" y="7759"/>
                    <a:pt x="1274" y="8256"/>
                    <a:pt x="1731" y="8694"/>
                  </a:cubicBezTo>
                  <a:cubicBezTo>
                    <a:pt x="2626" y="9589"/>
                    <a:pt x="3621" y="10285"/>
                    <a:pt x="4357" y="11081"/>
                  </a:cubicBezTo>
                  <a:cubicBezTo>
                    <a:pt x="4735" y="11479"/>
                    <a:pt x="5053" y="11877"/>
                    <a:pt x="5312" y="12314"/>
                  </a:cubicBezTo>
                  <a:cubicBezTo>
                    <a:pt x="5531" y="12732"/>
                    <a:pt x="5710" y="13150"/>
                    <a:pt x="5769" y="13548"/>
                  </a:cubicBezTo>
                  <a:cubicBezTo>
                    <a:pt x="5928" y="14343"/>
                    <a:pt x="5769" y="15040"/>
                    <a:pt x="5570" y="15437"/>
                  </a:cubicBezTo>
                  <a:cubicBezTo>
                    <a:pt x="5411" y="15855"/>
                    <a:pt x="5173" y="16034"/>
                    <a:pt x="5212" y="16034"/>
                  </a:cubicBezTo>
                  <a:cubicBezTo>
                    <a:pt x="5212" y="16034"/>
                    <a:pt x="5252" y="16014"/>
                    <a:pt x="5352" y="15875"/>
                  </a:cubicBezTo>
                  <a:cubicBezTo>
                    <a:pt x="5431" y="15795"/>
                    <a:pt x="5551" y="15636"/>
                    <a:pt x="5650" y="15437"/>
                  </a:cubicBezTo>
                  <a:cubicBezTo>
                    <a:pt x="5869" y="15020"/>
                    <a:pt x="6048" y="14323"/>
                    <a:pt x="5909" y="13508"/>
                  </a:cubicBezTo>
                  <a:cubicBezTo>
                    <a:pt x="5829" y="13110"/>
                    <a:pt x="5670" y="12652"/>
                    <a:pt x="5431" y="12235"/>
                  </a:cubicBezTo>
                  <a:cubicBezTo>
                    <a:pt x="5173" y="11817"/>
                    <a:pt x="4854" y="11379"/>
                    <a:pt x="4476" y="10981"/>
                  </a:cubicBezTo>
                  <a:cubicBezTo>
                    <a:pt x="3720" y="10186"/>
                    <a:pt x="2746" y="9489"/>
                    <a:pt x="1850" y="8594"/>
                  </a:cubicBezTo>
                  <a:cubicBezTo>
                    <a:pt x="1393" y="8157"/>
                    <a:pt x="1035" y="7659"/>
                    <a:pt x="776" y="7142"/>
                  </a:cubicBezTo>
                  <a:cubicBezTo>
                    <a:pt x="538" y="6605"/>
                    <a:pt x="378" y="6068"/>
                    <a:pt x="299" y="5511"/>
                  </a:cubicBezTo>
                  <a:cubicBezTo>
                    <a:pt x="160" y="4437"/>
                    <a:pt x="199" y="3442"/>
                    <a:pt x="259" y="2626"/>
                  </a:cubicBezTo>
                  <a:cubicBezTo>
                    <a:pt x="299" y="1831"/>
                    <a:pt x="359" y="1174"/>
                    <a:pt x="378" y="697"/>
                  </a:cubicBezTo>
                  <a:cubicBezTo>
                    <a:pt x="378" y="478"/>
                    <a:pt x="398" y="299"/>
                    <a:pt x="398" y="180"/>
                  </a:cubicBezTo>
                  <a:lnTo>
                    <a:pt x="3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3" name="Google Shape;122;p17">
              <a:extLst>
                <a:ext uri="{FF2B5EF4-FFF2-40B4-BE49-F238E27FC236}">
                  <a16:creationId xmlns:a16="http://schemas.microsoft.com/office/drawing/2014/main" xmlns="" id="{1878EC4F-D17C-49CC-A6EA-CA1E866EE650}"/>
                </a:ext>
              </a:extLst>
            </p:cNvPr>
            <p:cNvSpPr/>
            <p:nvPr/>
          </p:nvSpPr>
          <p:spPr>
            <a:xfrm>
              <a:off x="4324070" y="4291781"/>
              <a:ext cx="306023" cy="435761"/>
            </a:xfrm>
            <a:custGeom>
              <a:avLst/>
              <a:gdLst/>
              <a:ahLst/>
              <a:cxnLst/>
              <a:rect l="l" t="t" r="r" b="b"/>
              <a:pathLst>
                <a:path w="7699" h="10963" extrusionOk="0">
                  <a:moveTo>
                    <a:pt x="4118" y="1"/>
                  </a:moveTo>
                  <a:lnTo>
                    <a:pt x="0" y="1413"/>
                  </a:lnTo>
                  <a:cubicBezTo>
                    <a:pt x="0" y="1413"/>
                    <a:pt x="1552" y="6944"/>
                    <a:pt x="1631" y="7441"/>
                  </a:cubicBezTo>
                  <a:cubicBezTo>
                    <a:pt x="1671" y="7878"/>
                    <a:pt x="5610" y="10246"/>
                    <a:pt x="6684" y="10882"/>
                  </a:cubicBezTo>
                  <a:cubicBezTo>
                    <a:pt x="6774" y="10938"/>
                    <a:pt x="6876" y="10963"/>
                    <a:pt x="6980" y="10963"/>
                  </a:cubicBezTo>
                  <a:cubicBezTo>
                    <a:pt x="7061" y="10963"/>
                    <a:pt x="7143" y="10948"/>
                    <a:pt x="7221" y="10922"/>
                  </a:cubicBezTo>
                  <a:cubicBezTo>
                    <a:pt x="7540" y="10763"/>
                    <a:pt x="7699" y="10365"/>
                    <a:pt x="7520" y="10067"/>
                  </a:cubicBezTo>
                  <a:lnTo>
                    <a:pt x="5292" y="5770"/>
                  </a:lnTo>
                  <a:lnTo>
                    <a:pt x="4118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4" name="Google Shape;123;p17">
              <a:extLst>
                <a:ext uri="{FF2B5EF4-FFF2-40B4-BE49-F238E27FC236}">
                  <a16:creationId xmlns:a16="http://schemas.microsoft.com/office/drawing/2014/main" xmlns="" id="{4C4B62F2-F592-431E-A34D-7FCE853D0D27}"/>
                </a:ext>
              </a:extLst>
            </p:cNvPr>
            <p:cNvSpPr/>
            <p:nvPr/>
          </p:nvSpPr>
          <p:spPr>
            <a:xfrm>
              <a:off x="4386516" y="4575394"/>
              <a:ext cx="226958" cy="156486"/>
            </a:xfrm>
            <a:custGeom>
              <a:avLst/>
              <a:gdLst/>
              <a:ahLst/>
              <a:cxnLst/>
              <a:rect l="l" t="t" r="r" b="b"/>
              <a:pathLst>
                <a:path w="5710" h="3937" extrusionOk="0">
                  <a:moveTo>
                    <a:pt x="1" y="1"/>
                  </a:moveTo>
                  <a:lnTo>
                    <a:pt x="60" y="240"/>
                  </a:lnTo>
                  <a:cubicBezTo>
                    <a:pt x="100" y="439"/>
                    <a:pt x="239" y="638"/>
                    <a:pt x="419" y="757"/>
                  </a:cubicBezTo>
                  <a:cubicBezTo>
                    <a:pt x="876" y="1115"/>
                    <a:pt x="2169" y="2030"/>
                    <a:pt x="5133" y="3820"/>
                  </a:cubicBezTo>
                  <a:cubicBezTo>
                    <a:pt x="5242" y="3893"/>
                    <a:pt x="5359" y="3936"/>
                    <a:pt x="5479" y="3936"/>
                  </a:cubicBezTo>
                  <a:cubicBezTo>
                    <a:pt x="5555" y="3936"/>
                    <a:pt x="5632" y="3919"/>
                    <a:pt x="5710" y="388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5" name="Google Shape;124;p17">
              <a:extLst>
                <a:ext uri="{FF2B5EF4-FFF2-40B4-BE49-F238E27FC236}">
                  <a16:creationId xmlns:a16="http://schemas.microsoft.com/office/drawing/2014/main" xmlns="" id="{57138FCB-3A6C-4E0E-888B-F1D208A8081E}"/>
                </a:ext>
              </a:extLst>
            </p:cNvPr>
            <p:cNvSpPr/>
            <p:nvPr/>
          </p:nvSpPr>
          <p:spPr>
            <a:xfrm>
              <a:off x="4394426" y="4485676"/>
              <a:ext cx="33269" cy="28659"/>
            </a:xfrm>
            <a:custGeom>
              <a:avLst/>
              <a:gdLst/>
              <a:ahLst/>
              <a:cxnLst/>
              <a:rect l="l" t="t" r="r" b="b"/>
              <a:pathLst>
                <a:path w="837" h="721" extrusionOk="0">
                  <a:moveTo>
                    <a:pt x="425" y="0"/>
                  </a:moveTo>
                  <a:cubicBezTo>
                    <a:pt x="288" y="0"/>
                    <a:pt x="140" y="97"/>
                    <a:pt x="80" y="216"/>
                  </a:cubicBezTo>
                  <a:cubicBezTo>
                    <a:pt x="1" y="395"/>
                    <a:pt x="140" y="613"/>
                    <a:pt x="299" y="693"/>
                  </a:cubicBezTo>
                  <a:cubicBezTo>
                    <a:pt x="342" y="712"/>
                    <a:pt x="387" y="721"/>
                    <a:pt x="431" y="721"/>
                  </a:cubicBezTo>
                  <a:cubicBezTo>
                    <a:pt x="573" y="721"/>
                    <a:pt x="711" y="630"/>
                    <a:pt x="757" y="494"/>
                  </a:cubicBezTo>
                  <a:cubicBezTo>
                    <a:pt x="836" y="315"/>
                    <a:pt x="737" y="116"/>
                    <a:pt x="558" y="36"/>
                  </a:cubicBezTo>
                  <a:cubicBezTo>
                    <a:pt x="517" y="11"/>
                    <a:pt x="472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6" name="Google Shape;125;p17">
              <a:extLst>
                <a:ext uri="{FF2B5EF4-FFF2-40B4-BE49-F238E27FC236}">
                  <a16:creationId xmlns:a16="http://schemas.microsoft.com/office/drawing/2014/main" xmlns="" id="{20E77F61-CCAD-4CE6-82C3-862FBD9DC285}"/>
                </a:ext>
              </a:extLst>
            </p:cNvPr>
            <p:cNvSpPr/>
            <p:nvPr/>
          </p:nvSpPr>
          <p:spPr>
            <a:xfrm>
              <a:off x="4536767" y="4602658"/>
              <a:ext cx="41935" cy="34740"/>
            </a:xfrm>
            <a:custGeom>
              <a:avLst/>
              <a:gdLst/>
              <a:ahLst/>
              <a:cxnLst/>
              <a:rect l="l" t="t" r="r" b="b"/>
              <a:pathLst>
                <a:path w="1055" h="874" extrusionOk="0">
                  <a:moveTo>
                    <a:pt x="948" y="1"/>
                  </a:moveTo>
                  <a:cubicBezTo>
                    <a:pt x="916" y="1"/>
                    <a:pt x="879" y="5"/>
                    <a:pt x="836" y="18"/>
                  </a:cubicBezTo>
                  <a:cubicBezTo>
                    <a:pt x="677" y="18"/>
                    <a:pt x="498" y="77"/>
                    <a:pt x="339" y="217"/>
                  </a:cubicBezTo>
                  <a:cubicBezTo>
                    <a:pt x="160" y="336"/>
                    <a:pt x="60" y="515"/>
                    <a:pt x="40" y="654"/>
                  </a:cubicBezTo>
                  <a:cubicBezTo>
                    <a:pt x="0" y="813"/>
                    <a:pt x="0" y="873"/>
                    <a:pt x="40" y="873"/>
                  </a:cubicBezTo>
                  <a:cubicBezTo>
                    <a:pt x="60" y="873"/>
                    <a:pt x="140" y="555"/>
                    <a:pt x="438" y="316"/>
                  </a:cubicBezTo>
                  <a:cubicBezTo>
                    <a:pt x="736" y="57"/>
                    <a:pt x="1055" y="57"/>
                    <a:pt x="1055" y="38"/>
                  </a:cubicBezTo>
                  <a:cubicBezTo>
                    <a:pt x="1055" y="24"/>
                    <a:pt x="1017" y="1"/>
                    <a:pt x="94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7" name="Google Shape;126;p17">
              <a:extLst>
                <a:ext uri="{FF2B5EF4-FFF2-40B4-BE49-F238E27FC236}">
                  <a16:creationId xmlns:a16="http://schemas.microsoft.com/office/drawing/2014/main" xmlns="" id="{71020CC3-8C12-480C-895D-69D2E0781E72}"/>
                </a:ext>
              </a:extLst>
            </p:cNvPr>
            <p:cNvSpPr/>
            <p:nvPr/>
          </p:nvSpPr>
          <p:spPr>
            <a:xfrm>
              <a:off x="4559702" y="4640022"/>
              <a:ext cx="41140" cy="24286"/>
            </a:xfrm>
            <a:custGeom>
              <a:avLst/>
              <a:gdLst/>
              <a:ahLst/>
              <a:cxnLst/>
              <a:rect l="l" t="t" r="r" b="b"/>
              <a:pathLst>
                <a:path w="1035" h="611" extrusionOk="0">
                  <a:moveTo>
                    <a:pt x="855" y="0"/>
                  </a:moveTo>
                  <a:cubicBezTo>
                    <a:pt x="736" y="0"/>
                    <a:pt x="574" y="28"/>
                    <a:pt x="418" y="132"/>
                  </a:cubicBezTo>
                  <a:cubicBezTo>
                    <a:pt x="100" y="311"/>
                    <a:pt x="0" y="609"/>
                    <a:pt x="40" y="609"/>
                  </a:cubicBezTo>
                  <a:cubicBezTo>
                    <a:pt x="41" y="610"/>
                    <a:pt x="42" y="611"/>
                    <a:pt x="43" y="611"/>
                  </a:cubicBezTo>
                  <a:cubicBezTo>
                    <a:pt x="72" y="611"/>
                    <a:pt x="211" y="403"/>
                    <a:pt x="478" y="231"/>
                  </a:cubicBezTo>
                  <a:cubicBezTo>
                    <a:pt x="756" y="92"/>
                    <a:pt x="1035" y="72"/>
                    <a:pt x="1035" y="33"/>
                  </a:cubicBezTo>
                  <a:cubicBezTo>
                    <a:pt x="1035" y="23"/>
                    <a:pt x="962" y="0"/>
                    <a:pt x="855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8" name="Google Shape;127;p17">
              <a:extLst>
                <a:ext uri="{FF2B5EF4-FFF2-40B4-BE49-F238E27FC236}">
                  <a16:creationId xmlns:a16="http://schemas.microsoft.com/office/drawing/2014/main" xmlns="" id="{8F3EE594-E15A-4FB9-A906-D143AC96E818}"/>
                </a:ext>
              </a:extLst>
            </p:cNvPr>
            <p:cNvSpPr/>
            <p:nvPr/>
          </p:nvSpPr>
          <p:spPr>
            <a:xfrm>
              <a:off x="4497217" y="4565890"/>
              <a:ext cx="60934" cy="39987"/>
            </a:xfrm>
            <a:custGeom>
              <a:avLst/>
              <a:gdLst/>
              <a:ahLst/>
              <a:cxnLst/>
              <a:rect l="l" t="t" r="r" b="b"/>
              <a:pathLst>
                <a:path w="1533" h="1006" extrusionOk="0">
                  <a:moveTo>
                    <a:pt x="1444" y="1"/>
                  </a:moveTo>
                  <a:cubicBezTo>
                    <a:pt x="1318" y="1"/>
                    <a:pt x="972" y="52"/>
                    <a:pt x="637" y="306"/>
                  </a:cubicBezTo>
                  <a:cubicBezTo>
                    <a:pt x="180" y="585"/>
                    <a:pt x="1" y="982"/>
                    <a:pt x="41" y="1002"/>
                  </a:cubicBezTo>
                  <a:cubicBezTo>
                    <a:pt x="42" y="1004"/>
                    <a:pt x="43" y="1005"/>
                    <a:pt x="45" y="1005"/>
                  </a:cubicBezTo>
                  <a:cubicBezTo>
                    <a:pt x="84" y="1005"/>
                    <a:pt x="301" y="670"/>
                    <a:pt x="697" y="406"/>
                  </a:cubicBezTo>
                  <a:cubicBezTo>
                    <a:pt x="1095" y="147"/>
                    <a:pt x="1532" y="67"/>
                    <a:pt x="1493" y="8"/>
                  </a:cubicBezTo>
                  <a:cubicBezTo>
                    <a:pt x="1493" y="4"/>
                    <a:pt x="1475" y="1"/>
                    <a:pt x="1444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29" name="Google Shape;128;p17">
              <a:extLst>
                <a:ext uri="{FF2B5EF4-FFF2-40B4-BE49-F238E27FC236}">
                  <a16:creationId xmlns:a16="http://schemas.microsoft.com/office/drawing/2014/main" xmlns="" id="{1A250FEC-C3B2-4E81-9681-13FC6976466F}"/>
                </a:ext>
              </a:extLst>
            </p:cNvPr>
            <p:cNvSpPr/>
            <p:nvPr/>
          </p:nvSpPr>
          <p:spPr>
            <a:xfrm>
              <a:off x="4477462" y="4518827"/>
              <a:ext cx="60934" cy="18205"/>
            </a:xfrm>
            <a:custGeom>
              <a:avLst/>
              <a:gdLst/>
              <a:ahLst/>
              <a:cxnLst/>
              <a:rect l="l" t="t" r="r" b="b"/>
              <a:pathLst>
                <a:path w="1533" h="458" extrusionOk="0">
                  <a:moveTo>
                    <a:pt x="1167" y="0"/>
                  </a:moveTo>
                  <a:cubicBezTo>
                    <a:pt x="1043" y="0"/>
                    <a:pt x="895" y="15"/>
                    <a:pt x="736" y="58"/>
                  </a:cubicBezTo>
                  <a:cubicBezTo>
                    <a:pt x="279" y="157"/>
                    <a:pt x="0" y="436"/>
                    <a:pt x="40" y="456"/>
                  </a:cubicBezTo>
                  <a:cubicBezTo>
                    <a:pt x="41" y="457"/>
                    <a:pt x="43" y="457"/>
                    <a:pt x="45" y="457"/>
                  </a:cubicBezTo>
                  <a:cubicBezTo>
                    <a:pt x="87" y="457"/>
                    <a:pt x="358" y="272"/>
                    <a:pt x="756" y="177"/>
                  </a:cubicBezTo>
                  <a:cubicBezTo>
                    <a:pt x="1154" y="58"/>
                    <a:pt x="1532" y="98"/>
                    <a:pt x="1532" y="58"/>
                  </a:cubicBezTo>
                  <a:cubicBezTo>
                    <a:pt x="1532" y="45"/>
                    <a:pt x="1386" y="0"/>
                    <a:pt x="1167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0" name="Google Shape;129;p17">
              <a:extLst>
                <a:ext uri="{FF2B5EF4-FFF2-40B4-BE49-F238E27FC236}">
                  <a16:creationId xmlns:a16="http://schemas.microsoft.com/office/drawing/2014/main" xmlns="" id="{FC39C450-AAFC-4F61-A962-D3D5AA2D8122}"/>
                </a:ext>
              </a:extLst>
            </p:cNvPr>
            <p:cNvSpPr/>
            <p:nvPr/>
          </p:nvSpPr>
          <p:spPr>
            <a:xfrm>
              <a:off x="4463232" y="4450697"/>
              <a:ext cx="60934" cy="19079"/>
            </a:xfrm>
            <a:custGeom>
              <a:avLst/>
              <a:gdLst/>
              <a:ahLst/>
              <a:cxnLst/>
              <a:rect l="l" t="t" r="r" b="b"/>
              <a:pathLst>
                <a:path w="1533" h="480" extrusionOk="0">
                  <a:moveTo>
                    <a:pt x="946" y="1"/>
                  </a:moveTo>
                  <a:cubicBezTo>
                    <a:pt x="872" y="1"/>
                    <a:pt x="794" y="7"/>
                    <a:pt x="716" y="21"/>
                  </a:cubicBezTo>
                  <a:cubicBezTo>
                    <a:pt x="458" y="81"/>
                    <a:pt x="299" y="180"/>
                    <a:pt x="159" y="280"/>
                  </a:cubicBezTo>
                  <a:cubicBezTo>
                    <a:pt x="40" y="379"/>
                    <a:pt x="0" y="479"/>
                    <a:pt x="0" y="479"/>
                  </a:cubicBezTo>
                  <a:cubicBezTo>
                    <a:pt x="1" y="480"/>
                    <a:pt x="2" y="480"/>
                    <a:pt x="4" y="480"/>
                  </a:cubicBezTo>
                  <a:cubicBezTo>
                    <a:pt x="43" y="480"/>
                    <a:pt x="316" y="256"/>
                    <a:pt x="736" y="161"/>
                  </a:cubicBezTo>
                  <a:cubicBezTo>
                    <a:pt x="859" y="134"/>
                    <a:pt x="973" y="124"/>
                    <a:pt x="1075" y="124"/>
                  </a:cubicBezTo>
                  <a:cubicBezTo>
                    <a:pt x="1325" y="124"/>
                    <a:pt x="1497" y="182"/>
                    <a:pt x="1527" y="182"/>
                  </a:cubicBezTo>
                  <a:cubicBezTo>
                    <a:pt x="1531" y="182"/>
                    <a:pt x="1532" y="182"/>
                    <a:pt x="1532" y="180"/>
                  </a:cubicBezTo>
                  <a:cubicBezTo>
                    <a:pt x="1532" y="161"/>
                    <a:pt x="1472" y="101"/>
                    <a:pt x="1313" y="61"/>
                  </a:cubicBezTo>
                  <a:cubicBezTo>
                    <a:pt x="1211" y="23"/>
                    <a:pt x="1083" y="1"/>
                    <a:pt x="946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1" name="Google Shape;130;p17">
              <a:extLst>
                <a:ext uri="{FF2B5EF4-FFF2-40B4-BE49-F238E27FC236}">
                  <a16:creationId xmlns:a16="http://schemas.microsoft.com/office/drawing/2014/main" xmlns="" id="{BC303656-C328-4E84-B642-F324C62869C7}"/>
                </a:ext>
              </a:extLst>
            </p:cNvPr>
            <p:cNvSpPr/>
            <p:nvPr/>
          </p:nvSpPr>
          <p:spPr>
            <a:xfrm>
              <a:off x="4449796" y="4402084"/>
              <a:ext cx="71189" cy="43286"/>
            </a:xfrm>
            <a:custGeom>
              <a:avLst/>
              <a:gdLst/>
              <a:ahLst/>
              <a:cxnLst/>
              <a:rect l="l" t="t" r="r" b="b"/>
              <a:pathLst>
                <a:path w="1791" h="1089" extrusionOk="0">
                  <a:moveTo>
                    <a:pt x="1524" y="102"/>
                  </a:moveTo>
                  <a:cubicBezTo>
                    <a:pt x="1565" y="102"/>
                    <a:pt x="1603" y="116"/>
                    <a:pt x="1631" y="130"/>
                  </a:cubicBezTo>
                  <a:cubicBezTo>
                    <a:pt x="1651" y="190"/>
                    <a:pt x="1651" y="250"/>
                    <a:pt x="1651" y="329"/>
                  </a:cubicBezTo>
                  <a:cubicBezTo>
                    <a:pt x="1575" y="616"/>
                    <a:pt x="1297" y="884"/>
                    <a:pt x="976" y="940"/>
                  </a:cubicBezTo>
                  <a:lnTo>
                    <a:pt x="976" y="940"/>
                  </a:lnTo>
                  <a:cubicBezTo>
                    <a:pt x="971" y="913"/>
                    <a:pt x="964" y="881"/>
                    <a:pt x="955" y="846"/>
                  </a:cubicBezTo>
                  <a:cubicBezTo>
                    <a:pt x="940" y="817"/>
                    <a:pt x="925" y="782"/>
                    <a:pt x="909" y="744"/>
                  </a:cubicBezTo>
                  <a:lnTo>
                    <a:pt x="909" y="744"/>
                  </a:lnTo>
                  <a:cubicBezTo>
                    <a:pt x="967" y="631"/>
                    <a:pt x="1051" y="495"/>
                    <a:pt x="1174" y="349"/>
                  </a:cubicBezTo>
                  <a:cubicBezTo>
                    <a:pt x="1253" y="250"/>
                    <a:pt x="1353" y="150"/>
                    <a:pt x="1472" y="110"/>
                  </a:cubicBezTo>
                  <a:cubicBezTo>
                    <a:pt x="1490" y="105"/>
                    <a:pt x="1507" y="102"/>
                    <a:pt x="1524" y="102"/>
                  </a:cubicBezTo>
                  <a:close/>
                  <a:moveTo>
                    <a:pt x="338" y="190"/>
                  </a:moveTo>
                  <a:cubicBezTo>
                    <a:pt x="458" y="210"/>
                    <a:pt x="557" y="309"/>
                    <a:pt x="637" y="389"/>
                  </a:cubicBezTo>
                  <a:cubicBezTo>
                    <a:pt x="740" y="513"/>
                    <a:pt x="812" y="634"/>
                    <a:pt x="863" y="740"/>
                  </a:cubicBezTo>
                  <a:lnTo>
                    <a:pt x="863" y="740"/>
                  </a:lnTo>
                  <a:cubicBezTo>
                    <a:pt x="852" y="771"/>
                    <a:pt x="843" y="800"/>
                    <a:pt x="836" y="827"/>
                  </a:cubicBezTo>
                  <a:cubicBezTo>
                    <a:pt x="816" y="879"/>
                    <a:pt x="803" y="921"/>
                    <a:pt x="794" y="953"/>
                  </a:cubicBezTo>
                  <a:lnTo>
                    <a:pt x="794" y="953"/>
                  </a:lnTo>
                  <a:cubicBezTo>
                    <a:pt x="492" y="936"/>
                    <a:pt x="228" y="707"/>
                    <a:pt x="159" y="449"/>
                  </a:cubicBezTo>
                  <a:cubicBezTo>
                    <a:pt x="139" y="389"/>
                    <a:pt x="139" y="309"/>
                    <a:pt x="179" y="250"/>
                  </a:cubicBezTo>
                  <a:cubicBezTo>
                    <a:pt x="199" y="210"/>
                    <a:pt x="259" y="190"/>
                    <a:pt x="338" y="190"/>
                  </a:cubicBezTo>
                  <a:close/>
                  <a:moveTo>
                    <a:pt x="886" y="789"/>
                  </a:moveTo>
                  <a:lnTo>
                    <a:pt x="886" y="789"/>
                  </a:lnTo>
                  <a:cubicBezTo>
                    <a:pt x="912" y="848"/>
                    <a:pt x="932" y="900"/>
                    <a:pt x="947" y="944"/>
                  </a:cubicBezTo>
                  <a:lnTo>
                    <a:pt x="947" y="944"/>
                  </a:lnTo>
                  <a:cubicBezTo>
                    <a:pt x="943" y="945"/>
                    <a:pt x="939" y="945"/>
                    <a:pt x="935" y="946"/>
                  </a:cubicBezTo>
                  <a:cubicBezTo>
                    <a:pt x="900" y="952"/>
                    <a:pt x="865" y="955"/>
                    <a:pt x="831" y="955"/>
                  </a:cubicBezTo>
                  <a:cubicBezTo>
                    <a:pt x="826" y="955"/>
                    <a:pt x="820" y="954"/>
                    <a:pt x="815" y="954"/>
                  </a:cubicBezTo>
                  <a:lnTo>
                    <a:pt x="815" y="954"/>
                  </a:lnTo>
                  <a:cubicBezTo>
                    <a:pt x="832" y="912"/>
                    <a:pt x="854" y="855"/>
                    <a:pt x="886" y="789"/>
                  </a:cubicBezTo>
                  <a:close/>
                  <a:moveTo>
                    <a:pt x="1535" y="1"/>
                  </a:moveTo>
                  <a:cubicBezTo>
                    <a:pt x="1505" y="1"/>
                    <a:pt x="1477" y="5"/>
                    <a:pt x="1452" y="11"/>
                  </a:cubicBezTo>
                  <a:cubicBezTo>
                    <a:pt x="1273" y="91"/>
                    <a:pt x="1194" y="210"/>
                    <a:pt x="1134" y="289"/>
                  </a:cubicBezTo>
                  <a:cubicBezTo>
                    <a:pt x="1009" y="429"/>
                    <a:pt x="932" y="568"/>
                    <a:pt x="884" y="687"/>
                  </a:cubicBezTo>
                  <a:lnTo>
                    <a:pt x="884" y="687"/>
                  </a:lnTo>
                  <a:cubicBezTo>
                    <a:pt x="836" y="581"/>
                    <a:pt x="770" y="455"/>
                    <a:pt x="657" y="329"/>
                  </a:cubicBezTo>
                  <a:cubicBezTo>
                    <a:pt x="577" y="230"/>
                    <a:pt x="478" y="110"/>
                    <a:pt x="299" y="91"/>
                  </a:cubicBezTo>
                  <a:cubicBezTo>
                    <a:pt x="277" y="82"/>
                    <a:pt x="256" y="78"/>
                    <a:pt x="235" y="78"/>
                  </a:cubicBezTo>
                  <a:cubicBezTo>
                    <a:pt x="159" y="78"/>
                    <a:pt x="91" y="132"/>
                    <a:pt x="60" y="210"/>
                  </a:cubicBezTo>
                  <a:cubicBezTo>
                    <a:pt x="0" y="309"/>
                    <a:pt x="0" y="409"/>
                    <a:pt x="40" y="488"/>
                  </a:cubicBezTo>
                  <a:cubicBezTo>
                    <a:pt x="133" y="824"/>
                    <a:pt x="453" y="1089"/>
                    <a:pt x="852" y="1089"/>
                  </a:cubicBezTo>
                  <a:cubicBezTo>
                    <a:pt x="879" y="1089"/>
                    <a:pt x="907" y="1088"/>
                    <a:pt x="935" y="1085"/>
                  </a:cubicBezTo>
                  <a:cubicBezTo>
                    <a:pt x="953" y="1083"/>
                    <a:pt x="971" y="1080"/>
                    <a:pt x="988" y="1076"/>
                  </a:cubicBezTo>
                  <a:lnTo>
                    <a:pt x="988" y="1076"/>
                  </a:lnTo>
                  <a:cubicBezTo>
                    <a:pt x="991" y="1082"/>
                    <a:pt x="993" y="1085"/>
                    <a:pt x="995" y="1085"/>
                  </a:cubicBezTo>
                  <a:cubicBezTo>
                    <a:pt x="995" y="1085"/>
                    <a:pt x="995" y="1082"/>
                    <a:pt x="994" y="1075"/>
                  </a:cubicBezTo>
                  <a:lnTo>
                    <a:pt x="994" y="1075"/>
                  </a:lnTo>
                  <a:cubicBezTo>
                    <a:pt x="1383" y="995"/>
                    <a:pt x="1676" y="690"/>
                    <a:pt x="1771" y="349"/>
                  </a:cubicBezTo>
                  <a:cubicBezTo>
                    <a:pt x="1791" y="250"/>
                    <a:pt x="1791" y="150"/>
                    <a:pt x="1731" y="91"/>
                  </a:cubicBezTo>
                  <a:cubicBezTo>
                    <a:pt x="1676" y="22"/>
                    <a:pt x="1602" y="1"/>
                    <a:pt x="1535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2" name="Google Shape;131;p17">
              <a:extLst>
                <a:ext uri="{FF2B5EF4-FFF2-40B4-BE49-F238E27FC236}">
                  <a16:creationId xmlns:a16="http://schemas.microsoft.com/office/drawing/2014/main" xmlns="" id="{B56086A5-416D-40CD-AB95-51AD0BEF3271}"/>
                </a:ext>
              </a:extLst>
            </p:cNvPr>
            <p:cNvSpPr/>
            <p:nvPr/>
          </p:nvSpPr>
          <p:spPr>
            <a:xfrm>
              <a:off x="3690709" y="4312371"/>
              <a:ext cx="362942" cy="299703"/>
            </a:xfrm>
            <a:custGeom>
              <a:avLst/>
              <a:gdLst/>
              <a:ahLst/>
              <a:cxnLst/>
              <a:rect l="l" t="t" r="r" b="b"/>
              <a:pathLst>
                <a:path w="9131" h="7540" extrusionOk="0">
                  <a:moveTo>
                    <a:pt x="9012" y="0"/>
                  </a:moveTo>
                  <a:lnTo>
                    <a:pt x="4456" y="100"/>
                  </a:lnTo>
                  <a:lnTo>
                    <a:pt x="4735" y="4794"/>
                  </a:lnTo>
                  <a:cubicBezTo>
                    <a:pt x="4735" y="4794"/>
                    <a:pt x="60" y="6664"/>
                    <a:pt x="0" y="7540"/>
                  </a:cubicBezTo>
                  <a:lnTo>
                    <a:pt x="9131" y="7341"/>
                  </a:lnTo>
                  <a:lnTo>
                    <a:pt x="9012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3" name="Google Shape;132;p17">
              <a:extLst>
                <a:ext uri="{FF2B5EF4-FFF2-40B4-BE49-F238E27FC236}">
                  <a16:creationId xmlns:a16="http://schemas.microsoft.com/office/drawing/2014/main" xmlns="" id="{0236378F-A867-472D-B4FC-91D1B96ED43A}"/>
                </a:ext>
              </a:extLst>
            </p:cNvPr>
            <p:cNvSpPr/>
            <p:nvPr/>
          </p:nvSpPr>
          <p:spPr>
            <a:xfrm>
              <a:off x="3970622" y="4484206"/>
              <a:ext cx="31560" cy="28341"/>
            </a:xfrm>
            <a:custGeom>
              <a:avLst/>
              <a:gdLst/>
              <a:ahLst/>
              <a:cxnLst/>
              <a:rect l="l" t="t" r="r" b="b"/>
              <a:pathLst>
                <a:path w="794" h="713" extrusionOk="0">
                  <a:moveTo>
                    <a:pt x="424" y="1"/>
                  </a:moveTo>
                  <a:cubicBezTo>
                    <a:pt x="271" y="1"/>
                    <a:pt x="110" y="115"/>
                    <a:pt x="80" y="253"/>
                  </a:cubicBezTo>
                  <a:cubicBezTo>
                    <a:pt x="0" y="432"/>
                    <a:pt x="179" y="650"/>
                    <a:pt x="358" y="710"/>
                  </a:cubicBezTo>
                  <a:cubicBezTo>
                    <a:pt x="373" y="711"/>
                    <a:pt x="387" y="712"/>
                    <a:pt x="402" y="712"/>
                  </a:cubicBezTo>
                  <a:cubicBezTo>
                    <a:pt x="585" y="712"/>
                    <a:pt x="758" y="598"/>
                    <a:pt x="776" y="432"/>
                  </a:cubicBezTo>
                  <a:cubicBezTo>
                    <a:pt x="794" y="273"/>
                    <a:pt x="702" y="99"/>
                    <a:pt x="557" y="34"/>
                  </a:cubicBezTo>
                  <a:lnTo>
                    <a:pt x="557" y="34"/>
                  </a:lnTo>
                  <a:lnTo>
                    <a:pt x="557" y="34"/>
                  </a:lnTo>
                  <a:cubicBezTo>
                    <a:pt x="516" y="11"/>
                    <a:pt x="470" y="1"/>
                    <a:pt x="4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4" name="Google Shape;133;p17">
              <a:extLst>
                <a:ext uri="{FF2B5EF4-FFF2-40B4-BE49-F238E27FC236}">
                  <a16:creationId xmlns:a16="http://schemas.microsoft.com/office/drawing/2014/main" xmlns="" id="{20A7752B-6FE0-4A25-9262-1FC52F2CD600}"/>
                </a:ext>
              </a:extLst>
            </p:cNvPr>
            <p:cNvSpPr/>
            <p:nvPr/>
          </p:nvSpPr>
          <p:spPr>
            <a:xfrm>
              <a:off x="3689119" y="4576984"/>
              <a:ext cx="364524" cy="37999"/>
            </a:xfrm>
            <a:custGeom>
              <a:avLst/>
              <a:gdLst/>
              <a:ahLst/>
              <a:cxnLst/>
              <a:rect l="l" t="t" r="r" b="b"/>
              <a:pathLst>
                <a:path w="9171" h="956" extrusionOk="0">
                  <a:moveTo>
                    <a:pt x="9131" y="1"/>
                  </a:moveTo>
                  <a:lnTo>
                    <a:pt x="398" y="478"/>
                  </a:lnTo>
                  <a:cubicBezTo>
                    <a:pt x="398" y="478"/>
                    <a:pt x="0" y="657"/>
                    <a:pt x="40" y="956"/>
                  </a:cubicBezTo>
                  <a:lnTo>
                    <a:pt x="9171" y="757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5" name="Google Shape;134;p17">
              <a:extLst>
                <a:ext uri="{FF2B5EF4-FFF2-40B4-BE49-F238E27FC236}">
                  <a16:creationId xmlns:a16="http://schemas.microsoft.com/office/drawing/2014/main" xmlns="" id="{02962EED-9768-4F9C-86F0-F02A493C958B}"/>
                </a:ext>
              </a:extLst>
            </p:cNvPr>
            <p:cNvSpPr/>
            <p:nvPr/>
          </p:nvSpPr>
          <p:spPr>
            <a:xfrm>
              <a:off x="3872561" y="4499151"/>
              <a:ext cx="34820" cy="22060"/>
            </a:xfrm>
            <a:custGeom>
              <a:avLst/>
              <a:gdLst/>
              <a:ahLst/>
              <a:cxnLst/>
              <a:rect l="l" t="t" r="r" b="b"/>
              <a:pathLst>
                <a:path w="876" h="555" extrusionOk="0">
                  <a:moveTo>
                    <a:pt x="165" y="1"/>
                  </a:moveTo>
                  <a:cubicBezTo>
                    <a:pt x="65" y="1"/>
                    <a:pt x="1" y="26"/>
                    <a:pt x="1" y="56"/>
                  </a:cubicBezTo>
                  <a:cubicBezTo>
                    <a:pt x="1" y="95"/>
                    <a:pt x="239" y="95"/>
                    <a:pt x="458" y="254"/>
                  </a:cubicBezTo>
                  <a:cubicBezTo>
                    <a:pt x="667" y="368"/>
                    <a:pt x="785" y="554"/>
                    <a:pt x="830" y="554"/>
                  </a:cubicBezTo>
                  <a:cubicBezTo>
                    <a:pt x="832" y="554"/>
                    <a:pt x="834" y="554"/>
                    <a:pt x="836" y="553"/>
                  </a:cubicBezTo>
                  <a:cubicBezTo>
                    <a:pt x="876" y="553"/>
                    <a:pt x="796" y="274"/>
                    <a:pt x="538" y="95"/>
                  </a:cubicBezTo>
                  <a:cubicBezTo>
                    <a:pt x="398" y="26"/>
                    <a:pt x="264" y="1"/>
                    <a:pt x="165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6" name="Google Shape;135;p17">
              <a:extLst>
                <a:ext uri="{FF2B5EF4-FFF2-40B4-BE49-F238E27FC236}">
                  <a16:creationId xmlns:a16="http://schemas.microsoft.com/office/drawing/2014/main" xmlns="" id="{1909ECB5-5AA9-4F73-8ABB-FD92AF8A2C13}"/>
                </a:ext>
              </a:extLst>
            </p:cNvPr>
            <p:cNvSpPr/>
            <p:nvPr/>
          </p:nvSpPr>
          <p:spPr>
            <a:xfrm>
              <a:off x="3835396" y="4516840"/>
              <a:ext cx="26910" cy="27228"/>
            </a:xfrm>
            <a:custGeom>
              <a:avLst/>
              <a:gdLst/>
              <a:ahLst/>
              <a:cxnLst/>
              <a:rect l="l" t="t" r="r" b="b"/>
              <a:pathLst>
                <a:path w="677" h="685" extrusionOk="0">
                  <a:moveTo>
                    <a:pt x="36" y="0"/>
                  </a:moveTo>
                  <a:cubicBezTo>
                    <a:pt x="13" y="0"/>
                    <a:pt x="1" y="4"/>
                    <a:pt x="1" y="8"/>
                  </a:cubicBezTo>
                  <a:cubicBezTo>
                    <a:pt x="1" y="48"/>
                    <a:pt x="180" y="128"/>
                    <a:pt x="359" y="307"/>
                  </a:cubicBezTo>
                  <a:cubicBezTo>
                    <a:pt x="498" y="486"/>
                    <a:pt x="538" y="685"/>
                    <a:pt x="597" y="685"/>
                  </a:cubicBezTo>
                  <a:cubicBezTo>
                    <a:pt x="657" y="685"/>
                    <a:pt x="677" y="426"/>
                    <a:pt x="478" y="207"/>
                  </a:cubicBezTo>
                  <a:cubicBezTo>
                    <a:pt x="295" y="39"/>
                    <a:pt x="111" y="0"/>
                    <a:pt x="36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7" name="Google Shape;136;p17">
              <a:extLst>
                <a:ext uri="{FF2B5EF4-FFF2-40B4-BE49-F238E27FC236}">
                  <a16:creationId xmlns:a16="http://schemas.microsoft.com/office/drawing/2014/main" xmlns="" id="{6F51C8BE-09A2-4C71-926D-B3C0173D073D}"/>
                </a:ext>
              </a:extLst>
            </p:cNvPr>
            <p:cNvSpPr/>
            <p:nvPr/>
          </p:nvSpPr>
          <p:spPr>
            <a:xfrm>
              <a:off x="3799025" y="4533653"/>
              <a:ext cx="19795" cy="30209"/>
            </a:xfrm>
            <a:custGeom>
              <a:avLst/>
              <a:gdLst/>
              <a:ahLst/>
              <a:cxnLst/>
              <a:rect l="l" t="t" r="r" b="b"/>
              <a:pathLst>
                <a:path w="498" h="760" extrusionOk="0">
                  <a:moveTo>
                    <a:pt x="31" y="0"/>
                  </a:moveTo>
                  <a:cubicBezTo>
                    <a:pt x="26" y="0"/>
                    <a:pt x="22" y="1"/>
                    <a:pt x="20" y="3"/>
                  </a:cubicBezTo>
                  <a:cubicBezTo>
                    <a:pt x="0" y="23"/>
                    <a:pt x="140" y="182"/>
                    <a:pt x="219" y="381"/>
                  </a:cubicBezTo>
                  <a:cubicBezTo>
                    <a:pt x="339" y="560"/>
                    <a:pt x="339" y="759"/>
                    <a:pt x="398" y="759"/>
                  </a:cubicBezTo>
                  <a:cubicBezTo>
                    <a:pt x="438" y="759"/>
                    <a:pt x="498" y="520"/>
                    <a:pt x="378" y="302"/>
                  </a:cubicBezTo>
                  <a:cubicBezTo>
                    <a:pt x="253" y="86"/>
                    <a:pt x="78" y="0"/>
                    <a:pt x="31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8" name="Google Shape;137;p17">
              <a:extLst>
                <a:ext uri="{FF2B5EF4-FFF2-40B4-BE49-F238E27FC236}">
                  <a16:creationId xmlns:a16="http://schemas.microsoft.com/office/drawing/2014/main" xmlns="" id="{A087B3ED-5714-41D3-8914-2D2949E3B13E}"/>
                </a:ext>
              </a:extLst>
            </p:cNvPr>
            <p:cNvSpPr/>
            <p:nvPr/>
          </p:nvSpPr>
          <p:spPr>
            <a:xfrm>
              <a:off x="3874151" y="4450737"/>
              <a:ext cx="39550" cy="8109"/>
            </a:xfrm>
            <a:custGeom>
              <a:avLst/>
              <a:gdLst/>
              <a:ahLst/>
              <a:cxnLst/>
              <a:rect l="l" t="t" r="r" b="b"/>
              <a:pathLst>
                <a:path w="995" h="204" extrusionOk="0">
                  <a:moveTo>
                    <a:pt x="498" y="0"/>
                  </a:moveTo>
                  <a:cubicBezTo>
                    <a:pt x="219" y="0"/>
                    <a:pt x="0" y="160"/>
                    <a:pt x="20" y="179"/>
                  </a:cubicBezTo>
                  <a:cubicBezTo>
                    <a:pt x="25" y="189"/>
                    <a:pt x="41" y="193"/>
                    <a:pt x="67" y="193"/>
                  </a:cubicBezTo>
                  <a:cubicBezTo>
                    <a:pt x="143" y="193"/>
                    <a:pt x="304" y="160"/>
                    <a:pt x="498" y="160"/>
                  </a:cubicBezTo>
                  <a:cubicBezTo>
                    <a:pt x="702" y="160"/>
                    <a:pt x="878" y="203"/>
                    <a:pt x="949" y="203"/>
                  </a:cubicBezTo>
                  <a:cubicBezTo>
                    <a:pt x="960" y="203"/>
                    <a:pt x="969" y="202"/>
                    <a:pt x="975" y="199"/>
                  </a:cubicBezTo>
                  <a:cubicBezTo>
                    <a:pt x="995" y="179"/>
                    <a:pt x="796" y="0"/>
                    <a:pt x="498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39" name="Google Shape;138;p17">
              <a:extLst>
                <a:ext uri="{FF2B5EF4-FFF2-40B4-BE49-F238E27FC236}">
                  <a16:creationId xmlns:a16="http://schemas.microsoft.com/office/drawing/2014/main" xmlns="" id="{599F00F3-7F44-4C41-9AC0-1E5005479889}"/>
                </a:ext>
              </a:extLst>
            </p:cNvPr>
            <p:cNvSpPr/>
            <p:nvPr/>
          </p:nvSpPr>
          <p:spPr>
            <a:xfrm>
              <a:off x="3870176" y="4351086"/>
              <a:ext cx="179543" cy="35654"/>
            </a:xfrm>
            <a:custGeom>
              <a:avLst/>
              <a:gdLst/>
              <a:ahLst/>
              <a:cxnLst/>
              <a:rect l="l" t="t" r="r" b="b"/>
              <a:pathLst>
                <a:path w="4517" h="897" extrusionOk="0">
                  <a:moveTo>
                    <a:pt x="4516" y="1"/>
                  </a:moveTo>
                  <a:lnTo>
                    <a:pt x="1" y="41"/>
                  </a:lnTo>
                  <a:lnTo>
                    <a:pt x="41" y="896"/>
                  </a:lnTo>
                  <a:lnTo>
                    <a:pt x="4516" y="737"/>
                  </a:lnTo>
                  <a:lnTo>
                    <a:pt x="45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0" name="Google Shape;139;p17">
              <a:extLst>
                <a:ext uri="{FF2B5EF4-FFF2-40B4-BE49-F238E27FC236}">
                  <a16:creationId xmlns:a16="http://schemas.microsoft.com/office/drawing/2014/main" xmlns="" id="{AB8056DE-D811-4976-9C33-7DED78B746BA}"/>
                </a:ext>
              </a:extLst>
            </p:cNvPr>
            <p:cNvSpPr/>
            <p:nvPr/>
          </p:nvSpPr>
          <p:spPr>
            <a:xfrm>
              <a:off x="3873356" y="4389841"/>
              <a:ext cx="55369" cy="31481"/>
            </a:xfrm>
            <a:custGeom>
              <a:avLst/>
              <a:gdLst/>
              <a:ahLst/>
              <a:cxnLst/>
              <a:rect l="l" t="t" r="r" b="b"/>
              <a:pathLst>
                <a:path w="1393" h="792" extrusionOk="0">
                  <a:moveTo>
                    <a:pt x="1104" y="125"/>
                  </a:moveTo>
                  <a:cubicBezTo>
                    <a:pt x="1139" y="125"/>
                    <a:pt x="1164" y="130"/>
                    <a:pt x="1174" y="140"/>
                  </a:cubicBezTo>
                  <a:lnTo>
                    <a:pt x="1174" y="200"/>
                  </a:lnTo>
                  <a:cubicBezTo>
                    <a:pt x="1154" y="219"/>
                    <a:pt x="1134" y="239"/>
                    <a:pt x="1075" y="259"/>
                  </a:cubicBezTo>
                  <a:cubicBezTo>
                    <a:pt x="1015" y="319"/>
                    <a:pt x="935" y="359"/>
                    <a:pt x="836" y="418"/>
                  </a:cubicBezTo>
                  <a:cubicBezTo>
                    <a:pt x="677" y="498"/>
                    <a:pt x="538" y="558"/>
                    <a:pt x="378" y="597"/>
                  </a:cubicBezTo>
                  <a:cubicBezTo>
                    <a:pt x="244" y="692"/>
                    <a:pt x="127" y="722"/>
                    <a:pt x="66" y="738"/>
                  </a:cubicBezTo>
                  <a:lnTo>
                    <a:pt x="66" y="738"/>
                  </a:lnTo>
                  <a:cubicBezTo>
                    <a:pt x="116" y="690"/>
                    <a:pt x="205" y="579"/>
                    <a:pt x="339" y="458"/>
                  </a:cubicBezTo>
                  <a:cubicBezTo>
                    <a:pt x="438" y="399"/>
                    <a:pt x="577" y="299"/>
                    <a:pt x="736" y="219"/>
                  </a:cubicBezTo>
                  <a:cubicBezTo>
                    <a:pt x="816" y="200"/>
                    <a:pt x="915" y="140"/>
                    <a:pt x="975" y="140"/>
                  </a:cubicBezTo>
                  <a:cubicBezTo>
                    <a:pt x="1025" y="130"/>
                    <a:pt x="1070" y="125"/>
                    <a:pt x="1104" y="125"/>
                  </a:cubicBezTo>
                  <a:close/>
                  <a:moveTo>
                    <a:pt x="1134" y="1"/>
                  </a:moveTo>
                  <a:cubicBezTo>
                    <a:pt x="1055" y="1"/>
                    <a:pt x="1015" y="21"/>
                    <a:pt x="955" y="21"/>
                  </a:cubicBezTo>
                  <a:cubicBezTo>
                    <a:pt x="856" y="40"/>
                    <a:pt x="756" y="100"/>
                    <a:pt x="697" y="120"/>
                  </a:cubicBezTo>
                  <a:cubicBezTo>
                    <a:pt x="518" y="200"/>
                    <a:pt x="358" y="319"/>
                    <a:pt x="259" y="399"/>
                  </a:cubicBezTo>
                  <a:cubicBezTo>
                    <a:pt x="60" y="597"/>
                    <a:pt x="0" y="757"/>
                    <a:pt x="20" y="757"/>
                  </a:cubicBezTo>
                  <a:cubicBezTo>
                    <a:pt x="20" y="776"/>
                    <a:pt x="65" y="791"/>
                    <a:pt x="142" y="791"/>
                  </a:cubicBezTo>
                  <a:cubicBezTo>
                    <a:pt x="219" y="791"/>
                    <a:pt x="329" y="776"/>
                    <a:pt x="458" y="737"/>
                  </a:cubicBezTo>
                  <a:cubicBezTo>
                    <a:pt x="617" y="717"/>
                    <a:pt x="756" y="657"/>
                    <a:pt x="935" y="597"/>
                  </a:cubicBezTo>
                  <a:cubicBezTo>
                    <a:pt x="1015" y="538"/>
                    <a:pt x="1114" y="498"/>
                    <a:pt x="1194" y="438"/>
                  </a:cubicBezTo>
                  <a:cubicBezTo>
                    <a:pt x="1234" y="418"/>
                    <a:pt x="1293" y="399"/>
                    <a:pt x="1313" y="339"/>
                  </a:cubicBezTo>
                  <a:cubicBezTo>
                    <a:pt x="1353" y="299"/>
                    <a:pt x="1393" y="160"/>
                    <a:pt x="1333" y="100"/>
                  </a:cubicBezTo>
                  <a:cubicBezTo>
                    <a:pt x="1274" y="21"/>
                    <a:pt x="1214" y="1"/>
                    <a:pt x="1134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1" name="Google Shape;140;p17">
              <a:extLst>
                <a:ext uri="{FF2B5EF4-FFF2-40B4-BE49-F238E27FC236}">
                  <a16:creationId xmlns:a16="http://schemas.microsoft.com/office/drawing/2014/main" xmlns="" id="{CC2359F3-F4F4-466D-9E70-7AF266F18B59}"/>
                </a:ext>
              </a:extLst>
            </p:cNvPr>
            <p:cNvSpPr/>
            <p:nvPr/>
          </p:nvSpPr>
          <p:spPr>
            <a:xfrm>
              <a:off x="3849626" y="4366111"/>
              <a:ext cx="30090" cy="56999"/>
            </a:xfrm>
            <a:custGeom>
              <a:avLst/>
              <a:gdLst/>
              <a:ahLst/>
              <a:cxnLst/>
              <a:rect l="l" t="t" r="r" b="b"/>
              <a:pathLst>
                <a:path w="757" h="1434" extrusionOk="0">
                  <a:moveTo>
                    <a:pt x="259" y="1"/>
                  </a:moveTo>
                  <a:cubicBezTo>
                    <a:pt x="160" y="1"/>
                    <a:pt x="80" y="61"/>
                    <a:pt x="60" y="120"/>
                  </a:cubicBezTo>
                  <a:cubicBezTo>
                    <a:pt x="40" y="200"/>
                    <a:pt x="40" y="240"/>
                    <a:pt x="21" y="299"/>
                  </a:cubicBezTo>
                  <a:cubicBezTo>
                    <a:pt x="1" y="399"/>
                    <a:pt x="21" y="498"/>
                    <a:pt x="21" y="598"/>
                  </a:cubicBezTo>
                  <a:cubicBezTo>
                    <a:pt x="40" y="797"/>
                    <a:pt x="140" y="936"/>
                    <a:pt x="219" y="1055"/>
                  </a:cubicBezTo>
                  <a:cubicBezTo>
                    <a:pt x="379" y="1294"/>
                    <a:pt x="578" y="1334"/>
                    <a:pt x="578" y="1334"/>
                  </a:cubicBezTo>
                  <a:cubicBezTo>
                    <a:pt x="617" y="1314"/>
                    <a:pt x="438" y="1234"/>
                    <a:pt x="319" y="1015"/>
                  </a:cubicBezTo>
                  <a:cubicBezTo>
                    <a:pt x="239" y="916"/>
                    <a:pt x="180" y="757"/>
                    <a:pt x="160" y="598"/>
                  </a:cubicBezTo>
                  <a:lnTo>
                    <a:pt x="160" y="319"/>
                  </a:lnTo>
                  <a:cubicBezTo>
                    <a:pt x="160" y="220"/>
                    <a:pt x="219" y="140"/>
                    <a:pt x="239" y="140"/>
                  </a:cubicBezTo>
                  <a:cubicBezTo>
                    <a:pt x="299" y="140"/>
                    <a:pt x="359" y="220"/>
                    <a:pt x="418" y="299"/>
                  </a:cubicBezTo>
                  <a:cubicBezTo>
                    <a:pt x="458" y="359"/>
                    <a:pt x="518" y="458"/>
                    <a:pt x="538" y="538"/>
                  </a:cubicBezTo>
                  <a:cubicBezTo>
                    <a:pt x="597" y="717"/>
                    <a:pt x="637" y="856"/>
                    <a:pt x="637" y="996"/>
                  </a:cubicBezTo>
                  <a:cubicBezTo>
                    <a:pt x="677" y="1254"/>
                    <a:pt x="637" y="1433"/>
                    <a:pt x="657" y="1433"/>
                  </a:cubicBezTo>
                  <a:cubicBezTo>
                    <a:pt x="677" y="1433"/>
                    <a:pt x="757" y="1294"/>
                    <a:pt x="757" y="996"/>
                  </a:cubicBezTo>
                  <a:cubicBezTo>
                    <a:pt x="757" y="836"/>
                    <a:pt x="737" y="657"/>
                    <a:pt x="677" y="498"/>
                  </a:cubicBezTo>
                  <a:cubicBezTo>
                    <a:pt x="657" y="399"/>
                    <a:pt x="617" y="319"/>
                    <a:pt x="558" y="220"/>
                  </a:cubicBezTo>
                  <a:cubicBezTo>
                    <a:pt x="518" y="120"/>
                    <a:pt x="438" y="21"/>
                    <a:pt x="259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2" name="Google Shape;141;p17">
              <a:extLst>
                <a:ext uri="{FF2B5EF4-FFF2-40B4-BE49-F238E27FC236}">
                  <a16:creationId xmlns:a16="http://schemas.microsoft.com/office/drawing/2014/main" xmlns="" id="{F67147D8-A8F9-4A0F-8DE6-1CA3E81D1534}"/>
                </a:ext>
              </a:extLst>
            </p:cNvPr>
            <p:cNvSpPr/>
            <p:nvPr/>
          </p:nvSpPr>
          <p:spPr>
            <a:xfrm>
              <a:off x="3617174" y="2312637"/>
              <a:ext cx="968628" cy="2184769"/>
            </a:xfrm>
            <a:custGeom>
              <a:avLst/>
              <a:gdLst/>
              <a:ahLst/>
              <a:cxnLst/>
              <a:rect l="l" t="t" r="r" b="b"/>
              <a:pathLst>
                <a:path w="24369" h="54965" extrusionOk="0">
                  <a:moveTo>
                    <a:pt x="2208" y="0"/>
                  </a:moveTo>
                  <a:cubicBezTo>
                    <a:pt x="2208" y="0"/>
                    <a:pt x="537" y="5650"/>
                    <a:pt x="219" y="7619"/>
                  </a:cubicBezTo>
                  <a:cubicBezTo>
                    <a:pt x="0" y="8912"/>
                    <a:pt x="5113" y="54964"/>
                    <a:pt x="5113" y="54964"/>
                  </a:cubicBezTo>
                  <a:lnTo>
                    <a:pt x="11876" y="54387"/>
                  </a:lnTo>
                  <a:lnTo>
                    <a:pt x="8136" y="10802"/>
                  </a:lnTo>
                  <a:lnTo>
                    <a:pt x="17466" y="54686"/>
                  </a:lnTo>
                  <a:lnTo>
                    <a:pt x="24369" y="54268"/>
                  </a:lnTo>
                  <a:cubicBezTo>
                    <a:pt x="24369" y="54268"/>
                    <a:pt x="16869" y="9390"/>
                    <a:pt x="16471" y="7699"/>
                  </a:cubicBezTo>
                  <a:cubicBezTo>
                    <a:pt x="16073" y="6008"/>
                    <a:pt x="13388" y="179"/>
                    <a:pt x="13388" y="179"/>
                  </a:cubicBezTo>
                  <a:lnTo>
                    <a:pt x="22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3" name="Google Shape;142;p17">
              <a:extLst>
                <a:ext uri="{FF2B5EF4-FFF2-40B4-BE49-F238E27FC236}">
                  <a16:creationId xmlns:a16="http://schemas.microsoft.com/office/drawing/2014/main" xmlns="" id="{8869839B-2D48-4A5F-8745-9031381A5CBB}"/>
                </a:ext>
              </a:extLst>
            </p:cNvPr>
            <p:cNvSpPr/>
            <p:nvPr/>
          </p:nvSpPr>
          <p:spPr>
            <a:xfrm>
              <a:off x="3872561" y="2396468"/>
              <a:ext cx="66459" cy="338378"/>
            </a:xfrm>
            <a:custGeom>
              <a:avLst/>
              <a:gdLst/>
              <a:ahLst/>
              <a:cxnLst/>
              <a:rect l="l" t="t" r="r" b="b"/>
              <a:pathLst>
                <a:path w="1672" h="8513" extrusionOk="0">
                  <a:moveTo>
                    <a:pt x="1" y="0"/>
                  </a:moveTo>
                  <a:cubicBezTo>
                    <a:pt x="1" y="0"/>
                    <a:pt x="1" y="139"/>
                    <a:pt x="40" y="358"/>
                  </a:cubicBezTo>
                  <a:cubicBezTo>
                    <a:pt x="60" y="597"/>
                    <a:pt x="100" y="935"/>
                    <a:pt x="160" y="1293"/>
                  </a:cubicBezTo>
                  <a:cubicBezTo>
                    <a:pt x="259" y="2089"/>
                    <a:pt x="438" y="3183"/>
                    <a:pt x="597" y="4416"/>
                  </a:cubicBezTo>
                  <a:cubicBezTo>
                    <a:pt x="776" y="5630"/>
                    <a:pt x="955" y="6724"/>
                    <a:pt x="1075" y="7520"/>
                  </a:cubicBezTo>
                  <a:cubicBezTo>
                    <a:pt x="1134" y="7718"/>
                    <a:pt x="1154" y="7898"/>
                    <a:pt x="1174" y="8057"/>
                  </a:cubicBezTo>
                  <a:cubicBezTo>
                    <a:pt x="1214" y="8236"/>
                    <a:pt x="1254" y="8395"/>
                    <a:pt x="1353" y="8455"/>
                  </a:cubicBezTo>
                  <a:cubicBezTo>
                    <a:pt x="1408" y="8498"/>
                    <a:pt x="1469" y="8512"/>
                    <a:pt x="1523" y="8512"/>
                  </a:cubicBezTo>
                  <a:cubicBezTo>
                    <a:pt x="1566" y="8512"/>
                    <a:pt x="1605" y="8503"/>
                    <a:pt x="1632" y="8494"/>
                  </a:cubicBezTo>
                  <a:cubicBezTo>
                    <a:pt x="1672" y="8474"/>
                    <a:pt x="1672" y="8415"/>
                    <a:pt x="1672" y="8415"/>
                  </a:cubicBezTo>
                  <a:cubicBezTo>
                    <a:pt x="1672" y="8411"/>
                    <a:pt x="1671" y="8410"/>
                    <a:pt x="1669" y="8410"/>
                  </a:cubicBezTo>
                  <a:cubicBezTo>
                    <a:pt x="1663" y="8410"/>
                    <a:pt x="1638" y="8445"/>
                    <a:pt x="1572" y="8494"/>
                  </a:cubicBezTo>
                  <a:cubicBezTo>
                    <a:pt x="1559" y="8501"/>
                    <a:pt x="1539" y="8505"/>
                    <a:pt x="1515" y="8505"/>
                  </a:cubicBezTo>
                  <a:cubicBezTo>
                    <a:pt x="1468" y="8505"/>
                    <a:pt x="1406" y="8488"/>
                    <a:pt x="1353" y="8435"/>
                  </a:cubicBezTo>
                  <a:cubicBezTo>
                    <a:pt x="1274" y="8355"/>
                    <a:pt x="1254" y="8216"/>
                    <a:pt x="1234" y="8057"/>
                  </a:cubicBezTo>
                  <a:cubicBezTo>
                    <a:pt x="1194" y="7898"/>
                    <a:pt x="1174" y="7718"/>
                    <a:pt x="1154" y="7520"/>
                  </a:cubicBezTo>
                  <a:cubicBezTo>
                    <a:pt x="1055" y="6724"/>
                    <a:pt x="876" y="5630"/>
                    <a:pt x="697" y="4416"/>
                  </a:cubicBezTo>
                  <a:cubicBezTo>
                    <a:pt x="538" y="3183"/>
                    <a:pt x="359" y="2089"/>
                    <a:pt x="239" y="1293"/>
                  </a:cubicBezTo>
                  <a:cubicBezTo>
                    <a:pt x="180" y="935"/>
                    <a:pt x="140" y="597"/>
                    <a:pt x="80" y="358"/>
                  </a:cubicBezTo>
                  <a:cubicBezTo>
                    <a:pt x="40" y="13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4" name="Google Shape;143;p17">
              <a:extLst>
                <a:ext uri="{FF2B5EF4-FFF2-40B4-BE49-F238E27FC236}">
                  <a16:creationId xmlns:a16="http://schemas.microsoft.com/office/drawing/2014/main" xmlns="" id="{E9A1CB14-75BD-4244-BF24-9C10D7EFC133}"/>
                </a:ext>
              </a:extLst>
            </p:cNvPr>
            <p:cNvSpPr/>
            <p:nvPr/>
          </p:nvSpPr>
          <p:spPr>
            <a:xfrm>
              <a:off x="3902611" y="2427114"/>
              <a:ext cx="35615" cy="32077"/>
            </a:xfrm>
            <a:custGeom>
              <a:avLst/>
              <a:gdLst/>
              <a:ahLst/>
              <a:cxnLst/>
              <a:rect l="l" t="t" r="r" b="b"/>
              <a:pathLst>
                <a:path w="896" h="807" extrusionOk="0">
                  <a:moveTo>
                    <a:pt x="521" y="1"/>
                  </a:moveTo>
                  <a:cubicBezTo>
                    <a:pt x="411" y="1"/>
                    <a:pt x="333" y="47"/>
                    <a:pt x="299" y="65"/>
                  </a:cubicBezTo>
                  <a:cubicBezTo>
                    <a:pt x="219" y="84"/>
                    <a:pt x="219" y="144"/>
                    <a:pt x="219" y="144"/>
                  </a:cubicBezTo>
                  <a:cubicBezTo>
                    <a:pt x="219" y="146"/>
                    <a:pt x="220" y="147"/>
                    <a:pt x="222" y="147"/>
                  </a:cubicBezTo>
                  <a:cubicBezTo>
                    <a:pt x="239" y="147"/>
                    <a:pt x="319" y="95"/>
                    <a:pt x="455" y="95"/>
                  </a:cubicBezTo>
                  <a:cubicBezTo>
                    <a:pt x="486" y="95"/>
                    <a:pt x="520" y="98"/>
                    <a:pt x="557" y="104"/>
                  </a:cubicBezTo>
                  <a:cubicBezTo>
                    <a:pt x="657" y="144"/>
                    <a:pt x="717" y="204"/>
                    <a:pt x="756" y="343"/>
                  </a:cubicBezTo>
                  <a:cubicBezTo>
                    <a:pt x="756" y="462"/>
                    <a:pt x="697" y="602"/>
                    <a:pt x="577" y="661"/>
                  </a:cubicBezTo>
                  <a:cubicBezTo>
                    <a:pt x="538" y="688"/>
                    <a:pt x="493" y="699"/>
                    <a:pt x="448" y="699"/>
                  </a:cubicBezTo>
                  <a:cubicBezTo>
                    <a:pt x="359" y="699"/>
                    <a:pt x="266" y="655"/>
                    <a:pt x="199" y="602"/>
                  </a:cubicBezTo>
                  <a:cubicBezTo>
                    <a:pt x="120" y="542"/>
                    <a:pt x="100" y="403"/>
                    <a:pt x="100" y="303"/>
                  </a:cubicBezTo>
                  <a:cubicBezTo>
                    <a:pt x="120" y="104"/>
                    <a:pt x="279" y="45"/>
                    <a:pt x="239" y="5"/>
                  </a:cubicBezTo>
                  <a:cubicBezTo>
                    <a:pt x="239" y="3"/>
                    <a:pt x="237" y="1"/>
                    <a:pt x="233" y="1"/>
                  </a:cubicBezTo>
                  <a:cubicBezTo>
                    <a:pt x="203" y="1"/>
                    <a:pt x="73" y="73"/>
                    <a:pt x="20" y="283"/>
                  </a:cubicBezTo>
                  <a:cubicBezTo>
                    <a:pt x="0" y="403"/>
                    <a:pt x="20" y="562"/>
                    <a:pt x="140" y="681"/>
                  </a:cubicBezTo>
                  <a:cubicBezTo>
                    <a:pt x="234" y="748"/>
                    <a:pt x="355" y="807"/>
                    <a:pt x="473" y="807"/>
                  </a:cubicBezTo>
                  <a:cubicBezTo>
                    <a:pt x="529" y="807"/>
                    <a:pt x="585" y="793"/>
                    <a:pt x="637" y="761"/>
                  </a:cubicBezTo>
                  <a:cubicBezTo>
                    <a:pt x="816" y="681"/>
                    <a:pt x="896" y="462"/>
                    <a:pt x="876" y="303"/>
                  </a:cubicBezTo>
                  <a:cubicBezTo>
                    <a:pt x="836" y="144"/>
                    <a:pt x="697" y="45"/>
                    <a:pt x="577" y="5"/>
                  </a:cubicBezTo>
                  <a:cubicBezTo>
                    <a:pt x="558" y="2"/>
                    <a:pt x="539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5" name="Google Shape;144;p17">
              <a:extLst>
                <a:ext uri="{FF2B5EF4-FFF2-40B4-BE49-F238E27FC236}">
                  <a16:creationId xmlns:a16="http://schemas.microsoft.com/office/drawing/2014/main" xmlns="" id="{AD9FE7BC-2796-47C7-8C2D-3BAADEF75E3B}"/>
                </a:ext>
              </a:extLst>
            </p:cNvPr>
            <p:cNvSpPr/>
            <p:nvPr/>
          </p:nvSpPr>
          <p:spPr>
            <a:xfrm>
              <a:off x="2998838" y="777371"/>
              <a:ext cx="801009" cy="998400"/>
            </a:xfrm>
            <a:custGeom>
              <a:avLst/>
              <a:gdLst/>
              <a:ahLst/>
              <a:cxnLst/>
              <a:rect l="l" t="t" r="r" b="b"/>
              <a:pathLst>
                <a:path w="20152" h="25118" extrusionOk="0">
                  <a:moveTo>
                    <a:pt x="3330" y="0"/>
                  </a:moveTo>
                  <a:cubicBezTo>
                    <a:pt x="3314" y="0"/>
                    <a:pt x="3298" y="4"/>
                    <a:pt x="3282" y="13"/>
                  </a:cubicBezTo>
                  <a:cubicBezTo>
                    <a:pt x="2785" y="291"/>
                    <a:pt x="3839" y="2400"/>
                    <a:pt x="3919" y="2579"/>
                  </a:cubicBezTo>
                  <a:cubicBezTo>
                    <a:pt x="3959" y="2685"/>
                    <a:pt x="3857" y="2782"/>
                    <a:pt x="3767" y="2782"/>
                  </a:cubicBezTo>
                  <a:cubicBezTo>
                    <a:pt x="3722" y="2782"/>
                    <a:pt x="3680" y="2758"/>
                    <a:pt x="3660" y="2698"/>
                  </a:cubicBezTo>
                  <a:cubicBezTo>
                    <a:pt x="3584" y="2451"/>
                    <a:pt x="2728" y="136"/>
                    <a:pt x="2218" y="136"/>
                  </a:cubicBezTo>
                  <a:cubicBezTo>
                    <a:pt x="2194" y="136"/>
                    <a:pt x="2171" y="141"/>
                    <a:pt x="2149" y="152"/>
                  </a:cubicBezTo>
                  <a:cubicBezTo>
                    <a:pt x="1870" y="311"/>
                    <a:pt x="2168" y="749"/>
                    <a:pt x="2168" y="749"/>
                  </a:cubicBezTo>
                  <a:cubicBezTo>
                    <a:pt x="2168" y="749"/>
                    <a:pt x="3223" y="3076"/>
                    <a:pt x="2984" y="3196"/>
                  </a:cubicBezTo>
                  <a:cubicBezTo>
                    <a:pt x="2974" y="3201"/>
                    <a:pt x="2963" y="3203"/>
                    <a:pt x="2951" y="3203"/>
                  </a:cubicBezTo>
                  <a:cubicBezTo>
                    <a:pt x="2690" y="3203"/>
                    <a:pt x="2080" y="1962"/>
                    <a:pt x="1890" y="1505"/>
                  </a:cubicBezTo>
                  <a:cubicBezTo>
                    <a:pt x="1764" y="1203"/>
                    <a:pt x="1599" y="1052"/>
                    <a:pt x="1464" y="1052"/>
                  </a:cubicBezTo>
                  <a:cubicBezTo>
                    <a:pt x="1385" y="1052"/>
                    <a:pt x="1317" y="1104"/>
                    <a:pt x="1273" y="1206"/>
                  </a:cubicBezTo>
                  <a:cubicBezTo>
                    <a:pt x="1174" y="1385"/>
                    <a:pt x="1751" y="2818"/>
                    <a:pt x="1950" y="3295"/>
                  </a:cubicBezTo>
                  <a:cubicBezTo>
                    <a:pt x="2122" y="3675"/>
                    <a:pt x="2580" y="4684"/>
                    <a:pt x="2190" y="4684"/>
                  </a:cubicBezTo>
                  <a:cubicBezTo>
                    <a:pt x="2131" y="4684"/>
                    <a:pt x="2052" y="4660"/>
                    <a:pt x="1950" y="4608"/>
                  </a:cubicBezTo>
                  <a:cubicBezTo>
                    <a:pt x="1474" y="4364"/>
                    <a:pt x="999" y="4270"/>
                    <a:pt x="656" y="4270"/>
                  </a:cubicBezTo>
                  <a:cubicBezTo>
                    <a:pt x="440" y="4270"/>
                    <a:pt x="276" y="4308"/>
                    <a:pt x="199" y="4369"/>
                  </a:cubicBezTo>
                  <a:cubicBezTo>
                    <a:pt x="0" y="4508"/>
                    <a:pt x="139" y="4827"/>
                    <a:pt x="398" y="4827"/>
                  </a:cubicBezTo>
                  <a:cubicBezTo>
                    <a:pt x="637" y="4827"/>
                    <a:pt x="975" y="4966"/>
                    <a:pt x="1253" y="5065"/>
                  </a:cubicBezTo>
                  <a:cubicBezTo>
                    <a:pt x="1472" y="5125"/>
                    <a:pt x="1671" y="5264"/>
                    <a:pt x="1850" y="5404"/>
                  </a:cubicBezTo>
                  <a:cubicBezTo>
                    <a:pt x="2049" y="5583"/>
                    <a:pt x="2228" y="5762"/>
                    <a:pt x="2367" y="5881"/>
                  </a:cubicBezTo>
                  <a:lnTo>
                    <a:pt x="3422" y="8049"/>
                  </a:lnTo>
                  <a:lnTo>
                    <a:pt x="8037" y="17120"/>
                  </a:lnTo>
                  <a:lnTo>
                    <a:pt x="17705" y="25117"/>
                  </a:lnTo>
                  <a:lnTo>
                    <a:pt x="20151" y="20721"/>
                  </a:lnTo>
                  <a:lnTo>
                    <a:pt x="11120" y="13082"/>
                  </a:lnTo>
                  <a:lnTo>
                    <a:pt x="6903" y="6577"/>
                  </a:lnTo>
                  <a:lnTo>
                    <a:pt x="5610" y="4429"/>
                  </a:lnTo>
                  <a:cubicBezTo>
                    <a:pt x="5610" y="4429"/>
                    <a:pt x="5232" y="2300"/>
                    <a:pt x="5033" y="1684"/>
                  </a:cubicBezTo>
                  <a:cubicBezTo>
                    <a:pt x="4735" y="696"/>
                    <a:pt x="4598" y="499"/>
                    <a:pt x="4494" y="499"/>
                  </a:cubicBezTo>
                  <a:cubicBezTo>
                    <a:pt x="4467" y="499"/>
                    <a:pt x="4442" y="513"/>
                    <a:pt x="4416" y="530"/>
                  </a:cubicBezTo>
                  <a:cubicBezTo>
                    <a:pt x="4066" y="696"/>
                    <a:pt x="4845" y="2454"/>
                    <a:pt x="4610" y="2454"/>
                  </a:cubicBezTo>
                  <a:cubicBezTo>
                    <a:pt x="4592" y="2454"/>
                    <a:pt x="4567" y="2443"/>
                    <a:pt x="4536" y="2420"/>
                  </a:cubicBezTo>
                  <a:cubicBezTo>
                    <a:pt x="4097" y="2115"/>
                    <a:pt x="3695" y="0"/>
                    <a:pt x="3330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6" name="Google Shape;145;p17">
              <a:extLst>
                <a:ext uri="{FF2B5EF4-FFF2-40B4-BE49-F238E27FC236}">
                  <a16:creationId xmlns:a16="http://schemas.microsoft.com/office/drawing/2014/main" xmlns="" id="{925D7D96-B5BF-4F6C-9F75-58EFAF7B230C}"/>
                </a:ext>
              </a:extLst>
            </p:cNvPr>
            <p:cNvSpPr/>
            <p:nvPr/>
          </p:nvSpPr>
          <p:spPr>
            <a:xfrm>
              <a:off x="4218894" y="2175066"/>
              <a:ext cx="455477" cy="693490"/>
            </a:xfrm>
            <a:custGeom>
              <a:avLst/>
              <a:gdLst/>
              <a:ahLst/>
              <a:cxnLst/>
              <a:rect l="l" t="t" r="r" b="b"/>
              <a:pathLst>
                <a:path w="11459" h="17447" extrusionOk="0">
                  <a:moveTo>
                    <a:pt x="4576" y="0"/>
                  </a:moveTo>
                  <a:lnTo>
                    <a:pt x="1" y="80"/>
                  </a:lnTo>
                  <a:lnTo>
                    <a:pt x="5411" y="14283"/>
                  </a:lnTo>
                  <a:cubicBezTo>
                    <a:pt x="5471" y="14482"/>
                    <a:pt x="5551" y="14701"/>
                    <a:pt x="5610" y="14979"/>
                  </a:cubicBezTo>
                  <a:cubicBezTo>
                    <a:pt x="5670" y="15198"/>
                    <a:pt x="5690" y="15457"/>
                    <a:pt x="5670" y="15676"/>
                  </a:cubicBezTo>
                  <a:cubicBezTo>
                    <a:pt x="5650" y="15954"/>
                    <a:pt x="5570" y="16352"/>
                    <a:pt x="5491" y="16551"/>
                  </a:cubicBezTo>
                  <a:cubicBezTo>
                    <a:pt x="5390" y="16754"/>
                    <a:pt x="5546" y="16971"/>
                    <a:pt x="5742" y="16971"/>
                  </a:cubicBezTo>
                  <a:cubicBezTo>
                    <a:pt x="5777" y="16971"/>
                    <a:pt x="5813" y="16964"/>
                    <a:pt x="5849" y="16949"/>
                  </a:cubicBezTo>
                  <a:cubicBezTo>
                    <a:pt x="6068" y="16829"/>
                    <a:pt x="6386" y="16173"/>
                    <a:pt x="6406" y="15298"/>
                  </a:cubicBezTo>
                  <a:cubicBezTo>
                    <a:pt x="6417" y="15056"/>
                    <a:pt x="6488" y="14963"/>
                    <a:pt x="6592" y="14963"/>
                  </a:cubicBezTo>
                  <a:cubicBezTo>
                    <a:pt x="6866" y="14963"/>
                    <a:pt x="7363" y="15606"/>
                    <a:pt x="7580" y="15894"/>
                  </a:cubicBezTo>
                  <a:cubicBezTo>
                    <a:pt x="7898" y="16292"/>
                    <a:pt x="8932" y="17446"/>
                    <a:pt x="9131" y="17446"/>
                  </a:cubicBezTo>
                  <a:cubicBezTo>
                    <a:pt x="9430" y="17446"/>
                    <a:pt x="9469" y="17128"/>
                    <a:pt x="9151" y="16750"/>
                  </a:cubicBezTo>
                  <a:cubicBezTo>
                    <a:pt x="8833" y="16372"/>
                    <a:pt x="7938" y="15158"/>
                    <a:pt x="8157" y="14999"/>
                  </a:cubicBezTo>
                  <a:cubicBezTo>
                    <a:pt x="8163" y="14995"/>
                    <a:pt x="8172" y="14992"/>
                    <a:pt x="8181" y="14992"/>
                  </a:cubicBezTo>
                  <a:cubicBezTo>
                    <a:pt x="8461" y="14992"/>
                    <a:pt x="9947" y="16849"/>
                    <a:pt x="9947" y="16849"/>
                  </a:cubicBezTo>
                  <a:cubicBezTo>
                    <a:pt x="9947" y="16849"/>
                    <a:pt x="10144" y="17188"/>
                    <a:pt x="10349" y="17188"/>
                  </a:cubicBezTo>
                  <a:cubicBezTo>
                    <a:pt x="10388" y="17188"/>
                    <a:pt x="10426" y="17176"/>
                    <a:pt x="10464" y="17148"/>
                  </a:cubicBezTo>
                  <a:cubicBezTo>
                    <a:pt x="10922" y="16829"/>
                    <a:pt x="9072" y="14840"/>
                    <a:pt x="8893" y="14641"/>
                  </a:cubicBezTo>
                  <a:cubicBezTo>
                    <a:pt x="8803" y="14536"/>
                    <a:pt x="8905" y="14420"/>
                    <a:pt x="9020" y="14420"/>
                  </a:cubicBezTo>
                  <a:cubicBezTo>
                    <a:pt x="9058" y="14420"/>
                    <a:pt x="9097" y="14433"/>
                    <a:pt x="9131" y="14462"/>
                  </a:cubicBezTo>
                  <a:cubicBezTo>
                    <a:pt x="9241" y="14591"/>
                    <a:pt x="10452" y="16209"/>
                    <a:pt x="10998" y="16209"/>
                  </a:cubicBezTo>
                  <a:cubicBezTo>
                    <a:pt x="11044" y="16209"/>
                    <a:pt x="11085" y="16198"/>
                    <a:pt x="11121" y="16173"/>
                  </a:cubicBezTo>
                  <a:cubicBezTo>
                    <a:pt x="11459" y="15914"/>
                    <a:pt x="9629" y="14502"/>
                    <a:pt x="9549" y="13965"/>
                  </a:cubicBezTo>
                  <a:cubicBezTo>
                    <a:pt x="9538" y="13888"/>
                    <a:pt x="9555" y="13856"/>
                    <a:pt x="9592" y="13856"/>
                  </a:cubicBezTo>
                  <a:cubicBezTo>
                    <a:pt x="9808" y="13856"/>
                    <a:pt x="10722" y="14946"/>
                    <a:pt x="11080" y="14946"/>
                  </a:cubicBezTo>
                  <a:cubicBezTo>
                    <a:pt x="11112" y="14946"/>
                    <a:pt x="11138" y="14937"/>
                    <a:pt x="11160" y="14920"/>
                  </a:cubicBezTo>
                  <a:cubicBezTo>
                    <a:pt x="11280" y="14840"/>
                    <a:pt x="11359" y="14761"/>
                    <a:pt x="10444" y="13865"/>
                  </a:cubicBezTo>
                  <a:cubicBezTo>
                    <a:pt x="9987" y="13408"/>
                    <a:pt x="8256" y="12095"/>
                    <a:pt x="8256" y="12095"/>
                  </a:cubicBezTo>
                  <a:lnTo>
                    <a:pt x="4576" y="0"/>
                  </a:ln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7" name="Google Shape;146;p17">
              <a:extLst>
                <a:ext uri="{FF2B5EF4-FFF2-40B4-BE49-F238E27FC236}">
                  <a16:creationId xmlns:a16="http://schemas.microsoft.com/office/drawing/2014/main" xmlns="" id="{D9D7DF88-6CDE-40F2-9F0B-F888DCFA979D}"/>
                </a:ext>
              </a:extLst>
            </p:cNvPr>
            <p:cNvSpPr/>
            <p:nvPr/>
          </p:nvSpPr>
          <p:spPr>
            <a:xfrm>
              <a:off x="3369656" y="1347173"/>
              <a:ext cx="502936" cy="466566"/>
            </a:xfrm>
            <a:custGeom>
              <a:avLst/>
              <a:gdLst/>
              <a:ahLst/>
              <a:cxnLst/>
              <a:rect l="l" t="t" r="r" b="b"/>
              <a:pathLst>
                <a:path w="12653" h="11738" extrusionOk="0">
                  <a:moveTo>
                    <a:pt x="3243" y="0"/>
                  </a:moveTo>
                  <a:lnTo>
                    <a:pt x="1" y="4337"/>
                  </a:lnTo>
                  <a:cubicBezTo>
                    <a:pt x="1" y="4337"/>
                    <a:pt x="8191" y="11738"/>
                    <a:pt x="8413" y="11738"/>
                  </a:cubicBezTo>
                  <a:cubicBezTo>
                    <a:pt x="8414" y="11738"/>
                    <a:pt x="8415" y="11737"/>
                    <a:pt x="8415" y="11737"/>
                  </a:cubicBezTo>
                  <a:cubicBezTo>
                    <a:pt x="8555" y="11717"/>
                    <a:pt x="12653" y="6466"/>
                    <a:pt x="12653" y="6466"/>
                  </a:cubicBezTo>
                  <a:cubicBezTo>
                    <a:pt x="12653" y="6466"/>
                    <a:pt x="11161" y="5889"/>
                    <a:pt x="10464" y="5491"/>
                  </a:cubicBezTo>
                  <a:lnTo>
                    <a:pt x="3243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8" name="Google Shape;147;p17">
              <a:extLst>
                <a:ext uri="{FF2B5EF4-FFF2-40B4-BE49-F238E27FC236}">
                  <a16:creationId xmlns:a16="http://schemas.microsoft.com/office/drawing/2014/main" xmlns="" id="{EEB3A287-2A15-4520-96DF-D20B888E848C}"/>
                </a:ext>
              </a:extLst>
            </p:cNvPr>
            <p:cNvSpPr/>
            <p:nvPr/>
          </p:nvSpPr>
          <p:spPr>
            <a:xfrm>
              <a:off x="3663004" y="1603355"/>
              <a:ext cx="592291" cy="716425"/>
            </a:xfrm>
            <a:custGeom>
              <a:avLst/>
              <a:gdLst/>
              <a:ahLst/>
              <a:cxnLst/>
              <a:rect l="l" t="t" r="r" b="b"/>
              <a:pathLst>
                <a:path w="14901" h="18024" extrusionOk="0">
                  <a:moveTo>
                    <a:pt x="5830" y="1"/>
                  </a:moveTo>
                  <a:lnTo>
                    <a:pt x="5273" y="21"/>
                  </a:lnTo>
                  <a:cubicBezTo>
                    <a:pt x="3681" y="80"/>
                    <a:pt x="2328" y="1115"/>
                    <a:pt x="1831" y="2607"/>
                  </a:cubicBezTo>
                  <a:cubicBezTo>
                    <a:pt x="1274" y="4278"/>
                    <a:pt x="1294" y="4815"/>
                    <a:pt x="936" y="6048"/>
                  </a:cubicBezTo>
                  <a:cubicBezTo>
                    <a:pt x="1" y="8992"/>
                    <a:pt x="1652" y="12613"/>
                    <a:pt x="1652" y="12613"/>
                  </a:cubicBezTo>
                  <a:lnTo>
                    <a:pt x="1075" y="17825"/>
                  </a:lnTo>
                  <a:lnTo>
                    <a:pt x="12255" y="18023"/>
                  </a:lnTo>
                  <a:lnTo>
                    <a:pt x="12812" y="11737"/>
                  </a:lnTo>
                  <a:lnTo>
                    <a:pt x="14901" y="2308"/>
                  </a:lnTo>
                  <a:cubicBezTo>
                    <a:pt x="14901" y="2308"/>
                    <a:pt x="14443" y="299"/>
                    <a:pt x="12673" y="120"/>
                  </a:cubicBezTo>
                  <a:cubicBezTo>
                    <a:pt x="11738" y="80"/>
                    <a:pt x="5830" y="1"/>
                    <a:pt x="583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49" name="Google Shape;148;p17">
              <a:extLst>
                <a:ext uri="{FF2B5EF4-FFF2-40B4-BE49-F238E27FC236}">
                  <a16:creationId xmlns:a16="http://schemas.microsoft.com/office/drawing/2014/main" xmlns="" id="{1CE87FF6-4648-47D8-B0D9-E8E723DE3C35}"/>
                </a:ext>
              </a:extLst>
            </p:cNvPr>
            <p:cNvSpPr/>
            <p:nvPr/>
          </p:nvSpPr>
          <p:spPr>
            <a:xfrm>
              <a:off x="4095553" y="1615995"/>
              <a:ext cx="317113" cy="620750"/>
            </a:xfrm>
            <a:custGeom>
              <a:avLst/>
              <a:gdLst/>
              <a:ahLst/>
              <a:cxnLst/>
              <a:rect l="l" t="t" r="r" b="b"/>
              <a:pathLst>
                <a:path w="7978" h="15617" extrusionOk="0">
                  <a:moveTo>
                    <a:pt x="2109" y="1"/>
                  </a:moveTo>
                  <a:cubicBezTo>
                    <a:pt x="537" y="160"/>
                    <a:pt x="120" y="1572"/>
                    <a:pt x="40" y="2686"/>
                  </a:cubicBezTo>
                  <a:cubicBezTo>
                    <a:pt x="0" y="3343"/>
                    <a:pt x="100" y="3980"/>
                    <a:pt x="279" y="4596"/>
                  </a:cubicBezTo>
                  <a:lnTo>
                    <a:pt x="2944" y="15617"/>
                  </a:lnTo>
                  <a:lnTo>
                    <a:pt x="7977" y="14105"/>
                  </a:lnTo>
                  <a:cubicBezTo>
                    <a:pt x="7977" y="14105"/>
                    <a:pt x="6366" y="6088"/>
                    <a:pt x="5570" y="3045"/>
                  </a:cubicBezTo>
                  <a:cubicBezTo>
                    <a:pt x="4735" y="1"/>
                    <a:pt x="2109" y="1"/>
                    <a:pt x="210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0" name="Google Shape;149;p17">
              <a:extLst>
                <a:ext uri="{FF2B5EF4-FFF2-40B4-BE49-F238E27FC236}">
                  <a16:creationId xmlns:a16="http://schemas.microsoft.com/office/drawing/2014/main" xmlns="" id="{61A74206-9C47-479F-A656-8667B3EED55B}"/>
                </a:ext>
              </a:extLst>
            </p:cNvPr>
            <p:cNvSpPr/>
            <p:nvPr/>
          </p:nvSpPr>
          <p:spPr>
            <a:xfrm>
              <a:off x="3863061" y="1541705"/>
              <a:ext cx="253078" cy="101239"/>
            </a:xfrm>
            <a:custGeom>
              <a:avLst/>
              <a:gdLst/>
              <a:ahLst/>
              <a:cxnLst/>
              <a:rect l="l" t="t" r="r" b="b"/>
              <a:pathLst>
                <a:path w="6367" h="2547" extrusionOk="0">
                  <a:moveTo>
                    <a:pt x="896" y="0"/>
                  </a:moveTo>
                  <a:lnTo>
                    <a:pt x="1" y="1691"/>
                  </a:lnTo>
                  <a:lnTo>
                    <a:pt x="2269" y="2546"/>
                  </a:lnTo>
                  <a:lnTo>
                    <a:pt x="6366" y="2089"/>
                  </a:lnTo>
                  <a:lnTo>
                    <a:pt x="6366" y="0"/>
                  </a:lnTo>
                  <a:lnTo>
                    <a:pt x="2865" y="855"/>
                  </a:lnTo>
                  <a:lnTo>
                    <a:pt x="2388" y="1591"/>
                  </a:lnTo>
                  <a:lnTo>
                    <a:pt x="2388" y="85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1" name="Google Shape;150;p17">
              <a:extLst>
                <a:ext uri="{FF2B5EF4-FFF2-40B4-BE49-F238E27FC236}">
                  <a16:creationId xmlns:a16="http://schemas.microsoft.com/office/drawing/2014/main" xmlns="" id="{05BB5DE6-3A0C-4800-89D3-725E1309AB25}"/>
                </a:ext>
              </a:extLst>
            </p:cNvPr>
            <p:cNvSpPr/>
            <p:nvPr/>
          </p:nvSpPr>
          <p:spPr>
            <a:xfrm>
              <a:off x="3689119" y="1711592"/>
              <a:ext cx="64074" cy="389971"/>
            </a:xfrm>
            <a:custGeom>
              <a:avLst/>
              <a:gdLst/>
              <a:ahLst/>
              <a:cxnLst/>
              <a:rect l="l" t="t" r="r" b="b"/>
              <a:pathLst>
                <a:path w="1612" h="9811" extrusionOk="0">
                  <a:moveTo>
                    <a:pt x="1611" y="1"/>
                  </a:moveTo>
                  <a:cubicBezTo>
                    <a:pt x="1603" y="1"/>
                    <a:pt x="1544" y="121"/>
                    <a:pt x="1433" y="361"/>
                  </a:cubicBezTo>
                  <a:cubicBezTo>
                    <a:pt x="1572" y="142"/>
                    <a:pt x="1612" y="3"/>
                    <a:pt x="1612" y="3"/>
                  </a:cubicBezTo>
                  <a:cubicBezTo>
                    <a:pt x="1612" y="2"/>
                    <a:pt x="1611" y="1"/>
                    <a:pt x="1611" y="1"/>
                  </a:cubicBezTo>
                  <a:close/>
                  <a:moveTo>
                    <a:pt x="1433" y="361"/>
                  </a:moveTo>
                  <a:lnTo>
                    <a:pt x="1433" y="361"/>
                  </a:lnTo>
                  <a:cubicBezTo>
                    <a:pt x="1373" y="461"/>
                    <a:pt x="1274" y="580"/>
                    <a:pt x="1194" y="759"/>
                  </a:cubicBezTo>
                  <a:cubicBezTo>
                    <a:pt x="1114" y="938"/>
                    <a:pt x="1015" y="1097"/>
                    <a:pt x="915" y="1336"/>
                  </a:cubicBezTo>
                  <a:cubicBezTo>
                    <a:pt x="816" y="1535"/>
                    <a:pt x="717" y="1773"/>
                    <a:pt x="617" y="2032"/>
                  </a:cubicBezTo>
                  <a:cubicBezTo>
                    <a:pt x="518" y="2271"/>
                    <a:pt x="458" y="2549"/>
                    <a:pt x="358" y="2848"/>
                  </a:cubicBezTo>
                  <a:cubicBezTo>
                    <a:pt x="199" y="3444"/>
                    <a:pt x="80" y="4081"/>
                    <a:pt x="20" y="4797"/>
                  </a:cubicBezTo>
                  <a:cubicBezTo>
                    <a:pt x="0" y="5493"/>
                    <a:pt x="20" y="6170"/>
                    <a:pt x="100" y="6786"/>
                  </a:cubicBezTo>
                  <a:cubicBezTo>
                    <a:pt x="140" y="7125"/>
                    <a:pt x="179" y="7383"/>
                    <a:pt x="239" y="7662"/>
                  </a:cubicBezTo>
                  <a:cubicBezTo>
                    <a:pt x="299" y="7940"/>
                    <a:pt x="378" y="8179"/>
                    <a:pt x="438" y="8418"/>
                  </a:cubicBezTo>
                  <a:cubicBezTo>
                    <a:pt x="498" y="8636"/>
                    <a:pt x="577" y="8835"/>
                    <a:pt x="637" y="9014"/>
                  </a:cubicBezTo>
                  <a:cubicBezTo>
                    <a:pt x="697" y="9174"/>
                    <a:pt x="776" y="9333"/>
                    <a:pt x="816" y="9452"/>
                  </a:cubicBezTo>
                  <a:cubicBezTo>
                    <a:pt x="915" y="9671"/>
                    <a:pt x="995" y="9810"/>
                    <a:pt x="995" y="9810"/>
                  </a:cubicBezTo>
                  <a:lnTo>
                    <a:pt x="856" y="9432"/>
                  </a:lnTo>
                  <a:cubicBezTo>
                    <a:pt x="796" y="9313"/>
                    <a:pt x="717" y="9154"/>
                    <a:pt x="677" y="8975"/>
                  </a:cubicBezTo>
                  <a:cubicBezTo>
                    <a:pt x="597" y="8815"/>
                    <a:pt x="518" y="8617"/>
                    <a:pt x="478" y="8378"/>
                  </a:cubicBezTo>
                  <a:cubicBezTo>
                    <a:pt x="418" y="8179"/>
                    <a:pt x="358" y="7940"/>
                    <a:pt x="299" y="7662"/>
                  </a:cubicBezTo>
                  <a:cubicBezTo>
                    <a:pt x="219" y="7423"/>
                    <a:pt x="199" y="7125"/>
                    <a:pt x="160" y="6826"/>
                  </a:cubicBezTo>
                  <a:cubicBezTo>
                    <a:pt x="100" y="6190"/>
                    <a:pt x="60" y="5533"/>
                    <a:pt x="100" y="4837"/>
                  </a:cubicBezTo>
                  <a:cubicBezTo>
                    <a:pt x="160" y="4121"/>
                    <a:pt x="279" y="3464"/>
                    <a:pt x="418" y="2868"/>
                  </a:cubicBezTo>
                  <a:cubicBezTo>
                    <a:pt x="498" y="2569"/>
                    <a:pt x="577" y="2291"/>
                    <a:pt x="677" y="2052"/>
                  </a:cubicBezTo>
                  <a:cubicBezTo>
                    <a:pt x="736" y="1793"/>
                    <a:pt x="836" y="1575"/>
                    <a:pt x="935" y="1356"/>
                  </a:cubicBezTo>
                  <a:cubicBezTo>
                    <a:pt x="1035" y="1137"/>
                    <a:pt x="1134" y="958"/>
                    <a:pt x="1214" y="779"/>
                  </a:cubicBezTo>
                  <a:cubicBezTo>
                    <a:pt x="1293" y="600"/>
                    <a:pt x="1373" y="461"/>
                    <a:pt x="1433" y="36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2" name="Google Shape;151;p17">
              <a:extLst>
                <a:ext uri="{FF2B5EF4-FFF2-40B4-BE49-F238E27FC236}">
                  <a16:creationId xmlns:a16="http://schemas.microsoft.com/office/drawing/2014/main" xmlns="" id="{484C8196-5958-4337-A7A6-AAD560369EA0}"/>
                </a:ext>
              </a:extLst>
            </p:cNvPr>
            <p:cNvSpPr/>
            <p:nvPr/>
          </p:nvSpPr>
          <p:spPr>
            <a:xfrm>
              <a:off x="3871766" y="1570960"/>
              <a:ext cx="75959" cy="79894"/>
            </a:xfrm>
            <a:custGeom>
              <a:avLst/>
              <a:gdLst/>
              <a:ahLst/>
              <a:cxnLst/>
              <a:rect l="l" t="t" r="r" b="b"/>
              <a:pathLst>
                <a:path w="1911" h="2010" extrusionOk="0">
                  <a:moveTo>
                    <a:pt x="1890" y="0"/>
                  </a:moveTo>
                  <a:cubicBezTo>
                    <a:pt x="1871" y="0"/>
                    <a:pt x="1791" y="159"/>
                    <a:pt x="1672" y="438"/>
                  </a:cubicBezTo>
                  <a:cubicBezTo>
                    <a:pt x="1552" y="736"/>
                    <a:pt x="1393" y="1154"/>
                    <a:pt x="1234" y="1631"/>
                  </a:cubicBezTo>
                  <a:lnTo>
                    <a:pt x="1178" y="1784"/>
                  </a:lnTo>
                  <a:lnTo>
                    <a:pt x="1178" y="1784"/>
                  </a:lnTo>
                  <a:cubicBezTo>
                    <a:pt x="495" y="1357"/>
                    <a:pt x="73" y="913"/>
                    <a:pt x="7" y="913"/>
                  </a:cubicBezTo>
                  <a:cubicBezTo>
                    <a:pt x="4" y="913"/>
                    <a:pt x="2" y="914"/>
                    <a:pt x="1" y="915"/>
                  </a:cubicBezTo>
                  <a:cubicBezTo>
                    <a:pt x="1" y="915"/>
                    <a:pt x="100" y="1054"/>
                    <a:pt x="299" y="1253"/>
                  </a:cubicBezTo>
                  <a:cubicBezTo>
                    <a:pt x="498" y="1452"/>
                    <a:pt x="836" y="1731"/>
                    <a:pt x="1194" y="1950"/>
                  </a:cubicBezTo>
                  <a:lnTo>
                    <a:pt x="1274" y="2009"/>
                  </a:lnTo>
                  <a:lnTo>
                    <a:pt x="1294" y="1930"/>
                  </a:lnTo>
                  <a:lnTo>
                    <a:pt x="1373" y="1711"/>
                  </a:lnTo>
                  <a:lnTo>
                    <a:pt x="1771" y="517"/>
                  </a:lnTo>
                  <a:cubicBezTo>
                    <a:pt x="1871" y="199"/>
                    <a:pt x="1910" y="0"/>
                    <a:pt x="189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3" name="Google Shape;152;p17">
              <a:extLst>
                <a:ext uri="{FF2B5EF4-FFF2-40B4-BE49-F238E27FC236}">
                  <a16:creationId xmlns:a16="http://schemas.microsoft.com/office/drawing/2014/main" xmlns="" id="{A6BA758E-2758-4BBD-A730-A2E48CFA2067}"/>
                </a:ext>
              </a:extLst>
            </p:cNvPr>
            <p:cNvSpPr/>
            <p:nvPr/>
          </p:nvSpPr>
          <p:spPr>
            <a:xfrm>
              <a:off x="3976147" y="1575690"/>
              <a:ext cx="85419" cy="86214"/>
            </a:xfrm>
            <a:custGeom>
              <a:avLst/>
              <a:gdLst/>
              <a:ahLst/>
              <a:cxnLst/>
              <a:rect l="l" t="t" r="r" b="b"/>
              <a:pathLst>
                <a:path w="2149" h="2169" extrusionOk="0">
                  <a:moveTo>
                    <a:pt x="0" y="0"/>
                  </a:moveTo>
                  <a:cubicBezTo>
                    <a:pt x="0" y="0"/>
                    <a:pt x="0" y="219"/>
                    <a:pt x="40" y="597"/>
                  </a:cubicBezTo>
                  <a:cubicBezTo>
                    <a:pt x="100" y="935"/>
                    <a:pt x="160" y="1473"/>
                    <a:pt x="239" y="2010"/>
                  </a:cubicBezTo>
                  <a:lnTo>
                    <a:pt x="239" y="2089"/>
                  </a:lnTo>
                  <a:lnTo>
                    <a:pt x="239" y="2169"/>
                  </a:lnTo>
                  <a:lnTo>
                    <a:pt x="319" y="2129"/>
                  </a:lnTo>
                  <a:cubicBezTo>
                    <a:pt x="836" y="1970"/>
                    <a:pt x="1313" y="1791"/>
                    <a:pt x="1632" y="1671"/>
                  </a:cubicBezTo>
                  <a:cubicBezTo>
                    <a:pt x="1950" y="1532"/>
                    <a:pt x="2149" y="1473"/>
                    <a:pt x="2149" y="1433"/>
                  </a:cubicBezTo>
                  <a:cubicBezTo>
                    <a:pt x="2149" y="1430"/>
                    <a:pt x="2145" y="1429"/>
                    <a:pt x="2138" y="1429"/>
                  </a:cubicBezTo>
                  <a:cubicBezTo>
                    <a:pt x="2091" y="1429"/>
                    <a:pt x="1887" y="1488"/>
                    <a:pt x="1592" y="1592"/>
                  </a:cubicBezTo>
                  <a:cubicBezTo>
                    <a:pt x="1270" y="1686"/>
                    <a:pt x="841" y="1817"/>
                    <a:pt x="338" y="1983"/>
                  </a:cubicBezTo>
                  <a:lnTo>
                    <a:pt x="338" y="1983"/>
                  </a:lnTo>
                  <a:cubicBezTo>
                    <a:pt x="259" y="1429"/>
                    <a:pt x="199" y="934"/>
                    <a:pt x="120" y="577"/>
                  </a:cubicBezTo>
                  <a:cubicBezTo>
                    <a:pt x="60" y="219"/>
                    <a:pt x="20" y="0"/>
                    <a:pt x="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4" name="Google Shape;153;p17">
              <a:extLst>
                <a:ext uri="{FF2B5EF4-FFF2-40B4-BE49-F238E27FC236}">
                  <a16:creationId xmlns:a16="http://schemas.microsoft.com/office/drawing/2014/main" xmlns="" id="{252076DF-90FE-4FD7-9297-F66BA009DAAC}"/>
                </a:ext>
              </a:extLst>
            </p:cNvPr>
            <p:cNvSpPr/>
            <p:nvPr/>
          </p:nvSpPr>
          <p:spPr>
            <a:xfrm>
              <a:off x="4133513" y="2231946"/>
              <a:ext cx="25320" cy="79139"/>
            </a:xfrm>
            <a:custGeom>
              <a:avLst/>
              <a:gdLst/>
              <a:ahLst/>
              <a:cxnLst/>
              <a:rect l="l" t="t" r="r" b="b"/>
              <a:pathLst>
                <a:path w="637" h="1991" extrusionOk="0">
                  <a:moveTo>
                    <a:pt x="62" y="1"/>
                  </a:moveTo>
                  <a:cubicBezTo>
                    <a:pt x="61" y="1"/>
                    <a:pt x="60" y="1"/>
                    <a:pt x="60" y="1"/>
                  </a:cubicBezTo>
                  <a:cubicBezTo>
                    <a:pt x="0" y="1"/>
                    <a:pt x="279" y="399"/>
                    <a:pt x="418" y="976"/>
                  </a:cubicBezTo>
                  <a:cubicBezTo>
                    <a:pt x="517" y="1513"/>
                    <a:pt x="358" y="1991"/>
                    <a:pt x="418" y="1991"/>
                  </a:cubicBezTo>
                  <a:cubicBezTo>
                    <a:pt x="438" y="1991"/>
                    <a:pt x="637" y="1533"/>
                    <a:pt x="537" y="936"/>
                  </a:cubicBezTo>
                  <a:cubicBezTo>
                    <a:pt x="440" y="355"/>
                    <a:pt x="98" y="1"/>
                    <a:pt x="62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5" name="Google Shape;154;p17">
              <a:extLst>
                <a:ext uri="{FF2B5EF4-FFF2-40B4-BE49-F238E27FC236}">
                  <a16:creationId xmlns:a16="http://schemas.microsoft.com/office/drawing/2014/main" xmlns="" id="{752FE3C1-DEA6-4E10-9223-FB7A63036671}"/>
                </a:ext>
              </a:extLst>
            </p:cNvPr>
            <p:cNvSpPr/>
            <p:nvPr/>
          </p:nvSpPr>
          <p:spPr>
            <a:xfrm>
              <a:off x="4195959" y="2106260"/>
              <a:ext cx="200093" cy="38278"/>
            </a:xfrm>
            <a:custGeom>
              <a:avLst/>
              <a:gdLst/>
              <a:ahLst/>
              <a:cxnLst/>
              <a:rect l="l" t="t" r="r" b="b"/>
              <a:pathLst>
                <a:path w="5034" h="963" extrusionOk="0">
                  <a:moveTo>
                    <a:pt x="5033" y="0"/>
                  </a:moveTo>
                  <a:cubicBezTo>
                    <a:pt x="4994" y="0"/>
                    <a:pt x="4735" y="60"/>
                    <a:pt x="4278" y="120"/>
                  </a:cubicBezTo>
                  <a:cubicBezTo>
                    <a:pt x="3840" y="219"/>
                    <a:pt x="3203" y="359"/>
                    <a:pt x="2507" y="478"/>
                  </a:cubicBezTo>
                  <a:cubicBezTo>
                    <a:pt x="1851" y="617"/>
                    <a:pt x="1194" y="717"/>
                    <a:pt x="757" y="796"/>
                  </a:cubicBezTo>
                  <a:cubicBezTo>
                    <a:pt x="279" y="876"/>
                    <a:pt x="1" y="916"/>
                    <a:pt x="1" y="955"/>
                  </a:cubicBezTo>
                  <a:cubicBezTo>
                    <a:pt x="1" y="960"/>
                    <a:pt x="19" y="963"/>
                    <a:pt x="54" y="963"/>
                  </a:cubicBezTo>
                  <a:cubicBezTo>
                    <a:pt x="160" y="963"/>
                    <a:pt x="413" y="940"/>
                    <a:pt x="757" y="896"/>
                  </a:cubicBezTo>
                  <a:cubicBezTo>
                    <a:pt x="1234" y="856"/>
                    <a:pt x="1851" y="756"/>
                    <a:pt x="2547" y="617"/>
                  </a:cubicBezTo>
                  <a:cubicBezTo>
                    <a:pt x="3243" y="478"/>
                    <a:pt x="3860" y="359"/>
                    <a:pt x="4297" y="219"/>
                  </a:cubicBezTo>
                  <a:cubicBezTo>
                    <a:pt x="4755" y="100"/>
                    <a:pt x="5033" y="20"/>
                    <a:pt x="50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6" name="Google Shape;155;p17">
              <a:extLst>
                <a:ext uri="{FF2B5EF4-FFF2-40B4-BE49-F238E27FC236}">
                  <a16:creationId xmlns:a16="http://schemas.microsoft.com/office/drawing/2014/main" xmlns="" id="{A8C922C8-DA5A-4530-9CC0-6BF55572A0DE}"/>
                </a:ext>
              </a:extLst>
            </p:cNvPr>
            <p:cNvSpPr/>
            <p:nvPr/>
          </p:nvSpPr>
          <p:spPr>
            <a:xfrm>
              <a:off x="4167499" y="1985661"/>
              <a:ext cx="205618" cy="55926"/>
            </a:xfrm>
            <a:custGeom>
              <a:avLst/>
              <a:gdLst/>
              <a:ahLst/>
              <a:cxnLst/>
              <a:rect l="l" t="t" r="r" b="b"/>
              <a:pathLst>
                <a:path w="5173" h="1407" extrusionOk="0">
                  <a:moveTo>
                    <a:pt x="5138" y="0"/>
                  </a:moveTo>
                  <a:cubicBezTo>
                    <a:pt x="5048" y="0"/>
                    <a:pt x="4790" y="72"/>
                    <a:pt x="4397" y="170"/>
                  </a:cubicBezTo>
                  <a:cubicBezTo>
                    <a:pt x="3939" y="309"/>
                    <a:pt x="3283" y="448"/>
                    <a:pt x="2567" y="627"/>
                  </a:cubicBezTo>
                  <a:cubicBezTo>
                    <a:pt x="1870" y="806"/>
                    <a:pt x="1214" y="966"/>
                    <a:pt x="756" y="1125"/>
                  </a:cubicBezTo>
                  <a:cubicBezTo>
                    <a:pt x="279" y="1264"/>
                    <a:pt x="0" y="1363"/>
                    <a:pt x="0" y="1403"/>
                  </a:cubicBezTo>
                  <a:cubicBezTo>
                    <a:pt x="3" y="1405"/>
                    <a:pt x="7" y="1406"/>
                    <a:pt x="15" y="1406"/>
                  </a:cubicBezTo>
                  <a:cubicBezTo>
                    <a:pt x="80" y="1406"/>
                    <a:pt x="348" y="1331"/>
                    <a:pt x="776" y="1224"/>
                  </a:cubicBezTo>
                  <a:cubicBezTo>
                    <a:pt x="1254" y="1105"/>
                    <a:pt x="1890" y="946"/>
                    <a:pt x="2606" y="767"/>
                  </a:cubicBezTo>
                  <a:cubicBezTo>
                    <a:pt x="3303" y="608"/>
                    <a:pt x="3959" y="429"/>
                    <a:pt x="4437" y="269"/>
                  </a:cubicBezTo>
                  <a:cubicBezTo>
                    <a:pt x="4894" y="130"/>
                    <a:pt x="5173" y="31"/>
                    <a:pt x="5173" y="11"/>
                  </a:cubicBezTo>
                  <a:cubicBezTo>
                    <a:pt x="5169" y="4"/>
                    <a:pt x="5157" y="0"/>
                    <a:pt x="5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7" name="Google Shape;156;p17">
              <a:extLst>
                <a:ext uri="{FF2B5EF4-FFF2-40B4-BE49-F238E27FC236}">
                  <a16:creationId xmlns:a16="http://schemas.microsoft.com/office/drawing/2014/main" xmlns="" id="{42B7AE5A-6C1B-42A0-9DBF-D75CA67AB709}"/>
                </a:ext>
              </a:extLst>
            </p:cNvPr>
            <p:cNvSpPr/>
            <p:nvPr/>
          </p:nvSpPr>
          <p:spPr>
            <a:xfrm>
              <a:off x="4144564" y="1937048"/>
              <a:ext cx="68049" cy="299703"/>
            </a:xfrm>
            <a:custGeom>
              <a:avLst/>
              <a:gdLst/>
              <a:ahLst/>
              <a:cxnLst/>
              <a:rect l="l" t="t" r="r" b="b"/>
              <a:pathLst>
                <a:path w="1712" h="7540" extrusionOk="0">
                  <a:moveTo>
                    <a:pt x="1" y="0"/>
                  </a:moveTo>
                  <a:cubicBezTo>
                    <a:pt x="1" y="1"/>
                    <a:pt x="40" y="100"/>
                    <a:pt x="60" y="299"/>
                  </a:cubicBezTo>
                  <a:cubicBezTo>
                    <a:pt x="100" y="518"/>
                    <a:pt x="160" y="796"/>
                    <a:pt x="219" y="1114"/>
                  </a:cubicBezTo>
                  <a:cubicBezTo>
                    <a:pt x="359" y="1791"/>
                    <a:pt x="577" y="2746"/>
                    <a:pt x="796" y="3780"/>
                  </a:cubicBezTo>
                  <a:cubicBezTo>
                    <a:pt x="1055" y="4834"/>
                    <a:pt x="1254" y="5769"/>
                    <a:pt x="1413" y="6446"/>
                  </a:cubicBezTo>
                  <a:cubicBezTo>
                    <a:pt x="1493" y="6764"/>
                    <a:pt x="1572" y="7023"/>
                    <a:pt x="1612" y="7241"/>
                  </a:cubicBezTo>
                  <a:cubicBezTo>
                    <a:pt x="1672" y="7440"/>
                    <a:pt x="1711" y="7540"/>
                    <a:pt x="1711" y="7540"/>
                  </a:cubicBezTo>
                  <a:cubicBezTo>
                    <a:pt x="1711" y="7540"/>
                    <a:pt x="1711" y="7440"/>
                    <a:pt x="1672" y="7241"/>
                  </a:cubicBezTo>
                  <a:cubicBezTo>
                    <a:pt x="1612" y="7023"/>
                    <a:pt x="1572" y="6744"/>
                    <a:pt x="1493" y="6426"/>
                  </a:cubicBezTo>
                  <a:cubicBezTo>
                    <a:pt x="1373" y="5749"/>
                    <a:pt x="1154" y="4814"/>
                    <a:pt x="916" y="3760"/>
                  </a:cubicBezTo>
                  <a:cubicBezTo>
                    <a:pt x="677" y="2706"/>
                    <a:pt x="478" y="1771"/>
                    <a:pt x="299" y="1095"/>
                  </a:cubicBezTo>
                  <a:cubicBezTo>
                    <a:pt x="219" y="776"/>
                    <a:pt x="160" y="518"/>
                    <a:pt x="100" y="299"/>
                  </a:cubicBezTo>
                  <a:cubicBezTo>
                    <a:pt x="60" y="100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8" name="Google Shape;157;p17">
              <a:extLst>
                <a:ext uri="{FF2B5EF4-FFF2-40B4-BE49-F238E27FC236}">
                  <a16:creationId xmlns:a16="http://schemas.microsoft.com/office/drawing/2014/main" xmlns="" id="{3AE6B17D-6D7F-4661-BA0A-315C3B6B8167}"/>
                </a:ext>
              </a:extLst>
            </p:cNvPr>
            <p:cNvSpPr/>
            <p:nvPr/>
          </p:nvSpPr>
          <p:spPr>
            <a:xfrm>
              <a:off x="3697029" y="1873649"/>
              <a:ext cx="665030" cy="18562"/>
            </a:xfrm>
            <a:custGeom>
              <a:avLst/>
              <a:gdLst/>
              <a:ahLst/>
              <a:cxnLst/>
              <a:rect l="l" t="t" r="r" b="b"/>
              <a:pathLst>
                <a:path w="16731" h="467" extrusionOk="0">
                  <a:moveTo>
                    <a:pt x="176" y="0"/>
                  </a:moveTo>
                  <a:cubicBezTo>
                    <a:pt x="61" y="0"/>
                    <a:pt x="0" y="1"/>
                    <a:pt x="0" y="4"/>
                  </a:cubicBezTo>
                  <a:cubicBezTo>
                    <a:pt x="0" y="64"/>
                    <a:pt x="3720" y="183"/>
                    <a:pt x="8355" y="302"/>
                  </a:cubicBezTo>
                  <a:cubicBezTo>
                    <a:pt x="12240" y="420"/>
                    <a:pt x="15518" y="466"/>
                    <a:pt x="16459" y="466"/>
                  </a:cubicBezTo>
                  <a:cubicBezTo>
                    <a:pt x="16636" y="466"/>
                    <a:pt x="16730" y="465"/>
                    <a:pt x="16730" y="462"/>
                  </a:cubicBezTo>
                  <a:cubicBezTo>
                    <a:pt x="16730" y="442"/>
                    <a:pt x="12970" y="302"/>
                    <a:pt x="8375" y="163"/>
                  </a:cubicBezTo>
                  <a:cubicBezTo>
                    <a:pt x="4346" y="59"/>
                    <a:pt x="969" y="0"/>
                    <a:pt x="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9" name="Google Shape;158;p17">
              <a:extLst>
                <a:ext uri="{FF2B5EF4-FFF2-40B4-BE49-F238E27FC236}">
                  <a16:creationId xmlns:a16="http://schemas.microsoft.com/office/drawing/2014/main" xmlns="" id="{58647DAE-F270-415A-B47A-DAA99ADECABC}"/>
                </a:ext>
              </a:extLst>
            </p:cNvPr>
            <p:cNvSpPr/>
            <p:nvPr/>
          </p:nvSpPr>
          <p:spPr>
            <a:xfrm>
              <a:off x="3739720" y="1721966"/>
              <a:ext cx="570946" cy="17768"/>
            </a:xfrm>
            <a:custGeom>
              <a:avLst/>
              <a:gdLst/>
              <a:ahLst/>
              <a:cxnLst/>
              <a:rect l="l" t="t" r="r" b="b"/>
              <a:pathLst>
                <a:path w="14364" h="447" extrusionOk="0">
                  <a:moveTo>
                    <a:pt x="13786" y="1"/>
                  </a:moveTo>
                  <a:cubicBezTo>
                    <a:pt x="13388" y="20"/>
                    <a:pt x="12891" y="40"/>
                    <a:pt x="12254" y="60"/>
                  </a:cubicBezTo>
                  <a:cubicBezTo>
                    <a:pt x="10961" y="120"/>
                    <a:pt x="9171" y="200"/>
                    <a:pt x="7182" y="239"/>
                  </a:cubicBezTo>
                  <a:cubicBezTo>
                    <a:pt x="5193" y="299"/>
                    <a:pt x="3402" y="319"/>
                    <a:pt x="2109" y="339"/>
                  </a:cubicBezTo>
                  <a:cubicBezTo>
                    <a:pt x="1453" y="379"/>
                    <a:pt x="936" y="379"/>
                    <a:pt x="558" y="379"/>
                  </a:cubicBezTo>
                  <a:lnTo>
                    <a:pt x="1" y="379"/>
                  </a:lnTo>
                  <a:cubicBezTo>
                    <a:pt x="1" y="398"/>
                    <a:pt x="40" y="398"/>
                    <a:pt x="140" y="398"/>
                  </a:cubicBezTo>
                  <a:cubicBezTo>
                    <a:pt x="259" y="418"/>
                    <a:pt x="398" y="418"/>
                    <a:pt x="558" y="418"/>
                  </a:cubicBezTo>
                  <a:cubicBezTo>
                    <a:pt x="936" y="438"/>
                    <a:pt x="1453" y="438"/>
                    <a:pt x="2109" y="438"/>
                  </a:cubicBezTo>
                  <a:cubicBezTo>
                    <a:pt x="2456" y="444"/>
                    <a:pt x="2838" y="446"/>
                    <a:pt x="3250" y="446"/>
                  </a:cubicBezTo>
                  <a:cubicBezTo>
                    <a:pt x="4376" y="446"/>
                    <a:pt x="5726" y="428"/>
                    <a:pt x="7182" y="398"/>
                  </a:cubicBezTo>
                  <a:cubicBezTo>
                    <a:pt x="9171" y="339"/>
                    <a:pt x="10961" y="239"/>
                    <a:pt x="12254" y="180"/>
                  </a:cubicBezTo>
                  <a:cubicBezTo>
                    <a:pt x="12891" y="140"/>
                    <a:pt x="13428" y="100"/>
                    <a:pt x="13786" y="80"/>
                  </a:cubicBezTo>
                  <a:cubicBezTo>
                    <a:pt x="13965" y="80"/>
                    <a:pt x="14124" y="40"/>
                    <a:pt x="14224" y="40"/>
                  </a:cubicBezTo>
                  <a:cubicBezTo>
                    <a:pt x="14323" y="20"/>
                    <a:pt x="14363" y="20"/>
                    <a:pt x="14363" y="20"/>
                  </a:cubicBezTo>
                  <a:cubicBezTo>
                    <a:pt x="14363" y="20"/>
                    <a:pt x="14323" y="20"/>
                    <a:pt x="14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0" name="Google Shape;159;p17">
              <a:extLst>
                <a:ext uri="{FF2B5EF4-FFF2-40B4-BE49-F238E27FC236}">
                  <a16:creationId xmlns:a16="http://schemas.microsoft.com/office/drawing/2014/main" xmlns="" id="{DB1D4BDB-BB15-4FB2-92B8-D67F32FABCC9}"/>
                </a:ext>
              </a:extLst>
            </p:cNvPr>
            <p:cNvSpPr/>
            <p:nvPr/>
          </p:nvSpPr>
          <p:spPr>
            <a:xfrm>
              <a:off x="3598174" y="1551960"/>
              <a:ext cx="158199" cy="178748"/>
            </a:xfrm>
            <a:custGeom>
              <a:avLst/>
              <a:gdLst/>
              <a:ahLst/>
              <a:cxnLst/>
              <a:rect l="l" t="t" r="r" b="b"/>
              <a:pathLst>
                <a:path w="3980" h="4497" extrusionOk="0">
                  <a:moveTo>
                    <a:pt x="3958" y="0"/>
                  </a:moveTo>
                  <a:cubicBezTo>
                    <a:pt x="3902" y="0"/>
                    <a:pt x="2994" y="988"/>
                    <a:pt x="1930" y="2209"/>
                  </a:cubicBezTo>
                  <a:cubicBezTo>
                    <a:pt x="836" y="3462"/>
                    <a:pt x="1" y="4477"/>
                    <a:pt x="21" y="4496"/>
                  </a:cubicBezTo>
                  <a:cubicBezTo>
                    <a:pt x="21" y="4497"/>
                    <a:pt x="21" y="4497"/>
                    <a:pt x="21" y="4497"/>
                  </a:cubicBezTo>
                  <a:cubicBezTo>
                    <a:pt x="58" y="4497"/>
                    <a:pt x="946" y="3510"/>
                    <a:pt x="2030" y="2288"/>
                  </a:cubicBezTo>
                  <a:cubicBezTo>
                    <a:pt x="3124" y="1035"/>
                    <a:pt x="3979" y="21"/>
                    <a:pt x="3959" y="1"/>
                  </a:cubicBezTo>
                  <a:cubicBezTo>
                    <a:pt x="3959" y="0"/>
                    <a:pt x="3959" y="0"/>
                    <a:pt x="39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1" name="Google Shape;160;p17">
              <a:extLst>
                <a:ext uri="{FF2B5EF4-FFF2-40B4-BE49-F238E27FC236}">
                  <a16:creationId xmlns:a16="http://schemas.microsoft.com/office/drawing/2014/main" xmlns="" id="{19F3273F-CB47-4E6C-8216-513528A3050F}"/>
                </a:ext>
              </a:extLst>
            </p:cNvPr>
            <p:cNvSpPr/>
            <p:nvPr/>
          </p:nvSpPr>
          <p:spPr>
            <a:xfrm>
              <a:off x="3704144" y="2033320"/>
              <a:ext cx="452297" cy="44558"/>
            </a:xfrm>
            <a:custGeom>
              <a:avLst/>
              <a:gdLst/>
              <a:ahLst/>
              <a:cxnLst/>
              <a:rect l="l" t="t" r="r" b="b"/>
              <a:pathLst>
                <a:path w="11379" h="1121" extrusionOk="0">
                  <a:moveTo>
                    <a:pt x="41" y="1"/>
                  </a:moveTo>
                  <a:cubicBezTo>
                    <a:pt x="14" y="1"/>
                    <a:pt x="0" y="2"/>
                    <a:pt x="0" y="5"/>
                  </a:cubicBezTo>
                  <a:cubicBezTo>
                    <a:pt x="0" y="25"/>
                    <a:pt x="2527" y="304"/>
                    <a:pt x="5690" y="622"/>
                  </a:cubicBezTo>
                  <a:cubicBezTo>
                    <a:pt x="8681" y="908"/>
                    <a:pt x="11161" y="1121"/>
                    <a:pt x="11365" y="1121"/>
                  </a:cubicBezTo>
                  <a:cubicBezTo>
                    <a:pt x="11374" y="1121"/>
                    <a:pt x="11379" y="1120"/>
                    <a:pt x="11379" y="1119"/>
                  </a:cubicBezTo>
                  <a:cubicBezTo>
                    <a:pt x="11379" y="1060"/>
                    <a:pt x="8853" y="801"/>
                    <a:pt x="5690" y="503"/>
                  </a:cubicBezTo>
                  <a:cubicBezTo>
                    <a:pt x="2778" y="226"/>
                    <a:pt x="378" y="1"/>
                    <a:pt x="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2" name="Google Shape;161;p17">
              <a:extLst>
                <a:ext uri="{FF2B5EF4-FFF2-40B4-BE49-F238E27FC236}">
                  <a16:creationId xmlns:a16="http://schemas.microsoft.com/office/drawing/2014/main" xmlns="" id="{C9994A6B-273E-4ED1-A486-733AE7C98674}"/>
                </a:ext>
              </a:extLst>
            </p:cNvPr>
            <p:cNvSpPr/>
            <p:nvPr/>
          </p:nvSpPr>
          <p:spPr>
            <a:xfrm>
              <a:off x="3720760" y="2204003"/>
              <a:ext cx="440452" cy="10494"/>
            </a:xfrm>
            <a:custGeom>
              <a:avLst/>
              <a:gdLst/>
              <a:ahLst/>
              <a:cxnLst/>
              <a:rect l="l" t="t" r="r" b="b"/>
              <a:pathLst>
                <a:path w="11081" h="264" extrusionOk="0">
                  <a:moveTo>
                    <a:pt x="519" y="0"/>
                  </a:moveTo>
                  <a:cubicBezTo>
                    <a:pt x="199" y="0"/>
                    <a:pt x="20" y="3"/>
                    <a:pt x="20" y="8"/>
                  </a:cubicBezTo>
                  <a:cubicBezTo>
                    <a:pt x="0" y="48"/>
                    <a:pt x="2487" y="128"/>
                    <a:pt x="5550" y="207"/>
                  </a:cubicBezTo>
                  <a:cubicBezTo>
                    <a:pt x="7702" y="235"/>
                    <a:pt x="9576" y="263"/>
                    <a:pt x="10489" y="263"/>
                  </a:cubicBezTo>
                  <a:cubicBezTo>
                    <a:pt x="10867" y="263"/>
                    <a:pt x="11080" y="259"/>
                    <a:pt x="11080" y="247"/>
                  </a:cubicBezTo>
                  <a:cubicBezTo>
                    <a:pt x="11080" y="227"/>
                    <a:pt x="8634" y="128"/>
                    <a:pt x="5570" y="48"/>
                  </a:cubicBezTo>
                  <a:cubicBezTo>
                    <a:pt x="3327" y="19"/>
                    <a:pt x="1394" y="0"/>
                    <a:pt x="5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3" name="Google Shape;162;p17">
              <a:extLst>
                <a:ext uri="{FF2B5EF4-FFF2-40B4-BE49-F238E27FC236}">
                  <a16:creationId xmlns:a16="http://schemas.microsoft.com/office/drawing/2014/main" xmlns="" id="{6A5721EC-685D-478B-BF6A-99BE4C16C967}"/>
                </a:ext>
              </a:extLst>
            </p:cNvPr>
            <p:cNvSpPr/>
            <p:nvPr/>
          </p:nvSpPr>
          <p:spPr>
            <a:xfrm>
              <a:off x="3863061" y="1601765"/>
              <a:ext cx="98099" cy="709310"/>
            </a:xfrm>
            <a:custGeom>
              <a:avLst/>
              <a:gdLst/>
              <a:ahLst/>
              <a:cxnLst/>
              <a:rect l="l" t="t" r="r" b="b"/>
              <a:pathLst>
                <a:path w="2468" h="17845" extrusionOk="0">
                  <a:moveTo>
                    <a:pt x="2468" y="1"/>
                  </a:moveTo>
                  <a:cubicBezTo>
                    <a:pt x="2467" y="1"/>
                    <a:pt x="2448" y="61"/>
                    <a:pt x="2388" y="180"/>
                  </a:cubicBezTo>
                  <a:cubicBezTo>
                    <a:pt x="2328" y="319"/>
                    <a:pt x="2288" y="478"/>
                    <a:pt x="2209" y="677"/>
                  </a:cubicBezTo>
                  <a:cubicBezTo>
                    <a:pt x="2090" y="1115"/>
                    <a:pt x="1891" y="1751"/>
                    <a:pt x="1712" y="2547"/>
                  </a:cubicBezTo>
                  <a:cubicBezTo>
                    <a:pt x="1314" y="4139"/>
                    <a:pt x="1035" y="6386"/>
                    <a:pt x="797" y="8873"/>
                  </a:cubicBezTo>
                  <a:cubicBezTo>
                    <a:pt x="677" y="10087"/>
                    <a:pt x="538" y="11280"/>
                    <a:pt x="419" y="12354"/>
                  </a:cubicBezTo>
                  <a:cubicBezTo>
                    <a:pt x="339" y="12871"/>
                    <a:pt x="279" y="13389"/>
                    <a:pt x="220" y="13866"/>
                  </a:cubicBezTo>
                  <a:cubicBezTo>
                    <a:pt x="180" y="14363"/>
                    <a:pt x="120" y="14801"/>
                    <a:pt x="100" y="15199"/>
                  </a:cubicBezTo>
                  <a:cubicBezTo>
                    <a:pt x="21" y="16015"/>
                    <a:pt x="1" y="16691"/>
                    <a:pt x="1" y="17148"/>
                  </a:cubicBezTo>
                  <a:lnTo>
                    <a:pt x="1" y="17666"/>
                  </a:lnTo>
                  <a:lnTo>
                    <a:pt x="1" y="17845"/>
                  </a:lnTo>
                  <a:cubicBezTo>
                    <a:pt x="1" y="17845"/>
                    <a:pt x="21" y="17765"/>
                    <a:pt x="80" y="17646"/>
                  </a:cubicBezTo>
                  <a:cubicBezTo>
                    <a:pt x="80" y="17507"/>
                    <a:pt x="100" y="17347"/>
                    <a:pt x="100" y="17109"/>
                  </a:cubicBezTo>
                  <a:cubicBezTo>
                    <a:pt x="120" y="16651"/>
                    <a:pt x="160" y="15995"/>
                    <a:pt x="220" y="15179"/>
                  </a:cubicBezTo>
                  <a:cubicBezTo>
                    <a:pt x="240" y="14781"/>
                    <a:pt x="299" y="14344"/>
                    <a:pt x="339" y="13866"/>
                  </a:cubicBezTo>
                  <a:cubicBezTo>
                    <a:pt x="399" y="13389"/>
                    <a:pt x="478" y="12891"/>
                    <a:pt x="538" y="12354"/>
                  </a:cubicBezTo>
                  <a:cubicBezTo>
                    <a:pt x="677" y="11280"/>
                    <a:pt x="797" y="10106"/>
                    <a:pt x="916" y="8873"/>
                  </a:cubicBezTo>
                  <a:cubicBezTo>
                    <a:pt x="1174" y="6386"/>
                    <a:pt x="1433" y="4139"/>
                    <a:pt x="1791" y="2547"/>
                  </a:cubicBezTo>
                  <a:cubicBezTo>
                    <a:pt x="1970" y="1751"/>
                    <a:pt x="2149" y="1135"/>
                    <a:pt x="2269" y="677"/>
                  </a:cubicBezTo>
                  <a:cubicBezTo>
                    <a:pt x="2328" y="478"/>
                    <a:pt x="2368" y="319"/>
                    <a:pt x="2408" y="180"/>
                  </a:cubicBezTo>
                  <a:cubicBezTo>
                    <a:pt x="2467" y="81"/>
                    <a:pt x="2468" y="1"/>
                    <a:pt x="246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4" name="Google Shape;163;p17">
              <a:extLst>
                <a:ext uri="{FF2B5EF4-FFF2-40B4-BE49-F238E27FC236}">
                  <a16:creationId xmlns:a16="http://schemas.microsoft.com/office/drawing/2014/main" xmlns="" id="{853E3C9A-E9C0-4FC7-8C7F-30B60CC16FD2}"/>
                </a:ext>
              </a:extLst>
            </p:cNvPr>
            <p:cNvSpPr/>
            <p:nvPr/>
          </p:nvSpPr>
          <p:spPr>
            <a:xfrm>
              <a:off x="4022812" y="1873808"/>
              <a:ext cx="108354" cy="27705"/>
            </a:xfrm>
            <a:custGeom>
              <a:avLst/>
              <a:gdLst/>
              <a:ahLst/>
              <a:cxnLst/>
              <a:rect l="l" t="t" r="r" b="b"/>
              <a:pathLst>
                <a:path w="2726" h="697" extrusionOk="0">
                  <a:moveTo>
                    <a:pt x="0" y="0"/>
                  </a:moveTo>
                  <a:lnTo>
                    <a:pt x="0" y="696"/>
                  </a:lnTo>
                  <a:lnTo>
                    <a:pt x="2725" y="696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5" name="Google Shape;164;p17">
              <a:extLst>
                <a:ext uri="{FF2B5EF4-FFF2-40B4-BE49-F238E27FC236}">
                  <a16:creationId xmlns:a16="http://schemas.microsoft.com/office/drawing/2014/main" xmlns="" id="{0240ED2E-93EE-4EA1-B993-D75DFF75679C}"/>
                </a:ext>
              </a:extLst>
            </p:cNvPr>
            <p:cNvSpPr/>
            <p:nvPr/>
          </p:nvSpPr>
          <p:spPr>
            <a:xfrm>
              <a:off x="4100283" y="1959189"/>
              <a:ext cx="75959" cy="245963"/>
            </a:xfrm>
            <a:custGeom>
              <a:avLst/>
              <a:gdLst/>
              <a:ahLst/>
              <a:cxnLst/>
              <a:rect l="l" t="t" r="r" b="b"/>
              <a:pathLst>
                <a:path w="1911" h="6188" extrusionOk="0">
                  <a:moveTo>
                    <a:pt x="1214" y="0"/>
                  </a:moveTo>
                  <a:cubicBezTo>
                    <a:pt x="1" y="1831"/>
                    <a:pt x="80" y="4417"/>
                    <a:pt x="1413" y="6187"/>
                  </a:cubicBezTo>
                  <a:cubicBezTo>
                    <a:pt x="1592" y="5013"/>
                    <a:pt x="1771" y="3860"/>
                    <a:pt x="1910" y="2706"/>
                  </a:cubicBezTo>
                  <a:lnTo>
                    <a:pt x="121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6" name="Google Shape;165;p17">
              <a:extLst>
                <a:ext uri="{FF2B5EF4-FFF2-40B4-BE49-F238E27FC236}">
                  <a16:creationId xmlns:a16="http://schemas.microsoft.com/office/drawing/2014/main" xmlns="" id="{12556810-F93E-4C13-9A89-D9AF670157D1}"/>
                </a:ext>
              </a:extLst>
            </p:cNvPr>
            <p:cNvSpPr/>
            <p:nvPr/>
          </p:nvSpPr>
          <p:spPr>
            <a:xfrm>
              <a:off x="4030722" y="1226535"/>
              <a:ext cx="160544" cy="591138"/>
            </a:xfrm>
            <a:custGeom>
              <a:avLst/>
              <a:gdLst/>
              <a:ahLst/>
              <a:cxnLst/>
              <a:rect l="l" t="t" r="r" b="b"/>
              <a:pathLst>
                <a:path w="4039" h="14872" extrusionOk="0">
                  <a:moveTo>
                    <a:pt x="2729" y="1"/>
                  </a:moveTo>
                  <a:cubicBezTo>
                    <a:pt x="2351" y="1"/>
                    <a:pt x="1965" y="224"/>
                    <a:pt x="1850" y="569"/>
                  </a:cubicBezTo>
                  <a:lnTo>
                    <a:pt x="1373" y="1066"/>
                  </a:lnTo>
                  <a:cubicBezTo>
                    <a:pt x="1691" y="1723"/>
                    <a:pt x="1552" y="2518"/>
                    <a:pt x="1293" y="3214"/>
                  </a:cubicBezTo>
                  <a:cubicBezTo>
                    <a:pt x="1074" y="3911"/>
                    <a:pt x="776" y="4607"/>
                    <a:pt x="836" y="5323"/>
                  </a:cubicBezTo>
                  <a:cubicBezTo>
                    <a:pt x="875" y="5999"/>
                    <a:pt x="1253" y="6616"/>
                    <a:pt x="1293" y="7292"/>
                  </a:cubicBezTo>
                  <a:cubicBezTo>
                    <a:pt x="1412" y="8426"/>
                    <a:pt x="676" y="9461"/>
                    <a:pt x="378" y="10555"/>
                  </a:cubicBezTo>
                  <a:cubicBezTo>
                    <a:pt x="0" y="11967"/>
                    <a:pt x="378" y="13559"/>
                    <a:pt x="1353" y="14653"/>
                  </a:cubicBezTo>
                  <a:cubicBezTo>
                    <a:pt x="1452" y="14752"/>
                    <a:pt x="1572" y="14872"/>
                    <a:pt x="1731" y="14872"/>
                  </a:cubicBezTo>
                  <a:cubicBezTo>
                    <a:pt x="1910" y="14872"/>
                    <a:pt x="2029" y="14693"/>
                    <a:pt x="2069" y="14533"/>
                  </a:cubicBezTo>
                  <a:cubicBezTo>
                    <a:pt x="2089" y="14354"/>
                    <a:pt x="2069" y="14175"/>
                    <a:pt x="2069" y="13996"/>
                  </a:cubicBezTo>
                  <a:cubicBezTo>
                    <a:pt x="1930" y="12385"/>
                    <a:pt x="3501" y="11072"/>
                    <a:pt x="3740" y="9461"/>
                  </a:cubicBezTo>
                  <a:cubicBezTo>
                    <a:pt x="3899" y="8406"/>
                    <a:pt x="3441" y="7372"/>
                    <a:pt x="3402" y="6298"/>
                  </a:cubicBezTo>
                  <a:cubicBezTo>
                    <a:pt x="3322" y="4945"/>
                    <a:pt x="3819" y="3652"/>
                    <a:pt x="3959" y="2339"/>
                  </a:cubicBezTo>
                  <a:cubicBezTo>
                    <a:pt x="4018" y="1902"/>
                    <a:pt x="4038" y="1424"/>
                    <a:pt x="3899" y="967"/>
                  </a:cubicBezTo>
                  <a:cubicBezTo>
                    <a:pt x="3740" y="549"/>
                    <a:pt x="3422" y="151"/>
                    <a:pt x="2964" y="32"/>
                  </a:cubicBezTo>
                  <a:cubicBezTo>
                    <a:pt x="2888" y="11"/>
                    <a:pt x="2809" y="1"/>
                    <a:pt x="2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7" name="Google Shape;166;p17">
              <a:extLst>
                <a:ext uri="{FF2B5EF4-FFF2-40B4-BE49-F238E27FC236}">
                  <a16:creationId xmlns:a16="http://schemas.microsoft.com/office/drawing/2014/main" xmlns="" id="{CEDFD193-FD91-4E2B-AB96-5D29C6E8F6AB}"/>
                </a:ext>
              </a:extLst>
            </p:cNvPr>
            <p:cNvSpPr/>
            <p:nvPr/>
          </p:nvSpPr>
          <p:spPr>
            <a:xfrm>
              <a:off x="2437423" y="1062172"/>
              <a:ext cx="555881" cy="963103"/>
            </a:xfrm>
            <a:custGeom>
              <a:avLst/>
              <a:gdLst/>
              <a:ahLst/>
              <a:cxnLst/>
              <a:rect l="l" t="t" r="r" b="b"/>
              <a:pathLst>
                <a:path w="13985" h="24230" extrusionOk="0">
                  <a:moveTo>
                    <a:pt x="9069" y="0"/>
                  </a:moveTo>
                  <a:cubicBezTo>
                    <a:pt x="8681" y="0"/>
                    <a:pt x="8499" y="2390"/>
                    <a:pt x="8057" y="2774"/>
                  </a:cubicBezTo>
                  <a:cubicBezTo>
                    <a:pt x="8022" y="2806"/>
                    <a:pt x="7995" y="2820"/>
                    <a:pt x="7974" y="2820"/>
                  </a:cubicBezTo>
                  <a:cubicBezTo>
                    <a:pt x="7729" y="2820"/>
                    <a:pt x="8324" y="852"/>
                    <a:pt x="7957" y="705"/>
                  </a:cubicBezTo>
                  <a:cubicBezTo>
                    <a:pt x="7934" y="699"/>
                    <a:pt x="7912" y="692"/>
                    <a:pt x="7889" y="692"/>
                  </a:cubicBezTo>
                  <a:cubicBezTo>
                    <a:pt x="7774" y="692"/>
                    <a:pt x="7656" y="858"/>
                    <a:pt x="7440" y="2018"/>
                  </a:cubicBezTo>
                  <a:cubicBezTo>
                    <a:pt x="7321" y="2695"/>
                    <a:pt x="7201" y="5062"/>
                    <a:pt x="7201" y="5062"/>
                  </a:cubicBezTo>
                  <a:lnTo>
                    <a:pt x="5968" y="7469"/>
                  </a:lnTo>
                  <a:lnTo>
                    <a:pt x="6008" y="7489"/>
                  </a:lnTo>
                  <a:lnTo>
                    <a:pt x="975" y="18092"/>
                  </a:lnTo>
                  <a:cubicBezTo>
                    <a:pt x="0" y="20618"/>
                    <a:pt x="1572" y="22687"/>
                    <a:pt x="3163" y="23602"/>
                  </a:cubicBezTo>
                  <a:cubicBezTo>
                    <a:pt x="3867" y="24020"/>
                    <a:pt x="4653" y="24230"/>
                    <a:pt x="5438" y="24230"/>
                  </a:cubicBezTo>
                  <a:cubicBezTo>
                    <a:pt x="6295" y="24230"/>
                    <a:pt x="7150" y="23981"/>
                    <a:pt x="7898" y="23482"/>
                  </a:cubicBezTo>
                  <a:lnTo>
                    <a:pt x="13985" y="19424"/>
                  </a:lnTo>
                  <a:lnTo>
                    <a:pt x="11379" y="15147"/>
                  </a:lnTo>
                  <a:lnTo>
                    <a:pt x="6107" y="18489"/>
                  </a:lnTo>
                  <a:lnTo>
                    <a:pt x="9827" y="8265"/>
                  </a:lnTo>
                  <a:lnTo>
                    <a:pt x="10842" y="6255"/>
                  </a:lnTo>
                  <a:cubicBezTo>
                    <a:pt x="10981" y="6076"/>
                    <a:pt x="11140" y="5877"/>
                    <a:pt x="11339" y="5659"/>
                  </a:cubicBezTo>
                  <a:cubicBezTo>
                    <a:pt x="11518" y="5460"/>
                    <a:pt x="11717" y="5301"/>
                    <a:pt x="11936" y="5181"/>
                  </a:cubicBezTo>
                  <a:cubicBezTo>
                    <a:pt x="12214" y="5022"/>
                    <a:pt x="12592" y="4863"/>
                    <a:pt x="12831" y="4843"/>
                  </a:cubicBezTo>
                  <a:cubicBezTo>
                    <a:pt x="13129" y="4783"/>
                    <a:pt x="13209" y="4405"/>
                    <a:pt x="12990" y="4286"/>
                  </a:cubicBezTo>
                  <a:cubicBezTo>
                    <a:pt x="12937" y="4257"/>
                    <a:pt x="12846" y="4241"/>
                    <a:pt x="12727" y="4241"/>
                  </a:cubicBezTo>
                  <a:cubicBezTo>
                    <a:pt x="12364" y="4241"/>
                    <a:pt x="11741" y="4393"/>
                    <a:pt x="11140" y="4783"/>
                  </a:cubicBezTo>
                  <a:cubicBezTo>
                    <a:pt x="11020" y="4861"/>
                    <a:pt x="10929" y="4895"/>
                    <a:pt x="10861" y="4895"/>
                  </a:cubicBezTo>
                  <a:cubicBezTo>
                    <a:pt x="10476" y="4895"/>
                    <a:pt x="10829" y="3810"/>
                    <a:pt x="10981" y="3371"/>
                  </a:cubicBezTo>
                  <a:cubicBezTo>
                    <a:pt x="11120" y="2834"/>
                    <a:pt x="11538" y="1223"/>
                    <a:pt x="11419" y="1043"/>
                  </a:cubicBezTo>
                  <a:cubicBezTo>
                    <a:pt x="11360" y="965"/>
                    <a:pt x="11287" y="926"/>
                    <a:pt x="11210" y="926"/>
                  </a:cubicBezTo>
                  <a:cubicBezTo>
                    <a:pt x="11053" y="926"/>
                    <a:pt x="10882" y="1093"/>
                    <a:pt x="10802" y="1441"/>
                  </a:cubicBezTo>
                  <a:cubicBezTo>
                    <a:pt x="10648" y="1962"/>
                    <a:pt x="10139" y="3415"/>
                    <a:pt x="9854" y="3415"/>
                  </a:cubicBezTo>
                  <a:cubicBezTo>
                    <a:pt x="9845" y="3415"/>
                    <a:pt x="9836" y="3414"/>
                    <a:pt x="9827" y="3411"/>
                  </a:cubicBezTo>
                  <a:cubicBezTo>
                    <a:pt x="9549" y="3311"/>
                    <a:pt x="10404" y="685"/>
                    <a:pt x="10404" y="685"/>
                  </a:cubicBezTo>
                  <a:cubicBezTo>
                    <a:pt x="10404" y="685"/>
                    <a:pt x="10683" y="148"/>
                    <a:pt x="10344" y="29"/>
                  </a:cubicBezTo>
                  <a:cubicBezTo>
                    <a:pt x="10325" y="21"/>
                    <a:pt x="10305" y="17"/>
                    <a:pt x="10285" y="17"/>
                  </a:cubicBezTo>
                  <a:cubicBezTo>
                    <a:pt x="9757" y="17"/>
                    <a:pt x="9109" y="2684"/>
                    <a:pt x="9051" y="2933"/>
                  </a:cubicBezTo>
                  <a:cubicBezTo>
                    <a:pt x="9036" y="3011"/>
                    <a:pt x="8981" y="3043"/>
                    <a:pt x="8925" y="3043"/>
                  </a:cubicBezTo>
                  <a:cubicBezTo>
                    <a:pt x="8837" y="3043"/>
                    <a:pt x="8744" y="2963"/>
                    <a:pt x="8793" y="2854"/>
                  </a:cubicBezTo>
                  <a:cubicBezTo>
                    <a:pt x="8833" y="2655"/>
                    <a:pt x="9688" y="228"/>
                    <a:pt x="9111" y="9"/>
                  </a:cubicBezTo>
                  <a:cubicBezTo>
                    <a:pt x="9097" y="3"/>
                    <a:pt x="9083" y="0"/>
                    <a:pt x="9069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8" name="Google Shape;167;p17">
              <a:extLst>
                <a:ext uri="{FF2B5EF4-FFF2-40B4-BE49-F238E27FC236}">
                  <a16:creationId xmlns:a16="http://schemas.microsoft.com/office/drawing/2014/main" xmlns="" id="{CE38C268-2D23-4A77-9E36-3534E116C68F}"/>
                </a:ext>
              </a:extLst>
            </p:cNvPr>
            <p:cNvSpPr/>
            <p:nvPr/>
          </p:nvSpPr>
          <p:spPr>
            <a:xfrm>
              <a:off x="2846997" y="4313921"/>
              <a:ext cx="355867" cy="294217"/>
            </a:xfrm>
            <a:custGeom>
              <a:avLst/>
              <a:gdLst/>
              <a:ahLst/>
              <a:cxnLst/>
              <a:rect l="l" t="t" r="r" b="b"/>
              <a:pathLst>
                <a:path w="8953" h="7402" extrusionOk="0">
                  <a:moveTo>
                    <a:pt x="8833" y="1"/>
                  </a:moveTo>
                  <a:lnTo>
                    <a:pt x="4357" y="120"/>
                  </a:lnTo>
                  <a:lnTo>
                    <a:pt x="4616" y="4716"/>
                  </a:lnTo>
                  <a:cubicBezTo>
                    <a:pt x="4616" y="4716"/>
                    <a:pt x="21" y="6526"/>
                    <a:pt x="1" y="7401"/>
                  </a:cubicBezTo>
                  <a:lnTo>
                    <a:pt x="8952" y="7341"/>
                  </a:lnTo>
                  <a:lnTo>
                    <a:pt x="8833" y="1"/>
                  </a:ln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9" name="Google Shape;168;p17">
              <a:extLst>
                <a:ext uri="{FF2B5EF4-FFF2-40B4-BE49-F238E27FC236}">
                  <a16:creationId xmlns:a16="http://schemas.microsoft.com/office/drawing/2014/main" xmlns="" id="{19FDCEE5-6513-4B87-828D-E8D522AD1E31}"/>
                </a:ext>
              </a:extLst>
            </p:cNvPr>
            <p:cNvSpPr/>
            <p:nvPr/>
          </p:nvSpPr>
          <p:spPr>
            <a:xfrm>
              <a:off x="3121384" y="4484524"/>
              <a:ext cx="30090" cy="28023"/>
            </a:xfrm>
            <a:custGeom>
              <a:avLst/>
              <a:gdLst/>
              <a:ahLst/>
              <a:cxnLst/>
              <a:rect l="l" t="t" r="r" b="b"/>
              <a:pathLst>
                <a:path w="757" h="705" extrusionOk="0">
                  <a:moveTo>
                    <a:pt x="394" y="1"/>
                  </a:moveTo>
                  <a:cubicBezTo>
                    <a:pt x="257" y="1"/>
                    <a:pt x="91" y="104"/>
                    <a:pt x="60" y="245"/>
                  </a:cubicBezTo>
                  <a:cubicBezTo>
                    <a:pt x="0" y="424"/>
                    <a:pt x="160" y="642"/>
                    <a:pt x="339" y="702"/>
                  </a:cubicBezTo>
                  <a:cubicBezTo>
                    <a:pt x="350" y="703"/>
                    <a:pt x="362" y="704"/>
                    <a:pt x="374" y="704"/>
                  </a:cubicBezTo>
                  <a:cubicBezTo>
                    <a:pt x="526" y="704"/>
                    <a:pt x="700" y="590"/>
                    <a:pt x="736" y="424"/>
                  </a:cubicBezTo>
                  <a:cubicBezTo>
                    <a:pt x="756" y="225"/>
                    <a:pt x="637" y="46"/>
                    <a:pt x="458" y="6"/>
                  </a:cubicBezTo>
                  <a:lnTo>
                    <a:pt x="458" y="6"/>
                  </a:lnTo>
                  <a:lnTo>
                    <a:pt x="481" y="17"/>
                  </a:lnTo>
                  <a:lnTo>
                    <a:pt x="481" y="17"/>
                  </a:lnTo>
                  <a:cubicBezTo>
                    <a:pt x="455" y="6"/>
                    <a:pt x="425" y="1"/>
                    <a:pt x="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0" name="Google Shape;169;p17">
              <a:extLst>
                <a:ext uri="{FF2B5EF4-FFF2-40B4-BE49-F238E27FC236}">
                  <a16:creationId xmlns:a16="http://schemas.microsoft.com/office/drawing/2014/main" xmlns="" id="{34460397-519D-474E-9AB4-706C82A07048}"/>
                </a:ext>
              </a:extLst>
            </p:cNvPr>
            <p:cNvSpPr/>
            <p:nvPr/>
          </p:nvSpPr>
          <p:spPr>
            <a:xfrm>
              <a:off x="2843856" y="4576463"/>
              <a:ext cx="358212" cy="31679"/>
            </a:xfrm>
            <a:custGeom>
              <a:avLst/>
              <a:gdLst/>
              <a:ahLst/>
              <a:cxnLst/>
              <a:rect l="l" t="t" r="r" b="b"/>
              <a:pathLst>
                <a:path w="9012" h="797" extrusionOk="0">
                  <a:moveTo>
                    <a:pt x="9012" y="0"/>
                  </a:moveTo>
                  <a:lnTo>
                    <a:pt x="398" y="319"/>
                  </a:lnTo>
                  <a:cubicBezTo>
                    <a:pt x="398" y="319"/>
                    <a:pt x="0" y="498"/>
                    <a:pt x="60" y="796"/>
                  </a:cubicBezTo>
                  <a:lnTo>
                    <a:pt x="9012" y="736"/>
                  </a:lnTo>
                  <a:lnTo>
                    <a:pt x="90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1" name="Google Shape;170;p17">
              <a:extLst>
                <a:ext uri="{FF2B5EF4-FFF2-40B4-BE49-F238E27FC236}">
                  <a16:creationId xmlns:a16="http://schemas.microsoft.com/office/drawing/2014/main" xmlns="" id="{02260F95-FF14-4226-AF10-A6FE9AE55398}"/>
                </a:ext>
              </a:extLst>
            </p:cNvPr>
            <p:cNvSpPr/>
            <p:nvPr/>
          </p:nvSpPr>
          <p:spPr>
            <a:xfrm>
              <a:off x="3024118" y="4498476"/>
              <a:ext cx="34820" cy="21941"/>
            </a:xfrm>
            <a:custGeom>
              <a:avLst/>
              <a:gdLst/>
              <a:ahLst/>
              <a:cxnLst/>
              <a:rect l="l" t="t" r="r" b="b"/>
              <a:pathLst>
                <a:path w="876" h="552" extrusionOk="0">
                  <a:moveTo>
                    <a:pt x="149" y="0"/>
                  </a:moveTo>
                  <a:cubicBezTo>
                    <a:pt x="59" y="0"/>
                    <a:pt x="1" y="24"/>
                    <a:pt x="1" y="53"/>
                  </a:cubicBezTo>
                  <a:cubicBezTo>
                    <a:pt x="1" y="92"/>
                    <a:pt x="219" y="92"/>
                    <a:pt x="438" y="232"/>
                  </a:cubicBezTo>
                  <a:cubicBezTo>
                    <a:pt x="666" y="364"/>
                    <a:pt x="785" y="551"/>
                    <a:pt x="813" y="551"/>
                  </a:cubicBezTo>
                  <a:cubicBezTo>
                    <a:pt x="814" y="551"/>
                    <a:pt x="815" y="551"/>
                    <a:pt x="816" y="550"/>
                  </a:cubicBezTo>
                  <a:cubicBezTo>
                    <a:pt x="876" y="550"/>
                    <a:pt x="796" y="271"/>
                    <a:pt x="518" y="112"/>
                  </a:cubicBezTo>
                  <a:cubicBezTo>
                    <a:pt x="383" y="29"/>
                    <a:pt x="247" y="0"/>
                    <a:pt x="149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2" name="Google Shape;171;p17">
              <a:extLst>
                <a:ext uri="{FF2B5EF4-FFF2-40B4-BE49-F238E27FC236}">
                  <a16:creationId xmlns:a16="http://schemas.microsoft.com/office/drawing/2014/main" xmlns="" id="{A1510871-CB73-41BD-A625-113193D733C8}"/>
                </a:ext>
              </a:extLst>
            </p:cNvPr>
            <p:cNvSpPr/>
            <p:nvPr/>
          </p:nvSpPr>
          <p:spPr>
            <a:xfrm>
              <a:off x="2986953" y="4515568"/>
              <a:ext cx="26154" cy="26910"/>
            </a:xfrm>
            <a:custGeom>
              <a:avLst/>
              <a:gdLst/>
              <a:ahLst/>
              <a:cxnLst/>
              <a:rect l="l" t="t" r="r" b="b"/>
              <a:pathLst>
                <a:path w="658" h="677" extrusionOk="0">
                  <a:moveTo>
                    <a:pt x="58" y="1"/>
                  </a:moveTo>
                  <a:cubicBezTo>
                    <a:pt x="22" y="1"/>
                    <a:pt x="1" y="9"/>
                    <a:pt x="1" y="20"/>
                  </a:cubicBezTo>
                  <a:cubicBezTo>
                    <a:pt x="1" y="60"/>
                    <a:pt x="180" y="140"/>
                    <a:pt x="339" y="319"/>
                  </a:cubicBezTo>
                  <a:cubicBezTo>
                    <a:pt x="478" y="478"/>
                    <a:pt x="538" y="677"/>
                    <a:pt x="578" y="677"/>
                  </a:cubicBezTo>
                  <a:cubicBezTo>
                    <a:pt x="637" y="677"/>
                    <a:pt x="657" y="438"/>
                    <a:pt x="458" y="219"/>
                  </a:cubicBezTo>
                  <a:cubicBezTo>
                    <a:pt x="317" y="50"/>
                    <a:pt x="146" y="1"/>
                    <a:pt x="5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3" name="Google Shape;172;p17">
              <a:extLst>
                <a:ext uri="{FF2B5EF4-FFF2-40B4-BE49-F238E27FC236}">
                  <a16:creationId xmlns:a16="http://schemas.microsoft.com/office/drawing/2014/main" xmlns="" id="{1215AF0F-6C5B-4FC9-B2B4-DB6437007B90}"/>
                </a:ext>
              </a:extLst>
            </p:cNvPr>
            <p:cNvSpPr/>
            <p:nvPr/>
          </p:nvSpPr>
          <p:spPr>
            <a:xfrm>
              <a:off x="2952172" y="4531785"/>
              <a:ext cx="19795" cy="29692"/>
            </a:xfrm>
            <a:custGeom>
              <a:avLst/>
              <a:gdLst/>
              <a:ahLst/>
              <a:cxnLst/>
              <a:rect l="l" t="t" r="r" b="b"/>
              <a:pathLst>
                <a:path w="498" h="747" extrusionOk="0">
                  <a:moveTo>
                    <a:pt x="43" y="1"/>
                  </a:moveTo>
                  <a:cubicBezTo>
                    <a:pt x="31" y="1"/>
                    <a:pt x="24" y="4"/>
                    <a:pt x="20" y="10"/>
                  </a:cubicBezTo>
                  <a:cubicBezTo>
                    <a:pt x="0" y="30"/>
                    <a:pt x="120" y="169"/>
                    <a:pt x="219" y="349"/>
                  </a:cubicBezTo>
                  <a:cubicBezTo>
                    <a:pt x="319" y="567"/>
                    <a:pt x="339" y="746"/>
                    <a:pt x="378" y="746"/>
                  </a:cubicBezTo>
                  <a:cubicBezTo>
                    <a:pt x="438" y="746"/>
                    <a:pt x="498" y="547"/>
                    <a:pt x="359" y="309"/>
                  </a:cubicBezTo>
                  <a:cubicBezTo>
                    <a:pt x="258" y="92"/>
                    <a:pt x="102" y="1"/>
                    <a:pt x="43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4" name="Google Shape;173;p17">
              <a:extLst>
                <a:ext uri="{FF2B5EF4-FFF2-40B4-BE49-F238E27FC236}">
                  <a16:creationId xmlns:a16="http://schemas.microsoft.com/office/drawing/2014/main" xmlns="" id="{D59F4830-A716-4B49-9DDD-C97566522CB8}"/>
                </a:ext>
              </a:extLst>
            </p:cNvPr>
            <p:cNvSpPr/>
            <p:nvPr/>
          </p:nvSpPr>
          <p:spPr>
            <a:xfrm>
              <a:off x="3025708" y="4450737"/>
              <a:ext cx="39589" cy="8109"/>
            </a:xfrm>
            <a:custGeom>
              <a:avLst/>
              <a:gdLst/>
              <a:ahLst/>
              <a:cxnLst/>
              <a:rect l="l" t="t" r="r" b="b"/>
              <a:pathLst>
                <a:path w="996" h="204" extrusionOk="0">
                  <a:moveTo>
                    <a:pt x="538" y="0"/>
                  </a:moveTo>
                  <a:cubicBezTo>
                    <a:pt x="199" y="0"/>
                    <a:pt x="0" y="160"/>
                    <a:pt x="20" y="179"/>
                  </a:cubicBezTo>
                  <a:cubicBezTo>
                    <a:pt x="30" y="189"/>
                    <a:pt x="50" y="193"/>
                    <a:pt x="78" y="193"/>
                  </a:cubicBezTo>
                  <a:cubicBezTo>
                    <a:pt x="162" y="193"/>
                    <a:pt x="319" y="160"/>
                    <a:pt x="498" y="160"/>
                  </a:cubicBezTo>
                  <a:cubicBezTo>
                    <a:pt x="719" y="160"/>
                    <a:pt x="897" y="203"/>
                    <a:pt x="956" y="203"/>
                  </a:cubicBezTo>
                  <a:cubicBezTo>
                    <a:pt x="966" y="203"/>
                    <a:pt x="972" y="202"/>
                    <a:pt x="975" y="199"/>
                  </a:cubicBezTo>
                  <a:cubicBezTo>
                    <a:pt x="995" y="179"/>
                    <a:pt x="796" y="0"/>
                    <a:pt x="538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5" name="Google Shape;174;p17">
              <a:extLst>
                <a:ext uri="{FF2B5EF4-FFF2-40B4-BE49-F238E27FC236}">
                  <a16:creationId xmlns:a16="http://schemas.microsoft.com/office/drawing/2014/main" xmlns="" id="{B7DB5655-B4EB-4D1F-92D7-52030A638186}"/>
                </a:ext>
              </a:extLst>
            </p:cNvPr>
            <p:cNvSpPr/>
            <p:nvPr/>
          </p:nvSpPr>
          <p:spPr>
            <a:xfrm>
              <a:off x="3024913" y="4392226"/>
              <a:ext cx="54614" cy="30964"/>
            </a:xfrm>
            <a:custGeom>
              <a:avLst/>
              <a:gdLst/>
              <a:ahLst/>
              <a:cxnLst/>
              <a:rect l="l" t="t" r="r" b="b"/>
              <a:pathLst>
                <a:path w="1374" h="779" extrusionOk="0">
                  <a:moveTo>
                    <a:pt x="1124" y="164"/>
                  </a:moveTo>
                  <a:cubicBezTo>
                    <a:pt x="1159" y="164"/>
                    <a:pt x="1184" y="169"/>
                    <a:pt x="1194" y="179"/>
                  </a:cubicBezTo>
                  <a:lnTo>
                    <a:pt x="1194" y="239"/>
                  </a:lnTo>
                  <a:cubicBezTo>
                    <a:pt x="1174" y="259"/>
                    <a:pt x="1134" y="279"/>
                    <a:pt x="1095" y="299"/>
                  </a:cubicBezTo>
                  <a:lnTo>
                    <a:pt x="876" y="458"/>
                  </a:lnTo>
                  <a:cubicBezTo>
                    <a:pt x="717" y="537"/>
                    <a:pt x="577" y="597"/>
                    <a:pt x="438" y="637"/>
                  </a:cubicBezTo>
                  <a:cubicBezTo>
                    <a:pt x="319" y="655"/>
                    <a:pt x="217" y="669"/>
                    <a:pt x="142" y="683"/>
                  </a:cubicBezTo>
                  <a:lnTo>
                    <a:pt x="142" y="683"/>
                  </a:lnTo>
                  <a:cubicBezTo>
                    <a:pt x="197" y="630"/>
                    <a:pt x="270" y="558"/>
                    <a:pt x="359" y="478"/>
                  </a:cubicBezTo>
                  <a:cubicBezTo>
                    <a:pt x="458" y="398"/>
                    <a:pt x="597" y="299"/>
                    <a:pt x="737" y="259"/>
                  </a:cubicBezTo>
                  <a:cubicBezTo>
                    <a:pt x="816" y="239"/>
                    <a:pt x="916" y="179"/>
                    <a:pt x="995" y="179"/>
                  </a:cubicBezTo>
                  <a:cubicBezTo>
                    <a:pt x="1045" y="169"/>
                    <a:pt x="1090" y="164"/>
                    <a:pt x="1124" y="164"/>
                  </a:cubicBezTo>
                  <a:close/>
                  <a:moveTo>
                    <a:pt x="1115" y="0"/>
                  </a:moveTo>
                  <a:cubicBezTo>
                    <a:pt x="1035" y="0"/>
                    <a:pt x="995" y="40"/>
                    <a:pt x="936" y="40"/>
                  </a:cubicBezTo>
                  <a:cubicBezTo>
                    <a:pt x="836" y="60"/>
                    <a:pt x="737" y="80"/>
                    <a:pt x="677" y="140"/>
                  </a:cubicBezTo>
                  <a:cubicBezTo>
                    <a:pt x="498" y="199"/>
                    <a:pt x="379" y="299"/>
                    <a:pt x="279" y="398"/>
                  </a:cubicBezTo>
                  <a:cubicBezTo>
                    <a:pt x="156" y="521"/>
                    <a:pt x="79" y="636"/>
                    <a:pt x="43" y="706"/>
                  </a:cubicBezTo>
                  <a:lnTo>
                    <a:pt x="43" y="706"/>
                  </a:lnTo>
                  <a:cubicBezTo>
                    <a:pt x="15" y="715"/>
                    <a:pt x="1" y="725"/>
                    <a:pt x="1" y="736"/>
                  </a:cubicBezTo>
                  <a:cubicBezTo>
                    <a:pt x="1" y="741"/>
                    <a:pt x="8" y="745"/>
                    <a:pt x="23" y="748"/>
                  </a:cubicBezTo>
                  <a:lnTo>
                    <a:pt x="23" y="748"/>
                  </a:lnTo>
                  <a:cubicBezTo>
                    <a:pt x="17" y="766"/>
                    <a:pt x="16" y="776"/>
                    <a:pt x="20" y="776"/>
                  </a:cubicBezTo>
                  <a:cubicBezTo>
                    <a:pt x="22" y="777"/>
                    <a:pt x="23" y="778"/>
                    <a:pt x="25" y="778"/>
                  </a:cubicBezTo>
                  <a:cubicBezTo>
                    <a:pt x="33" y="778"/>
                    <a:pt x="46" y="770"/>
                    <a:pt x="64" y="755"/>
                  </a:cubicBezTo>
                  <a:lnTo>
                    <a:pt x="64" y="755"/>
                  </a:lnTo>
                  <a:cubicBezTo>
                    <a:pt x="89" y="758"/>
                    <a:pt x="122" y="759"/>
                    <a:pt x="160" y="759"/>
                  </a:cubicBezTo>
                  <a:cubicBezTo>
                    <a:pt x="234" y="759"/>
                    <a:pt x="329" y="753"/>
                    <a:pt x="438" y="736"/>
                  </a:cubicBezTo>
                  <a:cubicBezTo>
                    <a:pt x="597" y="697"/>
                    <a:pt x="737" y="657"/>
                    <a:pt x="916" y="577"/>
                  </a:cubicBezTo>
                  <a:cubicBezTo>
                    <a:pt x="995" y="518"/>
                    <a:pt x="1095" y="498"/>
                    <a:pt x="1174" y="418"/>
                  </a:cubicBezTo>
                  <a:cubicBezTo>
                    <a:pt x="1214" y="398"/>
                    <a:pt x="1274" y="378"/>
                    <a:pt x="1294" y="339"/>
                  </a:cubicBezTo>
                  <a:cubicBezTo>
                    <a:pt x="1353" y="279"/>
                    <a:pt x="1373" y="159"/>
                    <a:pt x="1313" y="100"/>
                  </a:cubicBezTo>
                  <a:cubicBezTo>
                    <a:pt x="1274" y="40"/>
                    <a:pt x="1194" y="0"/>
                    <a:pt x="1115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6" name="Google Shape;175;p17">
              <a:extLst>
                <a:ext uri="{FF2B5EF4-FFF2-40B4-BE49-F238E27FC236}">
                  <a16:creationId xmlns:a16="http://schemas.microsoft.com/office/drawing/2014/main" xmlns="" id="{DBB4726C-BFE5-45C5-8406-A8DC277C96B2}"/>
                </a:ext>
              </a:extLst>
            </p:cNvPr>
            <p:cNvSpPr/>
            <p:nvPr/>
          </p:nvSpPr>
          <p:spPr>
            <a:xfrm>
              <a:off x="3001978" y="4366906"/>
              <a:ext cx="30090" cy="56999"/>
            </a:xfrm>
            <a:custGeom>
              <a:avLst/>
              <a:gdLst/>
              <a:ahLst/>
              <a:cxnLst/>
              <a:rect l="l" t="t" r="r" b="b"/>
              <a:pathLst>
                <a:path w="757" h="1434" extrusionOk="0">
                  <a:moveTo>
                    <a:pt x="259" y="1"/>
                  </a:moveTo>
                  <a:cubicBezTo>
                    <a:pt x="160" y="1"/>
                    <a:pt x="100" y="80"/>
                    <a:pt x="80" y="120"/>
                  </a:cubicBezTo>
                  <a:cubicBezTo>
                    <a:pt x="60" y="180"/>
                    <a:pt x="60" y="239"/>
                    <a:pt x="21" y="299"/>
                  </a:cubicBezTo>
                  <a:cubicBezTo>
                    <a:pt x="1" y="399"/>
                    <a:pt x="21" y="498"/>
                    <a:pt x="21" y="598"/>
                  </a:cubicBezTo>
                  <a:cubicBezTo>
                    <a:pt x="60" y="796"/>
                    <a:pt x="160" y="936"/>
                    <a:pt x="219" y="1035"/>
                  </a:cubicBezTo>
                  <a:cubicBezTo>
                    <a:pt x="399" y="1274"/>
                    <a:pt x="597" y="1314"/>
                    <a:pt x="597" y="1314"/>
                  </a:cubicBezTo>
                  <a:cubicBezTo>
                    <a:pt x="617" y="1294"/>
                    <a:pt x="458" y="1214"/>
                    <a:pt x="319" y="995"/>
                  </a:cubicBezTo>
                  <a:cubicBezTo>
                    <a:pt x="259" y="896"/>
                    <a:pt x="200" y="737"/>
                    <a:pt x="180" y="578"/>
                  </a:cubicBezTo>
                  <a:lnTo>
                    <a:pt x="180" y="319"/>
                  </a:lnTo>
                  <a:cubicBezTo>
                    <a:pt x="180" y="220"/>
                    <a:pt x="239" y="140"/>
                    <a:pt x="259" y="140"/>
                  </a:cubicBezTo>
                  <a:cubicBezTo>
                    <a:pt x="299" y="140"/>
                    <a:pt x="379" y="220"/>
                    <a:pt x="399" y="299"/>
                  </a:cubicBezTo>
                  <a:cubicBezTo>
                    <a:pt x="458" y="379"/>
                    <a:pt x="478" y="438"/>
                    <a:pt x="518" y="538"/>
                  </a:cubicBezTo>
                  <a:cubicBezTo>
                    <a:pt x="578" y="697"/>
                    <a:pt x="617" y="876"/>
                    <a:pt x="617" y="995"/>
                  </a:cubicBezTo>
                  <a:cubicBezTo>
                    <a:pt x="657" y="1274"/>
                    <a:pt x="617" y="1413"/>
                    <a:pt x="657" y="1433"/>
                  </a:cubicBezTo>
                  <a:cubicBezTo>
                    <a:pt x="677" y="1433"/>
                    <a:pt x="757" y="1294"/>
                    <a:pt x="757" y="995"/>
                  </a:cubicBezTo>
                  <a:cubicBezTo>
                    <a:pt x="757" y="836"/>
                    <a:pt x="737" y="697"/>
                    <a:pt x="677" y="498"/>
                  </a:cubicBezTo>
                  <a:cubicBezTo>
                    <a:pt x="657" y="399"/>
                    <a:pt x="597" y="319"/>
                    <a:pt x="558" y="220"/>
                  </a:cubicBezTo>
                  <a:cubicBezTo>
                    <a:pt x="498" y="120"/>
                    <a:pt x="438" y="21"/>
                    <a:pt x="259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7" name="Google Shape;176;p17">
              <a:extLst>
                <a:ext uri="{FF2B5EF4-FFF2-40B4-BE49-F238E27FC236}">
                  <a16:creationId xmlns:a16="http://schemas.microsoft.com/office/drawing/2014/main" xmlns="" id="{4123EB46-1988-42A2-9FD3-0373A6785775}"/>
                </a:ext>
              </a:extLst>
            </p:cNvPr>
            <p:cNvSpPr/>
            <p:nvPr/>
          </p:nvSpPr>
          <p:spPr>
            <a:xfrm>
              <a:off x="3466922" y="4310781"/>
              <a:ext cx="355867" cy="298113"/>
            </a:xfrm>
            <a:custGeom>
              <a:avLst/>
              <a:gdLst/>
              <a:ahLst/>
              <a:cxnLst/>
              <a:rect l="l" t="t" r="r" b="b"/>
              <a:pathLst>
                <a:path w="8953" h="7500" extrusionOk="0">
                  <a:moveTo>
                    <a:pt x="8216" y="0"/>
                  </a:moveTo>
                  <a:lnTo>
                    <a:pt x="4218" y="140"/>
                  </a:lnTo>
                  <a:lnTo>
                    <a:pt x="4576" y="4735"/>
                  </a:lnTo>
                  <a:cubicBezTo>
                    <a:pt x="4576" y="4735"/>
                    <a:pt x="20" y="6625"/>
                    <a:pt x="1" y="7500"/>
                  </a:cubicBezTo>
                  <a:lnTo>
                    <a:pt x="8952" y="7162"/>
                  </a:lnTo>
                  <a:lnTo>
                    <a:pt x="8216" y="0"/>
                  </a:ln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8" name="Google Shape;177;p17">
              <a:extLst>
                <a:ext uri="{FF2B5EF4-FFF2-40B4-BE49-F238E27FC236}">
                  <a16:creationId xmlns:a16="http://schemas.microsoft.com/office/drawing/2014/main" xmlns="" id="{8C6F199A-0B55-4353-B93B-B8203780FA0E}"/>
                </a:ext>
              </a:extLst>
            </p:cNvPr>
            <p:cNvSpPr/>
            <p:nvPr/>
          </p:nvSpPr>
          <p:spPr>
            <a:xfrm>
              <a:off x="3740515" y="4479197"/>
              <a:ext cx="30090" cy="27029"/>
            </a:xfrm>
            <a:custGeom>
              <a:avLst/>
              <a:gdLst/>
              <a:ahLst/>
              <a:cxnLst/>
              <a:rect l="l" t="t" r="r" b="b"/>
              <a:pathLst>
                <a:path w="757" h="680" extrusionOk="0">
                  <a:moveTo>
                    <a:pt x="438" y="1"/>
                  </a:moveTo>
                  <a:lnTo>
                    <a:pt x="489" y="34"/>
                  </a:lnTo>
                  <a:lnTo>
                    <a:pt x="489" y="34"/>
                  </a:lnTo>
                  <a:cubicBezTo>
                    <a:pt x="459" y="16"/>
                    <a:pt x="424" y="7"/>
                    <a:pt x="387" y="7"/>
                  </a:cubicBezTo>
                  <a:cubicBezTo>
                    <a:pt x="251" y="7"/>
                    <a:pt x="91" y="121"/>
                    <a:pt x="60" y="259"/>
                  </a:cubicBezTo>
                  <a:cubicBezTo>
                    <a:pt x="0" y="438"/>
                    <a:pt x="140" y="657"/>
                    <a:pt x="319" y="677"/>
                  </a:cubicBezTo>
                  <a:cubicBezTo>
                    <a:pt x="332" y="678"/>
                    <a:pt x="345" y="679"/>
                    <a:pt x="358" y="679"/>
                  </a:cubicBezTo>
                  <a:cubicBezTo>
                    <a:pt x="526" y="679"/>
                    <a:pt x="698" y="564"/>
                    <a:pt x="717" y="398"/>
                  </a:cubicBezTo>
                  <a:cubicBezTo>
                    <a:pt x="756" y="239"/>
                    <a:pt x="617" y="60"/>
                    <a:pt x="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9" name="Google Shape;178;p17">
              <a:extLst>
                <a:ext uri="{FF2B5EF4-FFF2-40B4-BE49-F238E27FC236}">
                  <a16:creationId xmlns:a16="http://schemas.microsoft.com/office/drawing/2014/main" xmlns="" id="{A4859F1D-1E52-4287-A397-58682D3B04C6}"/>
                </a:ext>
              </a:extLst>
            </p:cNvPr>
            <p:cNvSpPr/>
            <p:nvPr/>
          </p:nvSpPr>
          <p:spPr>
            <a:xfrm>
              <a:off x="3464537" y="4565373"/>
              <a:ext cx="358252" cy="43524"/>
            </a:xfrm>
            <a:custGeom>
              <a:avLst/>
              <a:gdLst/>
              <a:ahLst/>
              <a:cxnLst/>
              <a:rect l="l" t="t" r="r" b="b"/>
              <a:pathLst>
                <a:path w="9013" h="1095" extrusionOk="0">
                  <a:moveTo>
                    <a:pt x="8953" y="1"/>
                  </a:moveTo>
                  <a:lnTo>
                    <a:pt x="399" y="618"/>
                  </a:lnTo>
                  <a:cubicBezTo>
                    <a:pt x="399" y="618"/>
                    <a:pt x="1" y="816"/>
                    <a:pt x="80" y="1095"/>
                  </a:cubicBezTo>
                  <a:lnTo>
                    <a:pt x="9012" y="717"/>
                  </a:lnTo>
                  <a:lnTo>
                    <a:pt x="89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0" name="Google Shape;179;p17">
              <a:extLst>
                <a:ext uri="{FF2B5EF4-FFF2-40B4-BE49-F238E27FC236}">
                  <a16:creationId xmlns:a16="http://schemas.microsoft.com/office/drawing/2014/main" xmlns="" id="{01DADA8D-D267-464E-8011-9F7B1E9A8FB3}"/>
                </a:ext>
              </a:extLst>
            </p:cNvPr>
            <p:cNvSpPr/>
            <p:nvPr/>
          </p:nvSpPr>
          <p:spPr>
            <a:xfrm>
              <a:off x="3642812" y="4495773"/>
              <a:ext cx="35257" cy="20629"/>
            </a:xfrm>
            <a:custGeom>
              <a:avLst/>
              <a:gdLst/>
              <a:ahLst/>
              <a:cxnLst/>
              <a:rect l="l" t="t" r="r" b="b"/>
              <a:pathLst>
                <a:path w="887" h="519" extrusionOk="0">
                  <a:moveTo>
                    <a:pt x="204" y="0"/>
                  </a:moveTo>
                  <a:cubicBezTo>
                    <a:pt x="82" y="0"/>
                    <a:pt x="1" y="30"/>
                    <a:pt x="12" y="41"/>
                  </a:cubicBezTo>
                  <a:cubicBezTo>
                    <a:pt x="12" y="81"/>
                    <a:pt x="250" y="81"/>
                    <a:pt x="469" y="220"/>
                  </a:cubicBezTo>
                  <a:cubicBezTo>
                    <a:pt x="688" y="339"/>
                    <a:pt x="807" y="518"/>
                    <a:pt x="847" y="518"/>
                  </a:cubicBezTo>
                  <a:cubicBezTo>
                    <a:pt x="887" y="518"/>
                    <a:pt x="807" y="240"/>
                    <a:pt x="549" y="81"/>
                  </a:cubicBezTo>
                  <a:cubicBezTo>
                    <a:pt x="425" y="19"/>
                    <a:pt x="302" y="0"/>
                    <a:pt x="204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1" name="Google Shape;180;p17">
              <a:extLst>
                <a:ext uri="{FF2B5EF4-FFF2-40B4-BE49-F238E27FC236}">
                  <a16:creationId xmlns:a16="http://schemas.microsoft.com/office/drawing/2014/main" xmlns="" id="{B9F77244-7687-46D2-B931-1BF933A22024}"/>
                </a:ext>
              </a:extLst>
            </p:cNvPr>
            <p:cNvSpPr/>
            <p:nvPr/>
          </p:nvSpPr>
          <p:spPr>
            <a:xfrm>
              <a:off x="3606680" y="4513660"/>
              <a:ext cx="26353" cy="27267"/>
            </a:xfrm>
            <a:custGeom>
              <a:avLst/>
              <a:gdLst/>
              <a:ahLst/>
              <a:cxnLst/>
              <a:rect l="l" t="t" r="r" b="b"/>
              <a:pathLst>
                <a:path w="663" h="686" extrusionOk="0">
                  <a:moveTo>
                    <a:pt x="35" y="1"/>
                  </a:moveTo>
                  <a:cubicBezTo>
                    <a:pt x="12" y="1"/>
                    <a:pt x="1" y="4"/>
                    <a:pt x="6" y="9"/>
                  </a:cubicBezTo>
                  <a:cubicBezTo>
                    <a:pt x="6" y="68"/>
                    <a:pt x="185" y="108"/>
                    <a:pt x="364" y="307"/>
                  </a:cubicBezTo>
                  <a:cubicBezTo>
                    <a:pt x="503" y="486"/>
                    <a:pt x="563" y="685"/>
                    <a:pt x="602" y="685"/>
                  </a:cubicBezTo>
                  <a:cubicBezTo>
                    <a:pt x="662" y="685"/>
                    <a:pt x="662" y="427"/>
                    <a:pt x="483" y="208"/>
                  </a:cubicBezTo>
                  <a:cubicBezTo>
                    <a:pt x="315" y="40"/>
                    <a:pt x="112" y="1"/>
                    <a:pt x="35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2" name="Google Shape;181;p17">
              <a:extLst>
                <a:ext uri="{FF2B5EF4-FFF2-40B4-BE49-F238E27FC236}">
                  <a16:creationId xmlns:a16="http://schemas.microsoft.com/office/drawing/2014/main" xmlns="" id="{5A4C1885-6264-4C91-8949-AEE18A0FE48D}"/>
                </a:ext>
              </a:extLst>
            </p:cNvPr>
            <p:cNvSpPr/>
            <p:nvPr/>
          </p:nvSpPr>
          <p:spPr>
            <a:xfrm>
              <a:off x="3571303" y="4530235"/>
              <a:ext cx="19795" cy="29652"/>
            </a:xfrm>
            <a:custGeom>
              <a:avLst/>
              <a:gdLst/>
              <a:ahLst/>
              <a:cxnLst/>
              <a:rect l="l" t="t" r="r" b="b"/>
              <a:pathLst>
                <a:path w="498" h="746" extrusionOk="0">
                  <a:moveTo>
                    <a:pt x="59" y="1"/>
                  </a:moveTo>
                  <a:cubicBezTo>
                    <a:pt x="50" y="1"/>
                    <a:pt x="43" y="4"/>
                    <a:pt x="40" y="10"/>
                  </a:cubicBezTo>
                  <a:cubicBezTo>
                    <a:pt x="0" y="49"/>
                    <a:pt x="160" y="169"/>
                    <a:pt x="259" y="368"/>
                  </a:cubicBezTo>
                  <a:cubicBezTo>
                    <a:pt x="319" y="567"/>
                    <a:pt x="358" y="746"/>
                    <a:pt x="398" y="746"/>
                  </a:cubicBezTo>
                  <a:cubicBezTo>
                    <a:pt x="458" y="746"/>
                    <a:pt x="498" y="507"/>
                    <a:pt x="378" y="288"/>
                  </a:cubicBezTo>
                  <a:cubicBezTo>
                    <a:pt x="276" y="101"/>
                    <a:pt x="116" y="1"/>
                    <a:pt x="59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3" name="Google Shape;182;p17">
              <a:extLst>
                <a:ext uri="{FF2B5EF4-FFF2-40B4-BE49-F238E27FC236}">
                  <a16:creationId xmlns:a16="http://schemas.microsoft.com/office/drawing/2014/main" xmlns="" id="{CB011A47-DD8B-4372-BC8F-FE6D79C7C9C4}"/>
                </a:ext>
              </a:extLst>
            </p:cNvPr>
            <p:cNvSpPr/>
            <p:nvPr/>
          </p:nvSpPr>
          <p:spPr>
            <a:xfrm>
              <a:off x="3643448" y="4448908"/>
              <a:ext cx="40186" cy="8307"/>
            </a:xfrm>
            <a:custGeom>
              <a:avLst/>
              <a:gdLst/>
              <a:ahLst/>
              <a:cxnLst/>
              <a:rect l="l" t="t" r="r" b="b"/>
              <a:pathLst>
                <a:path w="1011" h="209" extrusionOk="0">
                  <a:moveTo>
                    <a:pt x="418" y="0"/>
                  </a:moveTo>
                  <a:cubicBezTo>
                    <a:pt x="170" y="0"/>
                    <a:pt x="0" y="130"/>
                    <a:pt x="35" y="166"/>
                  </a:cubicBezTo>
                  <a:cubicBezTo>
                    <a:pt x="41" y="182"/>
                    <a:pt x="60" y="188"/>
                    <a:pt x="89" y="188"/>
                  </a:cubicBezTo>
                  <a:cubicBezTo>
                    <a:pt x="168" y="188"/>
                    <a:pt x="325" y="146"/>
                    <a:pt x="513" y="146"/>
                  </a:cubicBezTo>
                  <a:cubicBezTo>
                    <a:pt x="725" y="146"/>
                    <a:pt x="906" y="209"/>
                    <a:pt x="957" y="209"/>
                  </a:cubicBezTo>
                  <a:cubicBezTo>
                    <a:pt x="964" y="209"/>
                    <a:pt x="968" y="208"/>
                    <a:pt x="970" y="206"/>
                  </a:cubicBezTo>
                  <a:cubicBezTo>
                    <a:pt x="1010" y="166"/>
                    <a:pt x="811" y="7"/>
                    <a:pt x="513" y="7"/>
                  </a:cubicBezTo>
                  <a:cubicBezTo>
                    <a:pt x="480" y="2"/>
                    <a:pt x="448" y="0"/>
                    <a:pt x="418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4" name="Google Shape;183;p17">
              <a:extLst>
                <a:ext uri="{FF2B5EF4-FFF2-40B4-BE49-F238E27FC236}">
                  <a16:creationId xmlns:a16="http://schemas.microsoft.com/office/drawing/2014/main" xmlns="" id="{E4D3BB60-4B7B-423B-834A-905D564C9D96}"/>
                </a:ext>
              </a:extLst>
            </p:cNvPr>
            <p:cNvSpPr/>
            <p:nvPr/>
          </p:nvSpPr>
          <p:spPr>
            <a:xfrm>
              <a:off x="3642295" y="4387456"/>
              <a:ext cx="54773" cy="31759"/>
            </a:xfrm>
            <a:custGeom>
              <a:avLst/>
              <a:gdLst/>
              <a:ahLst/>
              <a:cxnLst/>
              <a:rect l="l" t="t" r="r" b="b"/>
              <a:pathLst>
                <a:path w="1378" h="799" extrusionOk="0">
                  <a:moveTo>
                    <a:pt x="1109" y="130"/>
                  </a:moveTo>
                  <a:cubicBezTo>
                    <a:pt x="1144" y="130"/>
                    <a:pt x="1168" y="140"/>
                    <a:pt x="1178" y="160"/>
                  </a:cubicBezTo>
                  <a:lnTo>
                    <a:pt x="1178" y="200"/>
                  </a:lnTo>
                  <a:cubicBezTo>
                    <a:pt x="1159" y="220"/>
                    <a:pt x="1119" y="260"/>
                    <a:pt x="1079" y="279"/>
                  </a:cubicBezTo>
                  <a:lnTo>
                    <a:pt x="860" y="419"/>
                  </a:lnTo>
                  <a:cubicBezTo>
                    <a:pt x="701" y="498"/>
                    <a:pt x="562" y="578"/>
                    <a:pt x="422" y="598"/>
                  </a:cubicBezTo>
                  <a:cubicBezTo>
                    <a:pt x="281" y="692"/>
                    <a:pt x="160" y="731"/>
                    <a:pt x="85" y="750"/>
                  </a:cubicBezTo>
                  <a:lnTo>
                    <a:pt x="85" y="750"/>
                  </a:lnTo>
                  <a:cubicBezTo>
                    <a:pt x="141" y="697"/>
                    <a:pt x="225" y="605"/>
                    <a:pt x="343" y="498"/>
                  </a:cubicBezTo>
                  <a:cubicBezTo>
                    <a:pt x="442" y="419"/>
                    <a:pt x="562" y="319"/>
                    <a:pt x="741" y="260"/>
                  </a:cubicBezTo>
                  <a:cubicBezTo>
                    <a:pt x="800" y="220"/>
                    <a:pt x="900" y="180"/>
                    <a:pt x="979" y="160"/>
                  </a:cubicBezTo>
                  <a:cubicBezTo>
                    <a:pt x="1029" y="140"/>
                    <a:pt x="1074" y="130"/>
                    <a:pt x="1109" y="130"/>
                  </a:cubicBezTo>
                  <a:close/>
                  <a:moveTo>
                    <a:pt x="1099" y="1"/>
                  </a:moveTo>
                  <a:cubicBezTo>
                    <a:pt x="1039" y="1"/>
                    <a:pt x="979" y="21"/>
                    <a:pt x="920" y="21"/>
                  </a:cubicBezTo>
                  <a:cubicBezTo>
                    <a:pt x="820" y="61"/>
                    <a:pt x="741" y="100"/>
                    <a:pt x="661" y="120"/>
                  </a:cubicBezTo>
                  <a:cubicBezTo>
                    <a:pt x="482" y="200"/>
                    <a:pt x="363" y="319"/>
                    <a:pt x="263" y="419"/>
                  </a:cubicBezTo>
                  <a:cubicBezTo>
                    <a:pt x="106" y="576"/>
                    <a:pt x="23" y="721"/>
                    <a:pt x="6" y="775"/>
                  </a:cubicBezTo>
                  <a:lnTo>
                    <a:pt x="6" y="775"/>
                  </a:lnTo>
                  <a:cubicBezTo>
                    <a:pt x="5" y="775"/>
                    <a:pt x="5" y="776"/>
                    <a:pt x="5" y="777"/>
                  </a:cubicBezTo>
                  <a:cubicBezTo>
                    <a:pt x="5" y="777"/>
                    <a:pt x="5" y="777"/>
                    <a:pt x="5" y="777"/>
                  </a:cubicBezTo>
                  <a:lnTo>
                    <a:pt x="5" y="777"/>
                  </a:lnTo>
                  <a:cubicBezTo>
                    <a:pt x="1" y="790"/>
                    <a:pt x="1" y="797"/>
                    <a:pt x="5" y="797"/>
                  </a:cubicBezTo>
                  <a:cubicBezTo>
                    <a:pt x="7" y="798"/>
                    <a:pt x="10" y="799"/>
                    <a:pt x="13" y="799"/>
                  </a:cubicBezTo>
                  <a:cubicBezTo>
                    <a:pt x="20" y="799"/>
                    <a:pt x="27" y="796"/>
                    <a:pt x="36" y="790"/>
                  </a:cubicBezTo>
                  <a:lnTo>
                    <a:pt x="36" y="790"/>
                  </a:lnTo>
                  <a:cubicBezTo>
                    <a:pt x="57" y="794"/>
                    <a:pt x="89" y="797"/>
                    <a:pt x="129" y="797"/>
                  </a:cubicBezTo>
                  <a:cubicBezTo>
                    <a:pt x="209" y="797"/>
                    <a:pt x="323" y="787"/>
                    <a:pt x="462" y="757"/>
                  </a:cubicBezTo>
                  <a:cubicBezTo>
                    <a:pt x="582" y="717"/>
                    <a:pt x="761" y="677"/>
                    <a:pt x="920" y="578"/>
                  </a:cubicBezTo>
                  <a:cubicBezTo>
                    <a:pt x="999" y="518"/>
                    <a:pt x="1099" y="478"/>
                    <a:pt x="1178" y="419"/>
                  </a:cubicBezTo>
                  <a:cubicBezTo>
                    <a:pt x="1238" y="399"/>
                    <a:pt x="1278" y="379"/>
                    <a:pt x="1298" y="319"/>
                  </a:cubicBezTo>
                  <a:cubicBezTo>
                    <a:pt x="1357" y="279"/>
                    <a:pt x="1377" y="140"/>
                    <a:pt x="1298" y="100"/>
                  </a:cubicBezTo>
                  <a:cubicBezTo>
                    <a:pt x="1258" y="21"/>
                    <a:pt x="1178" y="1"/>
                    <a:pt x="1099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5" name="Google Shape;184;p17">
              <a:extLst>
                <a:ext uri="{FF2B5EF4-FFF2-40B4-BE49-F238E27FC236}">
                  <a16:creationId xmlns:a16="http://schemas.microsoft.com/office/drawing/2014/main" xmlns="" id="{DE3CC730-EC60-405F-A01A-7DB3E0316181}"/>
                </a:ext>
              </a:extLst>
            </p:cNvPr>
            <p:cNvSpPr/>
            <p:nvPr/>
          </p:nvSpPr>
          <p:spPr>
            <a:xfrm>
              <a:off x="3619519" y="4363766"/>
              <a:ext cx="29295" cy="57754"/>
            </a:xfrm>
            <a:custGeom>
              <a:avLst/>
              <a:gdLst/>
              <a:ahLst/>
              <a:cxnLst/>
              <a:rect l="l" t="t" r="r" b="b"/>
              <a:pathLst>
                <a:path w="737" h="1453" extrusionOk="0">
                  <a:moveTo>
                    <a:pt x="240" y="0"/>
                  </a:moveTo>
                  <a:cubicBezTo>
                    <a:pt x="140" y="0"/>
                    <a:pt x="80" y="80"/>
                    <a:pt x="61" y="120"/>
                  </a:cubicBezTo>
                  <a:cubicBezTo>
                    <a:pt x="41" y="179"/>
                    <a:pt x="41" y="259"/>
                    <a:pt x="1" y="299"/>
                  </a:cubicBezTo>
                  <a:lnTo>
                    <a:pt x="1" y="597"/>
                  </a:lnTo>
                  <a:cubicBezTo>
                    <a:pt x="41" y="796"/>
                    <a:pt x="140" y="955"/>
                    <a:pt x="200" y="1055"/>
                  </a:cubicBezTo>
                  <a:cubicBezTo>
                    <a:pt x="353" y="1241"/>
                    <a:pt x="520" y="1298"/>
                    <a:pt x="566" y="1298"/>
                  </a:cubicBezTo>
                  <a:cubicBezTo>
                    <a:pt x="574" y="1298"/>
                    <a:pt x="578" y="1296"/>
                    <a:pt x="578" y="1293"/>
                  </a:cubicBezTo>
                  <a:cubicBezTo>
                    <a:pt x="598" y="1273"/>
                    <a:pt x="438" y="1194"/>
                    <a:pt x="319" y="975"/>
                  </a:cubicBezTo>
                  <a:cubicBezTo>
                    <a:pt x="240" y="875"/>
                    <a:pt x="180" y="716"/>
                    <a:pt x="160" y="557"/>
                  </a:cubicBezTo>
                  <a:cubicBezTo>
                    <a:pt x="160" y="478"/>
                    <a:pt x="140" y="378"/>
                    <a:pt x="160" y="299"/>
                  </a:cubicBezTo>
                  <a:cubicBezTo>
                    <a:pt x="160" y="199"/>
                    <a:pt x="220" y="120"/>
                    <a:pt x="240" y="120"/>
                  </a:cubicBezTo>
                  <a:cubicBezTo>
                    <a:pt x="279" y="120"/>
                    <a:pt x="359" y="199"/>
                    <a:pt x="419" y="279"/>
                  </a:cubicBezTo>
                  <a:cubicBezTo>
                    <a:pt x="458" y="358"/>
                    <a:pt x="518" y="418"/>
                    <a:pt x="538" y="517"/>
                  </a:cubicBezTo>
                  <a:cubicBezTo>
                    <a:pt x="618" y="677"/>
                    <a:pt x="637" y="856"/>
                    <a:pt x="637" y="975"/>
                  </a:cubicBezTo>
                  <a:cubicBezTo>
                    <a:pt x="657" y="1273"/>
                    <a:pt x="598" y="1413"/>
                    <a:pt x="637" y="1452"/>
                  </a:cubicBezTo>
                  <a:cubicBezTo>
                    <a:pt x="657" y="1452"/>
                    <a:pt x="737" y="1293"/>
                    <a:pt x="737" y="995"/>
                  </a:cubicBezTo>
                  <a:cubicBezTo>
                    <a:pt x="737" y="856"/>
                    <a:pt x="717" y="696"/>
                    <a:pt x="657" y="498"/>
                  </a:cubicBezTo>
                  <a:cubicBezTo>
                    <a:pt x="637" y="398"/>
                    <a:pt x="578" y="318"/>
                    <a:pt x="538" y="219"/>
                  </a:cubicBezTo>
                  <a:cubicBezTo>
                    <a:pt x="478" y="159"/>
                    <a:pt x="419" y="20"/>
                    <a:pt x="24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6" name="Google Shape;185;p17">
              <a:extLst>
                <a:ext uri="{FF2B5EF4-FFF2-40B4-BE49-F238E27FC236}">
                  <a16:creationId xmlns:a16="http://schemas.microsoft.com/office/drawing/2014/main" xmlns="" id="{5D686035-A957-41BE-83C9-3EE08EC47363}"/>
                </a:ext>
              </a:extLst>
            </p:cNvPr>
            <p:cNvSpPr/>
            <p:nvPr/>
          </p:nvSpPr>
          <p:spPr>
            <a:xfrm>
              <a:off x="3019388" y="1048022"/>
              <a:ext cx="330547" cy="575119"/>
            </a:xfrm>
            <a:custGeom>
              <a:avLst/>
              <a:gdLst/>
              <a:ahLst/>
              <a:cxnLst/>
              <a:rect l="l" t="t" r="r" b="b"/>
              <a:pathLst>
                <a:path w="8316" h="14469" extrusionOk="0">
                  <a:moveTo>
                    <a:pt x="4250" y="1"/>
                  </a:moveTo>
                  <a:cubicBezTo>
                    <a:pt x="2201" y="1"/>
                    <a:pt x="491" y="1555"/>
                    <a:pt x="319" y="3627"/>
                  </a:cubicBezTo>
                  <a:cubicBezTo>
                    <a:pt x="140" y="5537"/>
                    <a:pt x="0" y="7666"/>
                    <a:pt x="20" y="8700"/>
                  </a:cubicBezTo>
                  <a:cubicBezTo>
                    <a:pt x="40" y="10829"/>
                    <a:pt x="2149" y="11147"/>
                    <a:pt x="2149" y="11147"/>
                  </a:cubicBezTo>
                  <a:cubicBezTo>
                    <a:pt x="2149" y="11147"/>
                    <a:pt x="2129" y="13474"/>
                    <a:pt x="2149" y="14071"/>
                  </a:cubicBezTo>
                  <a:lnTo>
                    <a:pt x="7241" y="14469"/>
                  </a:lnTo>
                  <a:lnTo>
                    <a:pt x="8117" y="4284"/>
                  </a:lnTo>
                  <a:cubicBezTo>
                    <a:pt x="8315" y="2076"/>
                    <a:pt x="6644" y="166"/>
                    <a:pt x="4476" y="7"/>
                  </a:cubicBezTo>
                  <a:cubicBezTo>
                    <a:pt x="4400" y="3"/>
                    <a:pt x="4325" y="1"/>
                    <a:pt x="4250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7" name="Google Shape;186;p17">
              <a:extLst>
                <a:ext uri="{FF2B5EF4-FFF2-40B4-BE49-F238E27FC236}">
                  <a16:creationId xmlns:a16="http://schemas.microsoft.com/office/drawing/2014/main" xmlns="" id="{5013E6CC-0EDF-4063-97EA-6C0929ED3280}"/>
                </a:ext>
              </a:extLst>
            </p:cNvPr>
            <p:cNvSpPr/>
            <p:nvPr/>
          </p:nvSpPr>
          <p:spPr>
            <a:xfrm>
              <a:off x="3104769" y="1458669"/>
              <a:ext cx="109944" cy="54376"/>
            </a:xfrm>
            <a:custGeom>
              <a:avLst/>
              <a:gdLst/>
              <a:ahLst/>
              <a:cxnLst/>
              <a:rect l="l" t="t" r="r" b="b"/>
              <a:pathLst>
                <a:path w="2766" h="1368" extrusionOk="0">
                  <a:moveTo>
                    <a:pt x="2766" y="0"/>
                  </a:moveTo>
                  <a:lnTo>
                    <a:pt x="2766" y="0"/>
                  </a:lnTo>
                  <a:cubicBezTo>
                    <a:pt x="1610" y="733"/>
                    <a:pt x="495" y="799"/>
                    <a:pt x="127" y="799"/>
                  </a:cubicBezTo>
                  <a:cubicBezTo>
                    <a:pt x="45" y="799"/>
                    <a:pt x="1" y="796"/>
                    <a:pt x="1" y="796"/>
                  </a:cubicBezTo>
                  <a:lnTo>
                    <a:pt x="1" y="1353"/>
                  </a:lnTo>
                  <a:cubicBezTo>
                    <a:pt x="117" y="1363"/>
                    <a:pt x="229" y="1368"/>
                    <a:pt x="337" y="1368"/>
                  </a:cubicBezTo>
                  <a:cubicBezTo>
                    <a:pt x="2180" y="1368"/>
                    <a:pt x="2766" y="1"/>
                    <a:pt x="27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8" name="Google Shape;187;p17">
              <a:extLst>
                <a:ext uri="{FF2B5EF4-FFF2-40B4-BE49-F238E27FC236}">
                  <a16:creationId xmlns:a16="http://schemas.microsoft.com/office/drawing/2014/main" xmlns="" id="{5FE405A5-DA2D-4F8A-82AE-EA158FFD9355}"/>
                </a:ext>
              </a:extLst>
            </p:cNvPr>
            <p:cNvSpPr/>
            <p:nvPr/>
          </p:nvSpPr>
          <p:spPr>
            <a:xfrm>
              <a:off x="3050233" y="1250702"/>
              <a:ext cx="49844" cy="13912"/>
            </a:xfrm>
            <a:custGeom>
              <a:avLst/>
              <a:gdLst/>
              <a:ahLst/>
              <a:cxnLst/>
              <a:rect l="l" t="t" r="r" b="b"/>
              <a:pathLst>
                <a:path w="1254" h="350" extrusionOk="0">
                  <a:moveTo>
                    <a:pt x="637" y="1"/>
                  </a:moveTo>
                  <a:cubicBezTo>
                    <a:pt x="438" y="1"/>
                    <a:pt x="259" y="40"/>
                    <a:pt x="159" y="120"/>
                  </a:cubicBezTo>
                  <a:cubicBezTo>
                    <a:pt x="40" y="180"/>
                    <a:pt x="0" y="259"/>
                    <a:pt x="40" y="299"/>
                  </a:cubicBezTo>
                  <a:cubicBezTo>
                    <a:pt x="42" y="303"/>
                    <a:pt x="46" y="305"/>
                    <a:pt x="53" y="305"/>
                  </a:cubicBezTo>
                  <a:cubicBezTo>
                    <a:pt x="103" y="305"/>
                    <a:pt x="285" y="194"/>
                    <a:pt x="537" y="194"/>
                  </a:cubicBezTo>
                  <a:cubicBezTo>
                    <a:pt x="569" y="194"/>
                    <a:pt x="602" y="195"/>
                    <a:pt x="637" y="199"/>
                  </a:cubicBezTo>
                  <a:cubicBezTo>
                    <a:pt x="913" y="199"/>
                    <a:pt x="1115" y="350"/>
                    <a:pt x="1202" y="350"/>
                  </a:cubicBezTo>
                  <a:cubicBezTo>
                    <a:pt x="1215" y="350"/>
                    <a:pt x="1226" y="346"/>
                    <a:pt x="1233" y="339"/>
                  </a:cubicBezTo>
                  <a:cubicBezTo>
                    <a:pt x="1253" y="319"/>
                    <a:pt x="1214" y="239"/>
                    <a:pt x="1114" y="160"/>
                  </a:cubicBezTo>
                  <a:cubicBezTo>
                    <a:pt x="1015" y="100"/>
                    <a:pt x="836" y="1"/>
                    <a:pt x="637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89" name="Google Shape;188;p17">
              <a:extLst>
                <a:ext uri="{FF2B5EF4-FFF2-40B4-BE49-F238E27FC236}">
                  <a16:creationId xmlns:a16="http://schemas.microsoft.com/office/drawing/2014/main" xmlns="" id="{9B78715F-62DC-463C-BE43-7729F3E966A5}"/>
                </a:ext>
              </a:extLst>
            </p:cNvPr>
            <p:cNvSpPr/>
            <p:nvPr/>
          </p:nvSpPr>
          <p:spPr>
            <a:xfrm>
              <a:off x="3168844" y="1251060"/>
              <a:ext cx="49844" cy="13554"/>
            </a:xfrm>
            <a:custGeom>
              <a:avLst/>
              <a:gdLst/>
              <a:ahLst/>
              <a:cxnLst/>
              <a:rect l="l" t="t" r="r" b="b"/>
              <a:pathLst>
                <a:path w="1254" h="341" extrusionOk="0">
                  <a:moveTo>
                    <a:pt x="744" y="1"/>
                  </a:moveTo>
                  <a:cubicBezTo>
                    <a:pt x="709" y="1"/>
                    <a:pt x="673" y="4"/>
                    <a:pt x="637" y="11"/>
                  </a:cubicBezTo>
                  <a:cubicBezTo>
                    <a:pt x="438" y="11"/>
                    <a:pt x="259" y="71"/>
                    <a:pt x="159" y="171"/>
                  </a:cubicBezTo>
                  <a:cubicBezTo>
                    <a:pt x="40" y="230"/>
                    <a:pt x="0" y="310"/>
                    <a:pt x="40" y="330"/>
                  </a:cubicBezTo>
                  <a:cubicBezTo>
                    <a:pt x="45" y="337"/>
                    <a:pt x="52" y="340"/>
                    <a:pt x="62" y="340"/>
                  </a:cubicBezTo>
                  <a:cubicBezTo>
                    <a:pt x="134" y="340"/>
                    <a:pt x="339" y="171"/>
                    <a:pt x="637" y="171"/>
                  </a:cubicBezTo>
                  <a:cubicBezTo>
                    <a:pt x="653" y="170"/>
                    <a:pt x="670" y="169"/>
                    <a:pt x="687" y="169"/>
                  </a:cubicBezTo>
                  <a:cubicBezTo>
                    <a:pt x="937" y="169"/>
                    <a:pt x="1142" y="282"/>
                    <a:pt x="1210" y="282"/>
                  </a:cubicBezTo>
                  <a:cubicBezTo>
                    <a:pt x="1223" y="282"/>
                    <a:pt x="1231" y="279"/>
                    <a:pt x="1233" y="270"/>
                  </a:cubicBezTo>
                  <a:cubicBezTo>
                    <a:pt x="1253" y="250"/>
                    <a:pt x="1213" y="171"/>
                    <a:pt x="1114" y="131"/>
                  </a:cubicBezTo>
                  <a:cubicBezTo>
                    <a:pt x="1033" y="66"/>
                    <a:pt x="899" y="1"/>
                    <a:pt x="744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0" name="Google Shape;189;p17">
              <a:extLst>
                <a:ext uri="{FF2B5EF4-FFF2-40B4-BE49-F238E27FC236}">
                  <a16:creationId xmlns:a16="http://schemas.microsoft.com/office/drawing/2014/main" xmlns="" id="{D9B0B10E-D542-4F7C-8C8E-169D875263BA}"/>
                </a:ext>
              </a:extLst>
            </p:cNvPr>
            <p:cNvSpPr/>
            <p:nvPr/>
          </p:nvSpPr>
          <p:spPr>
            <a:xfrm>
              <a:off x="3096064" y="1234842"/>
              <a:ext cx="41974" cy="108394"/>
            </a:xfrm>
            <a:custGeom>
              <a:avLst/>
              <a:gdLst/>
              <a:ahLst/>
              <a:cxnLst/>
              <a:rect l="l" t="t" r="r" b="b"/>
              <a:pathLst>
                <a:path w="1056" h="2727" extrusionOk="0">
                  <a:moveTo>
                    <a:pt x="993" y="0"/>
                  </a:moveTo>
                  <a:cubicBezTo>
                    <a:pt x="958" y="0"/>
                    <a:pt x="628" y="703"/>
                    <a:pt x="299" y="1613"/>
                  </a:cubicBezTo>
                  <a:cubicBezTo>
                    <a:pt x="220" y="1832"/>
                    <a:pt x="160" y="2031"/>
                    <a:pt x="80" y="2250"/>
                  </a:cubicBezTo>
                  <a:cubicBezTo>
                    <a:pt x="61" y="2349"/>
                    <a:pt x="1" y="2448"/>
                    <a:pt x="21" y="2568"/>
                  </a:cubicBezTo>
                  <a:cubicBezTo>
                    <a:pt x="41" y="2647"/>
                    <a:pt x="100" y="2667"/>
                    <a:pt x="180" y="2707"/>
                  </a:cubicBezTo>
                  <a:cubicBezTo>
                    <a:pt x="220" y="2727"/>
                    <a:pt x="279" y="2727"/>
                    <a:pt x="319" y="2727"/>
                  </a:cubicBezTo>
                  <a:cubicBezTo>
                    <a:pt x="478" y="2717"/>
                    <a:pt x="608" y="2717"/>
                    <a:pt x="697" y="2717"/>
                  </a:cubicBezTo>
                  <a:cubicBezTo>
                    <a:pt x="787" y="2717"/>
                    <a:pt x="836" y="2717"/>
                    <a:pt x="836" y="2707"/>
                  </a:cubicBezTo>
                  <a:cubicBezTo>
                    <a:pt x="836" y="2667"/>
                    <a:pt x="637" y="2647"/>
                    <a:pt x="319" y="2608"/>
                  </a:cubicBezTo>
                  <a:cubicBezTo>
                    <a:pt x="240" y="2608"/>
                    <a:pt x="140" y="2568"/>
                    <a:pt x="140" y="2528"/>
                  </a:cubicBezTo>
                  <a:cubicBezTo>
                    <a:pt x="120" y="2488"/>
                    <a:pt x="180" y="2389"/>
                    <a:pt x="200" y="2289"/>
                  </a:cubicBezTo>
                  <a:cubicBezTo>
                    <a:pt x="279" y="2090"/>
                    <a:pt x="339" y="1852"/>
                    <a:pt x="439" y="1653"/>
                  </a:cubicBezTo>
                  <a:cubicBezTo>
                    <a:pt x="797" y="758"/>
                    <a:pt x="1055" y="22"/>
                    <a:pt x="996" y="2"/>
                  </a:cubicBezTo>
                  <a:cubicBezTo>
                    <a:pt x="995" y="1"/>
                    <a:pt x="994" y="0"/>
                    <a:pt x="993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1" name="Google Shape;190;p17">
              <a:extLst>
                <a:ext uri="{FF2B5EF4-FFF2-40B4-BE49-F238E27FC236}">
                  <a16:creationId xmlns:a16="http://schemas.microsoft.com/office/drawing/2014/main" xmlns="" id="{6D18C54C-A94F-4863-A55C-7D0B563F879F}"/>
                </a:ext>
              </a:extLst>
            </p:cNvPr>
            <p:cNvSpPr/>
            <p:nvPr/>
          </p:nvSpPr>
          <p:spPr>
            <a:xfrm>
              <a:off x="3126909" y="1351108"/>
              <a:ext cx="43524" cy="37999"/>
            </a:xfrm>
            <a:custGeom>
              <a:avLst/>
              <a:gdLst/>
              <a:ahLst/>
              <a:cxnLst/>
              <a:rect l="l" t="t" r="r" b="b"/>
              <a:pathLst>
                <a:path w="1095" h="956" extrusionOk="0">
                  <a:moveTo>
                    <a:pt x="1015" y="1"/>
                  </a:moveTo>
                  <a:cubicBezTo>
                    <a:pt x="956" y="1"/>
                    <a:pt x="956" y="359"/>
                    <a:pt x="657" y="598"/>
                  </a:cubicBezTo>
                  <a:cubicBezTo>
                    <a:pt x="359" y="856"/>
                    <a:pt x="1" y="817"/>
                    <a:pt x="1" y="876"/>
                  </a:cubicBezTo>
                  <a:cubicBezTo>
                    <a:pt x="1" y="896"/>
                    <a:pt x="60" y="956"/>
                    <a:pt x="239" y="956"/>
                  </a:cubicBezTo>
                  <a:cubicBezTo>
                    <a:pt x="399" y="956"/>
                    <a:pt x="617" y="896"/>
                    <a:pt x="816" y="757"/>
                  </a:cubicBezTo>
                  <a:cubicBezTo>
                    <a:pt x="995" y="598"/>
                    <a:pt x="1095" y="399"/>
                    <a:pt x="1095" y="260"/>
                  </a:cubicBezTo>
                  <a:cubicBezTo>
                    <a:pt x="1095" y="80"/>
                    <a:pt x="1035" y="1"/>
                    <a:pt x="1015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2" name="Google Shape;191;p17">
              <a:extLst>
                <a:ext uri="{FF2B5EF4-FFF2-40B4-BE49-F238E27FC236}">
                  <a16:creationId xmlns:a16="http://schemas.microsoft.com/office/drawing/2014/main" xmlns="" id="{4B9DC0F7-407D-4DA2-A460-388215B1F72A}"/>
                </a:ext>
              </a:extLst>
            </p:cNvPr>
            <p:cNvSpPr/>
            <p:nvPr/>
          </p:nvSpPr>
          <p:spPr>
            <a:xfrm>
              <a:off x="3172780" y="1194735"/>
              <a:ext cx="60934" cy="16853"/>
            </a:xfrm>
            <a:custGeom>
              <a:avLst/>
              <a:gdLst/>
              <a:ahLst/>
              <a:cxnLst/>
              <a:rect l="l" t="t" r="r" b="b"/>
              <a:pathLst>
                <a:path w="1533" h="424" extrusionOk="0">
                  <a:moveTo>
                    <a:pt x="615" y="0"/>
                  </a:moveTo>
                  <a:cubicBezTo>
                    <a:pt x="463" y="0"/>
                    <a:pt x="325" y="33"/>
                    <a:pt x="239" y="76"/>
                  </a:cubicBezTo>
                  <a:cubicBezTo>
                    <a:pt x="60" y="96"/>
                    <a:pt x="0" y="175"/>
                    <a:pt x="0" y="235"/>
                  </a:cubicBezTo>
                  <a:cubicBezTo>
                    <a:pt x="40" y="334"/>
                    <a:pt x="359" y="275"/>
                    <a:pt x="756" y="334"/>
                  </a:cubicBezTo>
                  <a:cubicBezTo>
                    <a:pt x="1032" y="363"/>
                    <a:pt x="1276" y="424"/>
                    <a:pt x="1403" y="424"/>
                  </a:cubicBezTo>
                  <a:cubicBezTo>
                    <a:pt x="1450" y="424"/>
                    <a:pt x="1482" y="416"/>
                    <a:pt x="1492" y="394"/>
                  </a:cubicBezTo>
                  <a:cubicBezTo>
                    <a:pt x="1532" y="354"/>
                    <a:pt x="1473" y="275"/>
                    <a:pt x="1353" y="195"/>
                  </a:cubicBezTo>
                  <a:cubicBezTo>
                    <a:pt x="1234" y="135"/>
                    <a:pt x="1035" y="36"/>
                    <a:pt x="796" y="16"/>
                  </a:cubicBezTo>
                  <a:cubicBezTo>
                    <a:pt x="735" y="5"/>
                    <a:pt x="674" y="0"/>
                    <a:pt x="615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3" name="Google Shape;192;p17">
              <a:extLst>
                <a:ext uri="{FF2B5EF4-FFF2-40B4-BE49-F238E27FC236}">
                  <a16:creationId xmlns:a16="http://schemas.microsoft.com/office/drawing/2014/main" xmlns="" id="{799327AD-C535-4A41-84DB-92FFDD3D0C51}"/>
                </a:ext>
              </a:extLst>
            </p:cNvPr>
            <p:cNvSpPr/>
            <p:nvPr/>
          </p:nvSpPr>
          <p:spPr>
            <a:xfrm>
              <a:off x="3052578" y="1195371"/>
              <a:ext cx="53024" cy="15661"/>
            </a:xfrm>
            <a:custGeom>
              <a:avLst/>
              <a:gdLst/>
              <a:ahLst/>
              <a:cxnLst/>
              <a:rect l="l" t="t" r="r" b="b"/>
              <a:pathLst>
                <a:path w="1334" h="394" extrusionOk="0">
                  <a:moveTo>
                    <a:pt x="677" y="0"/>
                  </a:moveTo>
                  <a:cubicBezTo>
                    <a:pt x="438" y="0"/>
                    <a:pt x="279" y="60"/>
                    <a:pt x="180" y="159"/>
                  </a:cubicBezTo>
                  <a:cubicBezTo>
                    <a:pt x="41" y="239"/>
                    <a:pt x="1" y="318"/>
                    <a:pt x="41" y="358"/>
                  </a:cubicBezTo>
                  <a:cubicBezTo>
                    <a:pt x="67" y="385"/>
                    <a:pt x="114" y="393"/>
                    <a:pt x="175" y="393"/>
                  </a:cubicBezTo>
                  <a:cubicBezTo>
                    <a:pt x="299" y="393"/>
                    <a:pt x="485" y="358"/>
                    <a:pt x="697" y="358"/>
                  </a:cubicBezTo>
                  <a:cubicBezTo>
                    <a:pt x="732" y="356"/>
                    <a:pt x="767" y="355"/>
                    <a:pt x="802" y="355"/>
                  </a:cubicBezTo>
                  <a:cubicBezTo>
                    <a:pt x="957" y="355"/>
                    <a:pt x="1098" y="374"/>
                    <a:pt x="1194" y="374"/>
                  </a:cubicBezTo>
                  <a:cubicBezTo>
                    <a:pt x="1257" y="374"/>
                    <a:pt x="1300" y="366"/>
                    <a:pt x="1314" y="338"/>
                  </a:cubicBezTo>
                  <a:cubicBezTo>
                    <a:pt x="1334" y="279"/>
                    <a:pt x="1294" y="219"/>
                    <a:pt x="1194" y="139"/>
                  </a:cubicBezTo>
                  <a:cubicBezTo>
                    <a:pt x="1075" y="60"/>
                    <a:pt x="896" y="0"/>
                    <a:pt x="677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4" name="Google Shape;193;p17">
              <a:extLst>
                <a:ext uri="{FF2B5EF4-FFF2-40B4-BE49-F238E27FC236}">
                  <a16:creationId xmlns:a16="http://schemas.microsoft.com/office/drawing/2014/main" xmlns="" id="{406ADBEE-6421-46D6-9DA8-30544889F145}"/>
                </a:ext>
              </a:extLst>
            </p:cNvPr>
            <p:cNvSpPr/>
            <p:nvPr/>
          </p:nvSpPr>
          <p:spPr>
            <a:xfrm>
              <a:off x="3250250" y="1075965"/>
              <a:ext cx="110739" cy="240557"/>
            </a:xfrm>
            <a:custGeom>
              <a:avLst/>
              <a:gdLst/>
              <a:ahLst/>
              <a:cxnLst/>
              <a:rect l="l" t="t" r="r" b="b"/>
              <a:pathLst>
                <a:path w="2786" h="6052" extrusionOk="0">
                  <a:moveTo>
                    <a:pt x="1421" y="0"/>
                  </a:moveTo>
                  <a:cubicBezTo>
                    <a:pt x="1337" y="0"/>
                    <a:pt x="1254" y="18"/>
                    <a:pt x="1175" y="60"/>
                  </a:cubicBezTo>
                  <a:cubicBezTo>
                    <a:pt x="817" y="239"/>
                    <a:pt x="339" y="895"/>
                    <a:pt x="81" y="1174"/>
                  </a:cubicBezTo>
                  <a:lnTo>
                    <a:pt x="1" y="1253"/>
                  </a:lnTo>
                  <a:cubicBezTo>
                    <a:pt x="339" y="1532"/>
                    <a:pt x="578" y="1930"/>
                    <a:pt x="618" y="2348"/>
                  </a:cubicBezTo>
                  <a:lnTo>
                    <a:pt x="618" y="2407"/>
                  </a:lnTo>
                  <a:cubicBezTo>
                    <a:pt x="697" y="3004"/>
                    <a:pt x="697" y="3621"/>
                    <a:pt x="777" y="4217"/>
                  </a:cubicBezTo>
                  <a:cubicBezTo>
                    <a:pt x="876" y="4814"/>
                    <a:pt x="1075" y="5431"/>
                    <a:pt x="1513" y="5849"/>
                  </a:cubicBezTo>
                  <a:cubicBezTo>
                    <a:pt x="1626" y="5962"/>
                    <a:pt x="1795" y="6051"/>
                    <a:pt x="1949" y="6051"/>
                  </a:cubicBezTo>
                  <a:cubicBezTo>
                    <a:pt x="2039" y="6051"/>
                    <a:pt x="2123" y="6021"/>
                    <a:pt x="2189" y="5948"/>
                  </a:cubicBezTo>
                  <a:cubicBezTo>
                    <a:pt x="2229" y="5888"/>
                    <a:pt x="2269" y="5769"/>
                    <a:pt x="2269" y="5670"/>
                  </a:cubicBezTo>
                  <a:cubicBezTo>
                    <a:pt x="2388" y="4217"/>
                    <a:pt x="2786" y="2924"/>
                    <a:pt x="2766" y="1393"/>
                  </a:cubicBezTo>
                  <a:cubicBezTo>
                    <a:pt x="2766" y="975"/>
                    <a:pt x="2567" y="597"/>
                    <a:pt x="2229" y="358"/>
                  </a:cubicBezTo>
                  <a:cubicBezTo>
                    <a:pt x="1985" y="191"/>
                    <a:pt x="1695" y="0"/>
                    <a:pt x="1421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5" name="Google Shape;194;p17">
              <a:extLst>
                <a:ext uri="{FF2B5EF4-FFF2-40B4-BE49-F238E27FC236}">
                  <a16:creationId xmlns:a16="http://schemas.microsoft.com/office/drawing/2014/main" xmlns="" id="{78EEDA14-0841-4B50-A122-D11B5283129A}"/>
                </a:ext>
              </a:extLst>
            </p:cNvPr>
            <p:cNvSpPr/>
            <p:nvPr/>
          </p:nvSpPr>
          <p:spPr>
            <a:xfrm>
              <a:off x="3310351" y="1253643"/>
              <a:ext cx="60855" cy="87764"/>
            </a:xfrm>
            <a:custGeom>
              <a:avLst/>
              <a:gdLst/>
              <a:ahLst/>
              <a:cxnLst/>
              <a:rect l="l" t="t" r="r" b="b"/>
              <a:pathLst>
                <a:path w="1531" h="2208" extrusionOk="0">
                  <a:moveTo>
                    <a:pt x="535" y="0"/>
                  </a:moveTo>
                  <a:cubicBezTo>
                    <a:pt x="288" y="0"/>
                    <a:pt x="88" y="58"/>
                    <a:pt x="80" y="66"/>
                  </a:cubicBezTo>
                  <a:cubicBezTo>
                    <a:pt x="80" y="66"/>
                    <a:pt x="1" y="2095"/>
                    <a:pt x="1" y="2155"/>
                  </a:cubicBezTo>
                  <a:cubicBezTo>
                    <a:pt x="1" y="2161"/>
                    <a:pt x="171" y="2208"/>
                    <a:pt x="396" y="2208"/>
                  </a:cubicBezTo>
                  <a:cubicBezTo>
                    <a:pt x="829" y="2208"/>
                    <a:pt x="1467" y="2036"/>
                    <a:pt x="1493" y="1080"/>
                  </a:cubicBezTo>
                  <a:cubicBezTo>
                    <a:pt x="1531" y="174"/>
                    <a:pt x="962" y="0"/>
                    <a:pt x="535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6" name="Google Shape;195;p17">
              <a:extLst>
                <a:ext uri="{FF2B5EF4-FFF2-40B4-BE49-F238E27FC236}">
                  <a16:creationId xmlns:a16="http://schemas.microsoft.com/office/drawing/2014/main" xmlns="" id="{7985BC8E-C184-49E4-83BE-924E0AE16A3C}"/>
                </a:ext>
              </a:extLst>
            </p:cNvPr>
            <p:cNvSpPr/>
            <p:nvPr/>
          </p:nvSpPr>
          <p:spPr>
            <a:xfrm>
              <a:off x="3328556" y="1272524"/>
              <a:ext cx="27705" cy="50480"/>
            </a:xfrm>
            <a:custGeom>
              <a:avLst/>
              <a:gdLst/>
              <a:ahLst/>
              <a:cxnLst/>
              <a:rect l="l" t="t" r="r" b="b"/>
              <a:pathLst>
                <a:path w="697" h="1270" extrusionOk="0">
                  <a:moveTo>
                    <a:pt x="320" y="1"/>
                  </a:moveTo>
                  <a:cubicBezTo>
                    <a:pt x="280" y="1"/>
                    <a:pt x="234" y="19"/>
                    <a:pt x="219" y="48"/>
                  </a:cubicBezTo>
                  <a:cubicBezTo>
                    <a:pt x="199" y="68"/>
                    <a:pt x="179" y="108"/>
                    <a:pt x="179" y="128"/>
                  </a:cubicBezTo>
                  <a:cubicBezTo>
                    <a:pt x="179" y="188"/>
                    <a:pt x="199" y="207"/>
                    <a:pt x="199" y="207"/>
                  </a:cubicBezTo>
                  <a:cubicBezTo>
                    <a:pt x="199" y="207"/>
                    <a:pt x="199" y="188"/>
                    <a:pt x="219" y="128"/>
                  </a:cubicBezTo>
                  <a:cubicBezTo>
                    <a:pt x="235" y="95"/>
                    <a:pt x="278" y="63"/>
                    <a:pt x="326" y="63"/>
                  </a:cubicBezTo>
                  <a:cubicBezTo>
                    <a:pt x="337" y="63"/>
                    <a:pt x="347" y="65"/>
                    <a:pt x="358" y="68"/>
                  </a:cubicBezTo>
                  <a:cubicBezTo>
                    <a:pt x="438" y="88"/>
                    <a:pt x="498" y="168"/>
                    <a:pt x="537" y="267"/>
                  </a:cubicBezTo>
                  <a:cubicBezTo>
                    <a:pt x="557" y="386"/>
                    <a:pt x="597" y="506"/>
                    <a:pt x="597" y="625"/>
                  </a:cubicBezTo>
                  <a:cubicBezTo>
                    <a:pt x="597" y="884"/>
                    <a:pt x="438" y="1123"/>
                    <a:pt x="299" y="1182"/>
                  </a:cubicBezTo>
                  <a:cubicBezTo>
                    <a:pt x="259" y="1192"/>
                    <a:pt x="219" y="1197"/>
                    <a:pt x="184" y="1197"/>
                  </a:cubicBezTo>
                  <a:cubicBezTo>
                    <a:pt x="150" y="1197"/>
                    <a:pt x="120" y="1192"/>
                    <a:pt x="100" y="1182"/>
                  </a:cubicBezTo>
                  <a:cubicBezTo>
                    <a:pt x="40" y="1162"/>
                    <a:pt x="20" y="1123"/>
                    <a:pt x="20" y="1123"/>
                  </a:cubicBezTo>
                  <a:cubicBezTo>
                    <a:pt x="0" y="1123"/>
                    <a:pt x="20" y="1182"/>
                    <a:pt x="60" y="1202"/>
                  </a:cubicBezTo>
                  <a:cubicBezTo>
                    <a:pt x="90" y="1247"/>
                    <a:pt x="153" y="1269"/>
                    <a:pt x="225" y="1269"/>
                  </a:cubicBezTo>
                  <a:cubicBezTo>
                    <a:pt x="249" y="1269"/>
                    <a:pt x="274" y="1267"/>
                    <a:pt x="299" y="1262"/>
                  </a:cubicBezTo>
                  <a:cubicBezTo>
                    <a:pt x="518" y="1202"/>
                    <a:pt x="677" y="943"/>
                    <a:pt x="697" y="625"/>
                  </a:cubicBezTo>
                  <a:cubicBezTo>
                    <a:pt x="697" y="486"/>
                    <a:pt x="677" y="367"/>
                    <a:pt x="617" y="227"/>
                  </a:cubicBezTo>
                  <a:cubicBezTo>
                    <a:pt x="557" y="128"/>
                    <a:pt x="478" y="9"/>
                    <a:pt x="358" y="9"/>
                  </a:cubicBezTo>
                  <a:cubicBezTo>
                    <a:pt x="348" y="3"/>
                    <a:pt x="334" y="1"/>
                    <a:pt x="320" y="1"/>
                  </a:cubicBezTo>
                  <a:close/>
                </a:path>
              </a:pathLst>
            </a:custGeom>
            <a:solidFill>
              <a:srgbClr val="9E6CAA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7" name="Google Shape;196;p17">
              <a:extLst>
                <a:ext uri="{FF2B5EF4-FFF2-40B4-BE49-F238E27FC236}">
                  <a16:creationId xmlns:a16="http://schemas.microsoft.com/office/drawing/2014/main" xmlns="" id="{EEFEA283-20C8-4E5A-964A-8F54283813D2}"/>
                </a:ext>
              </a:extLst>
            </p:cNvPr>
            <p:cNvSpPr/>
            <p:nvPr/>
          </p:nvSpPr>
          <p:spPr>
            <a:xfrm>
              <a:off x="2965329" y="1017892"/>
              <a:ext cx="348236" cy="158238"/>
            </a:xfrm>
            <a:custGeom>
              <a:avLst/>
              <a:gdLst/>
              <a:ahLst/>
              <a:cxnLst/>
              <a:rect l="l" t="t" r="r" b="b"/>
              <a:pathLst>
                <a:path w="8761" h="3981" extrusionOk="0">
                  <a:moveTo>
                    <a:pt x="6568" y="0"/>
                  </a:moveTo>
                  <a:cubicBezTo>
                    <a:pt x="5947" y="0"/>
                    <a:pt x="5246" y="256"/>
                    <a:pt x="4702" y="427"/>
                  </a:cubicBezTo>
                  <a:cubicBezTo>
                    <a:pt x="4265" y="566"/>
                    <a:pt x="3807" y="765"/>
                    <a:pt x="3330" y="765"/>
                  </a:cubicBezTo>
                  <a:cubicBezTo>
                    <a:pt x="3011" y="745"/>
                    <a:pt x="2713" y="646"/>
                    <a:pt x="2415" y="546"/>
                  </a:cubicBezTo>
                  <a:cubicBezTo>
                    <a:pt x="2142" y="455"/>
                    <a:pt x="1853" y="365"/>
                    <a:pt x="1578" y="365"/>
                  </a:cubicBezTo>
                  <a:cubicBezTo>
                    <a:pt x="1552" y="365"/>
                    <a:pt x="1526" y="365"/>
                    <a:pt x="1500" y="367"/>
                  </a:cubicBezTo>
                  <a:cubicBezTo>
                    <a:pt x="1181" y="407"/>
                    <a:pt x="843" y="566"/>
                    <a:pt x="724" y="845"/>
                  </a:cubicBezTo>
                  <a:cubicBezTo>
                    <a:pt x="626" y="1072"/>
                    <a:pt x="728" y="1392"/>
                    <a:pt x="941" y="1534"/>
                  </a:cubicBezTo>
                  <a:lnTo>
                    <a:pt x="941" y="1534"/>
                  </a:lnTo>
                  <a:cubicBezTo>
                    <a:pt x="892" y="1522"/>
                    <a:pt x="841" y="1516"/>
                    <a:pt x="790" y="1516"/>
                  </a:cubicBezTo>
                  <a:cubicBezTo>
                    <a:pt x="453" y="1516"/>
                    <a:pt x="108" y="1771"/>
                    <a:pt x="47" y="2118"/>
                  </a:cubicBezTo>
                  <a:cubicBezTo>
                    <a:pt x="0" y="2462"/>
                    <a:pt x="273" y="2818"/>
                    <a:pt x="614" y="2906"/>
                  </a:cubicBezTo>
                  <a:lnTo>
                    <a:pt x="614" y="2906"/>
                  </a:lnTo>
                  <a:cubicBezTo>
                    <a:pt x="491" y="2975"/>
                    <a:pt x="394" y="3116"/>
                    <a:pt x="405" y="3252"/>
                  </a:cubicBezTo>
                  <a:cubicBezTo>
                    <a:pt x="425" y="3510"/>
                    <a:pt x="644" y="3709"/>
                    <a:pt x="903" y="3809"/>
                  </a:cubicBezTo>
                  <a:cubicBezTo>
                    <a:pt x="1165" y="3931"/>
                    <a:pt x="1451" y="3980"/>
                    <a:pt x="1740" y="3980"/>
                  </a:cubicBezTo>
                  <a:cubicBezTo>
                    <a:pt x="2110" y="3980"/>
                    <a:pt x="2487" y="3900"/>
                    <a:pt x="2832" y="3789"/>
                  </a:cubicBezTo>
                  <a:cubicBezTo>
                    <a:pt x="3469" y="3590"/>
                    <a:pt x="4066" y="3232"/>
                    <a:pt x="4662" y="3013"/>
                  </a:cubicBezTo>
                  <a:cubicBezTo>
                    <a:pt x="5162" y="2836"/>
                    <a:pt x="5935" y="2541"/>
                    <a:pt x="6549" y="2541"/>
                  </a:cubicBezTo>
                  <a:cubicBezTo>
                    <a:pt x="6694" y="2541"/>
                    <a:pt x="6829" y="2557"/>
                    <a:pt x="6950" y="2595"/>
                  </a:cubicBezTo>
                  <a:cubicBezTo>
                    <a:pt x="7346" y="2739"/>
                    <a:pt x="7644" y="3209"/>
                    <a:pt x="7904" y="3209"/>
                  </a:cubicBezTo>
                  <a:cubicBezTo>
                    <a:pt x="7931" y="3209"/>
                    <a:pt x="7958" y="3203"/>
                    <a:pt x="7985" y="3192"/>
                  </a:cubicBezTo>
                  <a:cubicBezTo>
                    <a:pt x="8243" y="3053"/>
                    <a:pt x="8382" y="2814"/>
                    <a:pt x="8442" y="2535"/>
                  </a:cubicBezTo>
                  <a:cubicBezTo>
                    <a:pt x="8482" y="2277"/>
                    <a:pt x="8462" y="1998"/>
                    <a:pt x="8402" y="1720"/>
                  </a:cubicBezTo>
                  <a:cubicBezTo>
                    <a:pt x="8760" y="1143"/>
                    <a:pt x="7786" y="307"/>
                    <a:pt x="7070" y="69"/>
                  </a:cubicBezTo>
                  <a:cubicBezTo>
                    <a:pt x="6912" y="21"/>
                    <a:pt x="6744" y="0"/>
                    <a:pt x="6568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8" name="Google Shape;197;p17">
              <a:extLst>
                <a:ext uri="{FF2B5EF4-FFF2-40B4-BE49-F238E27FC236}">
                  <a16:creationId xmlns:a16="http://schemas.microsoft.com/office/drawing/2014/main" xmlns="" id="{7386B38A-0963-4667-B8BE-5217EAEA818C}"/>
                </a:ext>
              </a:extLst>
            </p:cNvPr>
            <p:cNvSpPr/>
            <p:nvPr/>
          </p:nvSpPr>
          <p:spPr>
            <a:xfrm>
              <a:off x="3001183" y="1035421"/>
              <a:ext cx="286268" cy="86055"/>
            </a:xfrm>
            <a:custGeom>
              <a:avLst/>
              <a:gdLst/>
              <a:ahLst/>
              <a:cxnLst/>
              <a:rect l="l" t="t" r="r" b="b"/>
              <a:pathLst>
                <a:path w="7202" h="2165" extrusionOk="0">
                  <a:moveTo>
                    <a:pt x="5617" y="1"/>
                  </a:moveTo>
                  <a:cubicBezTo>
                    <a:pt x="5569" y="1"/>
                    <a:pt x="5520" y="2"/>
                    <a:pt x="5471" y="6"/>
                  </a:cubicBezTo>
                  <a:cubicBezTo>
                    <a:pt x="4894" y="65"/>
                    <a:pt x="4298" y="364"/>
                    <a:pt x="3820" y="782"/>
                  </a:cubicBezTo>
                  <a:cubicBezTo>
                    <a:pt x="3363" y="1179"/>
                    <a:pt x="2945" y="1637"/>
                    <a:pt x="2448" y="1856"/>
                  </a:cubicBezTo>
                  <a:cubicBezTo>
                    <a:pt x="2199" y="1965"/>
                    <a:pt x="1940" y="2010"/>
                    <a:pt x="1699" y="2010"/>
                  </a:cubicBezTo>
                  <a:cubicBezTo>
                    <a:pt x="1458" y="2010"/>
                    <a:pt x="1234" y="1965"/>
                    <a:pt x="1055" y="1896"/>
                  </a:cubicBezTo>
                  <a:cubicBezTo>
                    <a:pt x="677" y="1756"/>
                    <a:pt x="399" y="1557"/>
                    <a:pt x="259" y="1378"/>
                  </a:cubicBezTo>
                  <a:cubicBezTo>
                    <a:pt x="100" y="1199"/>
                    <a:pt x="21" y="1100"/>
                    <a:pt x="21" y="1100"/>
                  </a:cubicBezTo>
                  <a:cubicBezTo>
                    <a:pt x="1" y="1100"/>
                    <a:pt x="21" y="1120"/>
                    <a:pt x="41" y="1239"/>
                  </a:cubicBezTo>
                  <a:cubicBezTo>
                    <a:pt x="80" y="1279"/>
                    <a:pt x="120" y="1358"/>
                    <a:pt x="200" y="1458"/>
                  </a:cubicBezTo>
                  <a:cubicBezTo>
                    <a:pt x="339" y="1617"/>
                    <a:pt x="617" y="1876"/>
                    <a:pt x="1015" y="2035"/>
                  </a:cubicBezTo>
                  <a:cubicBezTo>
                    <a:pt x="1224" y="2108"/>
                    <a:pt x="1477" y="2164"/>
                    <a:pt x="1744" y="2164"/>
                  </a:cubicBezTo>
                  <a:cubicBezTo>
                    <a:pt x="1987" y="2164"/>
                    <a:pt x="2241" y="2118"/>
                    <a:pt x="2487" y="1995"/>
                  </a:cubicBezTo>
                  <a:cubicBezTo>
                    <a:pt x="3005" y="1776"/>
                    <a:pt x="3462" y="1299"/>
                    <a:pt x="3920" y="901"/>
                  </a:cubicBezTo>
                  <a:cubicBezTo>
                    <a:pt x="4397" y="483"/>
                    <a:pt x="4914" y="185"/>
                    <a:pt x="5471" y="125"/>
                  </a:cubicBezTo>
                  <a:cubicBezTo>
                    <a:pt x="5519" y="121"/>
                    <a:pt x="5567" y="120"/>
                    <a:pt x="5615" y="120"/>
                  </a:cubicBezTo>
                  <a:cubicBezTo>
                    <a:pt x="6079" y="120"/>
                    <a:pt x="6512" y="292"/>
                    <a:pt x="6764" y="563"/>
                  </a:cubicBezTo>
                  <a:cubicBezTo>
                    <a:pt x="7043" y="861"/>
                    <a:pt x="7102" y="1199"/>
                    <a:pt x="7102" y="1438"/>
                  </a:cubicBezTo>
                  <a:cubicBezTo>
                    <a:pt x="7102" y="1657"/>
                    <a:pt x="7043" y="1776"/>
                    <a:pt x="7063" y="1776"/>
                  </a:cubicBezTo>
                  <a:cubicBezTo>
                    <a:pt x="7063" y="1776"/>
                    <a:pt x="7083" y="1756"/>
                    <a:pt x="7102" y="1697"/>
                  </a:cubicBezTo>
                  <a:cubicBezTo>
                    <a:pt x="7142" y="1617"/>
                    <a:pt x="7182" y="1557"/>
                    <a:pt x="7182" y="1438"/>
                  </a:cubicBezTo>
                  <a:cubicBezTo>
                    <a:pt x="7202" y="1179"/>
                    <a:pt x="7162" y="801"/>
                    <a:pt x="6864" y="483"/>
                  </a:cubicBezTo>
                  <a:cubicBezTo>
                    <a:pt x="6591" y="192"/>
                    <a:pt x="6135" y="1"/>
                    <a:pt x="5617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99" name="Google Shape;198;p17">
              <a:extLst>
                <a:ext uri="{FF2B5EF4-FFF2-40B4-BE49-F238E27FC236}">
                  <a16:creationId xmlns:a16="http://schemas.microsoft.com/office/drawing/2014/main" xmlns="" id="{59D4662C-6D37-4112-ACE9-63CED70AEEBA}"/>
                </a:ext>
              </a:extLst>
            </p:cNvPr>
            <p:cNvSpPr/>
            <p:nvPr/>
          </p:nvSpPr>
          <p:spPr>
            <a:xfrm>
              <a:off x="3286660" y="1103034"/>
              <a:ext cx="61689" cy="151640"/>
            </a:xfrm>
            <a:custGeom>
              <a:avLst/>
              <a:gdLst/>
              <a:ahLst/>
              <a:cxnLst/>
              <a:rect l="l" t="t" r="r" b="b"/>
              <a:pathLst>
                <a:path w="1552" h="3815" extrusionOk="0">
                  <a:moveTo>
                    <a:pt x="408" y="1"/>
                  </a:moveTo>
                  <a:cubicBezTo>
                    <a:pt x="318" y="1"/>
                    <a:pt x="239" y="15"/>
                    <a:pt x="179" y="35"/>
                  </a:cubicBezTo>
                  <a:cubicBezTo>
                    <a:pt x="60" y="75"/>
                    <a:pt x="0" y="135"/>
                    <a:pt x="0" y="135"/>
                  </a:cubicBezTo>
                  <a:cubicBezTo>
                    <a:pt x="0" y="140"/>
                    <a:pt x="4" y="143"/>
                    <a:pt x="13" y="143"/>
                  </a:cubicBezTo>
                  <a:cubicBezTo>
                    <a:pt x="36" y="143"/>
                    <a:pt x="92" y="124"/>
                    <a:pt x="179" y="95"/>
                  </a:cubicBezTo>
                  <a:cubicBezTo>
                    <a:pt x="279" y="95"/>
                    <a:pt x="458" y="95"/>
                    <a:pt x="656" y="175"/>
                  </a:cubicBezTo>
                  <a:cubicBezTo>
                    <a:pt x="855" y="254"/>
                    <a:pt x="1074" y="413"/>
                    <a:pt x="1194" y="652"/>
                  </a:cubicBezTo>
                  <a:cubicBezTo>
                    <a:pt x="1333" y="891"/>
                    <a:pt x="1373" y="1189"/>
                    <a:pt x="1353" y="1507"/>
                  </a:cubicBezTo>
                  <a:cubicBezTo>
                    <a:pt x="1293" y="2164"/>
                    <a:pt x="875" y="2661"/>
                    <a:pt x="855" y="3139"/>
                  </a:cubicBezTo>
                  <a:cubicBezTo>
                    <a:pt x="816" y="3357"/>
                    <a:pt x="875" y="3536"/>
                    <a:pt x="915" y="3656"/>
                  </a:cubicBezTo>
                  <a:cubicBezTo>
                    <a:pt x="975" y="3755"/>
                    <a:pt x="1054" y="3815"/>
                    <a:pt x="1054" y="3815"/>
                  </a:cubicBezTo>
                  <a:cubicBezTo>
                    <a:pt x="1074" y="3775"/>
                    <a:pt x="895" y="3556"/>
                    <a:pt x="995" y="3119"/>
                  </a:cubicBezTo>
                  <a:cubicBezTo>
                    <a:pt x="1015" y="2920"/>
                    <a:pt x="1114" y="2661"/>
                    <a:pt x="1253" y="2423"/>
                  </a:cubicBezTo>
                  <a:cubicBezTo>
                    <a:pt x="1373" y="2144"/>
                    <a:pt x="1492" y="1846"/>
                    <a:pt x="1512" y="1488"/>
                  </a:cubicBezTo>
                  <a:cubicBezTo>
                    <a:pt x="1552" y="1149"/>
                    <a:pt x="1472" y="791"/>
                    <a:pt x="1313" y="553"/>
                  </a:cubicBezTo>
                  <a:cubicBezTo>
                    <a:pt x="1154" y="274"/>
                    <a:pt x="915" y="135"/>
                    <a:pt x="696" y="55"/>
                  </a:cubicBezTo>
                  <a:cubicBezTo>
                    <a:pt x="597" y="15"/>
                    <a:pt x="497" y="1"/>
                    <a:pt x="408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0" name="Google Shape;199;p17">
              <a:extLst>
                <a:ext uri="{FF2B5EF4-FFF2-40B4-BE49-F238E27FC236}">
                  <a16:creationId xmlns:a16="http://schemas.microsoft.com/office/drawing/2014/main" xmlns="" id="{2873579B-3B61-46CD-86E9-4D801DB5300B}"/>
                </a:ext>
              </a:extLst>
            </p:cNvPr>
            <p:cNvSpPr/>
            <p:nvPr/>
          </p:nvSpPr>
          <p:spPr>
            <a:xfrm>
              <a:off x="2883367" y="2508719"/>
              <a:ext cx="949668" cy="1976011"/>
            </a:xfrm>
            <a:custGeom>
              <a:avLst/>
              <a:gdLst/>
              <a:ahLst/>
              <a:cxnLst/>
              <a:rect l="l" t="t" r="r" b="b"/>
              <a:pathLst>
                <a:path w="23892" h="49713" extrusionOk="0">
                  <a:moveTo>
                    <a:pt x="1" y="1"/>
                  </a:moveTo>
                  <a:lnTo>
                    <a:pt x="2487" y="49076"/>
                  </a:lnTo>
                  <a:lnTo>
                    <a:pt x="8773" y="49076"/>
                  </a:lnTo>
                  <a:lnTo>
                    <a:pt x="8018" y="6446"/>
                  </a:lnTo>
                  <a:lnTo>
                    <a:pt x="17347" y="49713"/>
                  </a:lnTo>
                  <a:lnTo>
                    <a:pt x="23892" y="48917"/>
                  </a:lnTo>
                  <a:lnTo>
                    <a:pt x="15577" y="4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1" name="Google Shape;200;p17">
              <a:extLst>
                <a:ext uri="{FF2B5EF4-FFF2-40B4-BE49-F238E27FC236}">
                  <a16:creationId xmlns:a16="http://schemas.microsoft.com/office/drawing/2014/main" xmlns="" id="{2D9DDD8E-9B6D-4A10-A100-33666CC31BD7}"/>
                </a:ext>
              </a:extLst>
            </p:cNvPr>
            <p:cNvSpPr/>
            <p:nvPr/>
          </p:nvSpPr>
          <p:spPr>
            <a:xfrm>
              <a:off x="2709425" y="1571715"/>
              <a:ext cx="971808" cy="1001103"/>
            </a:xfrm>
            <a:custGeom>
              <a:avLst/>
              <a:gdLst/>
              <a:ahLst/>
              <a:cxnLst/>
              <a:rect l="l" t="t" r="r" b="b"/>
              <a:pathLst>
                <a:path w="24449" h="25186" extrusionOk="0">
                  <a:moveTo>
                    <a:pt x="9947" y="1"/>
                  </a:moveTo>
                  <a:cubicBezTo>
                    <a:pt x="9648" y="21"/>
                    <a:pt x="9171" y="81"/>
                    <a:pt x="8574" y="140"/>
                  </a:cubicBezTo>
                  <a:cubicBezTo>
                    <a:pt x="7639" y="260"/>
                    <a:pt x="7062" y="419"/>
                    <a:pt x="6625" y="618"/>
                  </a:cubicBezTo>
                  <a:cubicBezTo>
                    <a:pt x="6366" y="717"/>
                    <a:pt x="6127" y="856"/>
                    <a:pt x="5869" y="1016"/>
                  </a:cubicBezTo>
                  <a:cubicBezTo>
                    <a:pt x="4934" y="1632"/>
                    <a:pt x="1174" y="4059"/>
                    <a:pt x="0" y="4895"/>
                  </a:cubicBezTo>
                  <a:lnTo>
                    <a:pt x="2666" y="10027"/>
                  </a:lnTo>
                  <a:lnTo>
                    <a:pt x="4993" y="8555"/>
                  </a:lnTo>
                  <a:lnTo>
                    <a:pt x="4914" y="10286"/>
                  </a:lnTo>
                  <a:cubicBezTo>
                    <a:pt x="4914" y="10286"/>
                    <a:pt x="4675" y="16432"/>
                    <a:pt x="4476" y="20371"/>
                  </a:cubicBezTo>
                  <a:cubicBezTo>
                    <a:pt x="4337" y="23176"/>
                    <a:pt x="4357" y="25185"/>
                    <a:pt x="4357" y="25185"/>
                  </a:cubicBezTo>
                  <a:lnTo>
                    <a:pt x="20589" y="25185"/>
                  </a:lnTo>
                  <a:lnTo>
                    <a:pt x="19396" y="16631"/>
                  </a:lnTo>
                  <a:lnTo>
                    <a:pt x="19097" y="9768"/>
                  </a:lnTo>
                  <a:lnTo>
                    <a:pt x="20370" y="11260"/>
                  </a:lnTo>
                  <a:lnTo>
                    <a:pt x="24448" y="6387"/>
                  </a:lnTo>
                  <a:lnTo>
                    <a:pt x="20291" y="2667"/>
                  </a:lnTo>
                  <a:cubicBezTo>
                    <a:pt x="19256" y="1513"/>
                    <a:pt x="17566" y="299"/>
                    <a:pt x="15815" y="41"/>
                  </a:cubicBezTo>
                  <a:cubicBezTo>
                    <a:pt x="15616" y="21"/>
                    <a:pt x="15417" y="1"/>
                    <a:pt x="15218" y="1"/>
                  </a:cubicBezTo>
                  <a:cubicBezTo>
                    <a:pt x="14333" y="270"/>
                    <a:pt x="13458" y="404"/>
                    <a:pt x="12583" y="404"/>
                  </a:cubicBezTo>
                  <a:cubicBezTo>
                    <a:pt x="11707" y="404"/>
                    <a:pt x="10832" y="270"/>
                    <a:pt x="9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2" name="Google Shape;201;p17">
              <a:extLst>
                <a:ext uri="{FF2B5EF4-FFF2-40B4-BE49-F238E27FC236}">
                  <a16:creationId xmlns:a16="http://schemas.microsoft.com/office/drawing/2014/main" xmlns="" id="{F78D0DD8-6683-4ED8-ACA4-8C5E5FE9E091}"/>
                </a:ext>
              </a:extLst>
            </p:cNvPr>
            <p:cNvSpPr/>
            <p:nvPr/>
          </p:nvSpPr>
          <p:spPr>
            <a:xfrm>
              <a:off x="2899982" y="1778092"/>
              <a:ext cx="26910" cy="305268"/>
            </a:xfrm>
            <a:custGeom>
              <a:avLst/>
              <a:gdLst/>
              <a:ahLst/>
              <a:cxnLst/>
              <a:rect l="l" t="t" r="r" b="b"/>
              <a:pathLst>
                <a:path w="677" h="7680" extrusionOk="0">
                  <a:moveTo>
                    <a:pt x="657" y="1"/>
                  </a:moveTo>
                  <a:lnTo>
                    <a:pt x="657" y="1"/>
                  </a:lnTo>
                  <a:cubicBezTo>
                    <a:pt x="637" y="1"/>
                    <a:pt x="558" y="419"/>
                    <a:pt x="458" y="1115"/>
                  </a:cubicBezTo>
                  <a:cubicBezTo>
                    <a:pt x="359" y="1811"/>
                    <a:pt x="239" y="2786"/>
                    <a:pt x="160" y="3840"/>
                  </a:cubicBezTo>
                  <a:cubicBezTo>
                    <a:pt x="60" y="4895"/>
                    <a:pt x="40" y="5869"/>
                    <a:pt x="1" y="6566"/>
                  </a:cubicBezTo>
                  <a:cubicBezTo>
                    <a:pt x="1" y="7242"/>
                    <a:pt x="1" y="7680"/>
                    <a:pt x="40" y="7680"/>
                  </a:cubicBezTo>
                  <a:cubicBezTo>
                    <a:pt x="60" y="7680"/>
                    <a:pt x="80" y="7262"/>
                    <a:pt x="140" y="6566"/>
                  </a:cubicBezTo>
                  <a:cubicBezTo>
                    <a:pt x="180" y="5869"/>
                    <a:pt x="239" y="4895"/>
                    <a:pt x="339" y="3840"/>
                  </a:cubicBezTo>
                  <a:cubicBezTo>
                    <a:pt x="438" y="2766"/>
                    <a:pt x="498" y="1811"/>
                    <a:pt x="577" y="1115"/>
                  </a:cubicBezTo>
                  <a:cubicBezTo>
                    <a:pt x="657" y="419"/>
                    <a:pt x="677" y="1"/>
                    <a:pt x="657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3" name="Google Shape;202;p17">
              <a:extLst>
                <a:ext uri="{FF2B5EF4-FFF2-40B4-BE49-F238E27FC236}">
                  <a16:creationId xmlns:a16="http://schemas.microsoft.com/office/drawing/2014/main" xmlns="" id="{AADBCB11-055B-4FF8-8FE6-57656766B12E}"/>
                </a:ext>
              </a:extLst>
            </p:cNvPr>
            <p:cNvSpPr/>
            <p:nvPr/>
          </p:nvSpPr>
          <p:spPr>
            <a:xfrm>
              <a:off x="3455077" y="1813707"/>
              <a:ext cx="17410" cy="209553"/>
            </a:xfrm>
            <a:custGeom>
              <a:avLst/>
              <a:gdLst/>
              <a:ahLst/>
              <a:cxnLst/>
              <a:rect l="l" t="t" r="r" b="b"/>
              <a:pathLst>
                <a:path w="438" h="5272" extrusionOk="0">
                  <a:moveTo>
                    <a:pt x="40" y="0"/>
                  </a:moveTo>
                  <a:cubicBezTo>
                    <a:pt x="20" y="0"/>
                    <a:pt x="0" y="299"/>
                    <a:pt x="0" y="776"/>
                  </a:cubicBezTo>
                  <a:cubicBezTo>
                    <a:pt x="0" y="1253"/>
                    <a:pt x="20" y="1910"/>
                    <a:pt x="60" y="2646"/>
                  </a:cubicBezTo>
                  <a:cubicBezTo>
                    <a:pt x="120" y="3362"/>
                    <a:pt x="199" y="4038"/>
                    <a:pt x="259" y="4496"/>
                  </a:cubicBezTo>
                  <a:cubicBezTo>
                    <a:pt x="338" y="4973"/>
                    <a:pt x="398" y="5272"/>
                    <a:pt x="418" y="5272"/>
                  </a:cubicBezTo>
                  <a:cubicBezTo>
                    <a:pt x="438" y="5272"/>
                    <a:pt x="418" y="4973"/>
                    <a:pt x="398" y="4496"/>
                  </a:cubicBezTo>
                  <a:cubicBezTo>
                    <a:pt x="338" y="3959"/>
                    <a:pt x="299" y="3342"/>
                    <a:pt x="239" y="2646"/>
                  </a:cubicBezTo>
                  <a:cubicBezTo>
                    <a:pt x="199" y="1950"/>
                    <a:pt x="139" y="1313"/>
                    <a:pt x="120" y="776"/>
                  </a:cubicBezTo>
                  <a:cubicBezTo>
                    <a:pt x="100" y="299"/>
                    <a:pt x="60" y="0"/>
                    <a:pt x="4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4" name="Google Shape;203;p17">
              <a:extLst>
                <a:ext uri="{FF2B5EF4-FFF2-40B4-BE49-F238E27FC236}">
                  <a16:creationId xmlns:a16="http://schemas.microsoft.com/office/drawing/2014/main" xmlns="" id="{13C3D1C6-2131-41AA-9D57-6278404D6433}"/>
                </a:ext>
              </a:extLst>
            </p:cNvPr>
            <p:cNvSpPr/>
            <p:nvPr/>
          </p:nvSpPr>
          <p:spPr>
            <a:xfrm>
              <a:off x="3296121" y="1846103"/>
              <a:ext cx="107599" cy="27705"/>
            </a:xfrm>
            <a:custGeom>
              <a:avLst/>
              <a:gdLst/>
              <a:ahLst/>
              <a:cxnLst/>
              <a:rect l="l" t="t" r="r" b="b"/>
              <a:pathLst>
                <a:path w="2707" h="697" extrusionOk="0">
                  <a:moveTo>
                    <a:pt x="1" y="1"/>
                  </a:moveTo>
                  <a:lnTo>
                    <a:pt x="1" y="697"/>
                  </a:lnTo>
                  <a:lnTo>
                    <a:pt x="2706" y="697"/>
                  </a:lnTo>
                  <a:lnTo>
                    <a:pt x="27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5" name="Google Shape;204;p17">
              <a:extLst>
                <a:ext uri="{FF2B5EF4-FFF2-40B4-BE49-F238E27FC236}">
                  <a16:creationId xmlns:a16="http://schemas.microsoft.com/office/drawing/2014/main" xmlns="" id="{7D32352C-BB1B-45D3-BCD9-70D4388B8763}"/>
                </a:ext>
              </a:extLst>
            </p:cNvPr>
            <p:cNvSpPr/>
            <p:nvPr/>
          </p:nvSpPr>
          <p:spPr>
            <a:xfrm>
              <a:off x="2897597" y="1636307"/>
              <a:ext cx="606520" cy="131368"/>
            </a:xfrm>
            <a:custGeom>
              <a:avLst/>
              <a:gdLst/>
              <a:ahLst/>
              <a:cxnLst/>
              <a:rect l="l" t="t" r="r" b="b"/>
              <a:pathLst>
                <a:path w="15259" h="3305" extrusionOk="0">
                  <a:moveTo>
                    <a:pt x="755" y="0"/>
                  </a:moveTo>
                  <a:cubicBezTo>
                    <a:pt x="699" y="0"/>
                    <a:pt x="647" y="3"/>
                    <a:pt x="598" y="7"/>
                  </a:cubicBezTo>
                  <a:cubicBezTo>
                    <a:pt x="359" y="67"/>
                    <a:pt x="220" y="107"/>
                    <a:pt x="120" y="166"/>
                  </a:cubicBezTo>
                  <a:cubicBezTo>
                    <a:pt x="61" y="186"/>
                    <a:pt x="41" y="206"/>
                    <a:pt x="21" y="226"/>
                  </a:cubicBezTo>
                  <a:lnTo>
                    <a:pt x="1" y="266"/>
                  </a:lnTo>
                  <a:cubicBezTo>
                    <a:pt x="1" y="267"/>
                    <a:pt x="2" y="268"/>
                    <a:pt x="3" y="268"/>
                  </a:cubicBezTo>
                  <a:cubicBezTo>
                    <a:pt x="25" y="268"/>
                    <a:pt x="224" y="124"/>
                    <a:pt x="618" y="87"/>
                  </a:cubicBezTo>
                  <a:cubicBezTo>
                    <a:pt x="646" y="85"/>
                    <a:pt x="676" y="85"/>
                    <a:pt x="707" y="85"/>
                  </a:cubicBezTo>
                  <a:cubicBezTo>
                    <a:pt x="1125" y="85"/>
                    <a:pt x="1733" y="216"/>
                    <a:pt x="2288" y="624"/>
                  </a:cubicBezTo>
                  <a:cubicBezTo>
                    <a:pt x="2905" y="1061"/>
                    <a:pt x="3502" y="1778"/>
                    <a:pt x="4377" y="2295"/>
                  </a:cubicBezTo>
                  <a:cubicBezTo>
                    <a:pt x="4596" y="2454"/>
                    <a:pt x="4815" y="2553"/>
                    <a:pt x="5073" y="2673"/>
                  </a:cubicBezTo>
                  <a:cubicBezTo>
                    <a:pt x="5312" y="2792"/>
                    <a:pt x="5571" y="2892"/>
                    <a:pt x="5849" y="2971"/>
                  </a:cubicBezTo>
                  <a:cubicBezTo>
                    <a:pt x="6366" y="3150"/>
                    <a:pt x="6904" y="3270"/>
                    <a:pt x="7500" y="3289"/>
                  </a:cubicBezTo>
                  <a:cubicBezTo>
                    <a:pt x="7655" y="3300"/>
                    <a:pt x="7807" y="3305"/>
                    <a:pt x="7959" y="3305"/>
                  </a:cubicBezTo>
                  <a:cubicBezTo>
                    <a:pt x="8394" y="3305"/>
                    <a:pt x="8818" y="3264"/>
                    <a:pt x="9231" y="3190"/>
                  </a:cubicBezTo>
                  <a:cubicBezTo>
                    <a:pt x="9768" y="3091"/>
                    <a:pt x="10265" y="2951"/>
                    <a:pt x="10743" y="2752"/>
                  </a:cubicBezTo>
                  <a:cubicBezTo>
                    <a:pt x="11181" y="2534"/>
                    <a:pt x="11618" y="2295"/>
                    <a:pt x="11976" y="2036"/>
                  </a:cubicBezTo>
                  <a:cubicBezTo>
                    <a:pt x="12334" y="1758"/>
                    <a:pt x="12653" y="1479"/>
                    <a:pt x="12971" y="1280"/>
                  </a:cubicBezTo>
                  <a:cubicBezTo>
                    <a:pt x="13607" y="863"/>
                    <a:pt x="14184" y="684"/>
                    <a:pt x="14622" y="684"/>
                  </a:cubicBezTo>
                  <a:cubicBezTo>
                    <a:pt x="15008" y="684"/>
                    <a:pt x="15224" y="785"/>
                    <a:pt x="15255" y="785"/>
                  </a:cubicBezTo>
                  <a:cubicBezTo>
                    <a:pt x="15257" y="785"/>
                    <a:pt x="15259" y="785"/>
                    <a:pt x="15259" y="783"/>
                  </a:cubicBezTo>
                  <a:lnTo>
                    <a:pt x="15199" y="703"/>
                  </a:lnTo>
                  <a:cubicBezTo>
                    <a:pt x="15159" y="684"/>
                    <a:pt x="15119" y="684"/>
                    <a:pt x="15060" y="664"/>
                  </a:cubicBezTo>
                  <a:cubicBezTo>
                    <a:pt x="14940" y="644"/>
                    <a:pt x="14801" y="584"/>
                    <a:pt x="14562" y="584"/>
                  </a:cubicBezTo>
                  <a:cubicBezTo>
                    <a:pt x="14542" y="583"/>
                    <a:pt x="14520" y="583"/>
                    <a:pt x="14498" y="583"/>
                  </a:cubicBezTo>
                  <a:cubicBezTo>
                    <a:pt x="14083" y="583"/>
                    <a:pt x="13495" y="764"/>
                    <a:pt x="12871" y="1161"/>
                  </a:cubicBezTo>
                  <a:cubicBezTo>
                    <a:pt x="12553" y="1360"/>
                    <a:pt x="12235" y="1638"/>
                    <a:pt x="11857" y="1877"/>
                  </a:cubicBezTo>
                  <a:cubicBezTo>
                    <a:pt x="11479" y="2156"/>
                    <a:pt x="11061" y="2374"/>
                    <a:pt x="10624" y="2573"/>
                  </a:cubicBezTo>
                  <a:cubicBezTo>
                    <a:pt x="10166" y="2772"/>
                    <a:pt x="9649" y="2931"/>
                    <a:pt x="9132" y="3031"/>
                  </a:cubicBezTo>
                  <a:cubicBezTo>
                    <a:pt x="8744" y="3074"/>
                    <a:pt x="8347" y="3107"/>
                    <a:pt x="7939" y="3107"/>
                  </a:cubicBezTo>
                  <a:cubicBezTo>
                    <a:pt x="7781" y="3107"/>
                    <a:pt x="7622" y="3102"/>
                    <a:pt x="7461" y="3091"/>
                  </a:cubicBezTo>
                  <a:cubicBezTo>
                    <a:pt x="6884" y="3071"/>
                    <a:pt x="6347" y="2951"/>
                    <a:pt x="5810" y="2792"/>
                  </a:cubicBezTo>
                  <a:cubicBezTo>
                    <a:pt x="5571" y="2713"/>
                    <a:pt x="5312" y="2613"/>
                    <a:pt x="5073" y="2534"/>
                  </a:cubicBezTo>
                  <a:cubicBezTo>
                    <a:pt x="4855" y="2434"/>
                    <a:pt x="4596" y="2335"/>
                    <a:pt x="4397" y="2175"/>
                  </a:cubicBezTo>
                  <a:cubicBezTo>
                    <a:pt x="3562" y="1678"/>
                    <a:pt x="2965" y="962"/>
                    <a:pt x="2308" y="544"/>
                  </a:cubicBezTo>
                  <a:cubicBezTo>
                    <a:pt x="1764" y="140"/>
                    <a:pt x="1173" y="0"/>
                    <a:pt x="7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6" name="Google Shape;205;p17">
              <a:extLst>
                <a:ext uri="{FF2B5EF4-FFF2-40B4-BE49-F238E27FC236}">
                  <a16:creationId xmlns:a16="http://schemas.microsoft.com/office/drawing/2014/main" xmlns="" id="{6E940E16-A241-4E63-9CB9-795E61B01378}"/>
                </a:ext>
              </a:extLst>
            </p:cNvPr>
            <p:cNvSpPr/>
            <p:nvPr/>
          </p:nvSpPr>
          <p:spPr>
            <a:xfrm>
              <a:off x="2735500" y="1812117"/>
              <a:ext cx="174018" cy="63319"/>
            </a:xfrm>
            <a:custGeom>
              <a:avLst/>
              <a:gdLst/>
              <a:ahLst/>
              <a:cxnLst/>
              <a:rect l="l" t="t" r="r" b="b"/>
              <a:pathLst>
                <a:path w="4378" h="1593" extrusionOk="0">
                  <a:moveTo>
                    <a:pt x="1493" y="0"/>
                  </a:moveTo>
                  <a:cubicBezTo>
                    <a:pt x="1194" y="0"/>
                    <a:pt x="916" y="0"/>
                    <a:pt x="697" y="40"/>
                  </a:cubicBezTo>
                  <a:cubicBezTo>
                    <a:pt x="458" y="60"/>
                    <a:pt x="299" y="120"/>
                    <a:pt x="160" y="160"/>
                  </a:cubicBezTo>
                  <a:cubicBezTo>
                    <a:pt x="41" y="219"/>
                    <a:pt x="1" y="239"/>
                    <a:pt x="1" y="239"/>
                  </a:cubicBezTo>
                  <a:cubicBezTo>
                    <a:pt x="1" y="241"/>
                    <a:pt x="3" y="242"/>
                    <a:pt x="7" y="242"/>
                  </a:cubicBezTo>
                  <a:cubicBezTo>
                    <a:pt x="45" y="242"/>
                    <a:pt x="280" y="156"/>
                    <a:pt x="697" y="120"/>
                  </a:cubicBezTo>
                  <a:cubicBezTo>
                    <a:pt x="818" y="87"/>
                    <a:pt x="944" y="72"/>
                    <a:pt x="1083" y="72"/>
                  </a:cubicBezTo>
                  <a:cubicBezTo>
                    <a:pt x="1197" y="72"/>
                    <a:pt x="1319" y="82"/>
                    <a:pt x="1453" y="100"/>
                  </a:cubicBezTo>
                  <a:cubicBezTo>
                    <a:pt x="1732" y="120"/>
                    <a:pt x="2050" y="160"/>
                    <a:pt x="2388" y="259"/>
                  </a:cubicBezTo>
                  <a:cubicBezTo>
                    <a:pt x="2706" y="358"/>
                    <a:pt x="3005" y="498"/>
                    <a:pt x="3243" y="637"/>
                  </a:cubicBezTo>
                  <a:cubicBezTo>
                    <a:pt x="3502" y="796"/>
                    <a:pt x="3701" y="935"/>
                    <a:pt x="3880" y="1094"/>
                  </a:cubicBezTo>
                  <a:cubicBezTo>
                    <a:pt x="4187" y="1344"/>
                    <a:pt x="4327" y="1593"/>
                    <a:pt x="4372" y="1593"/>
                  </a:cubicBezTo>
                  <a:cubicBezTo>
                    <a:pt x="4374" y="1593"/>
                    <a:pt x="4376" y="1593"/>
                    <a:pt x="4377" y="1592"/>
                  </a:cubicBezTo>
                  <a:cubicBezTo>
                    <a:pt x="4377" y="1592"/>
                    <a:pt x="4337" y="1532"/>
                    <a:pt x="4278" y="1453"/>
                  </a:cubicBezTo>
                  <a:cubicBezTo>
                    <a:pt x="4218" y="1413"/>
                    <a:pt x="4178" y="1353"/>
                    <a:pt x="4119" y="1293"/>
                  </a:cubicBezTo>
                  <a:cubicBezTo>
                    <a:pt x="4079" y="1214"/>
                    <a:pt x="3999" y="1134"/>
                    <a:pt x="3920" y="1055"/>
                  </a:cubicBezTo>
                  <a:cubicBezTo>
                    <a:pt x="3780" y="896"/>
                    <a:pt x="3542" y="717"/>
                    <a:pt x="3303" y="557"/>
                  </a:cubicBezTo>
                  <a:cubicBezTo>
                    <a:pt x="3044" y="418"/>
                    <a:pt x="2746" y="259"/>
                    <a:pt x="2428" y="160"/>
                  </a:cubicBezTo>
                  <a:cubicBezTo>
                    <a:pt x="2109" y="60"/>
                    <a:pt x="1791" y="20"/>
                    <a:pt x="14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7" name="Google Shape;206;p17">
              <a:extLst>
                <a:ext uri="{FF2B5EF4-FFF2-40B4-BE49-F238E27FC236}">
                  <a16:creationId xmlns:a16="http://schemas.microsoft.com/office/drawing/2014/main" xmlns="" id="{9761533F-B648-46C3-9917-8119A8CC259A}"/>
                </a:ext>
              </a:extLst>
            </p:cNvPr>
            <p:cNvSpPr/>
            <p:nvPr/>
          </p:nvSpPr>
          <p:spPr>
            <a:xfrm>
              <a:off x="2913417" y="1954458"/>
              <a:ext cx="541691" cy="81603"/>
            </a:xfrm>
            <a:custGeom>
              <a:avLst/>
              <a:gdLst/>
              <a:ahLst/>
              <a:cxnLst/>
              <a:rect l="l" t="t" r="r" b="b"/>
              <a:pathLst>
                <a:path w="13628" h="2053" extrusionOk="0">
                  <a:moveTo>
                    <a:pt x="13627" y="418"/>
                  </a:moveTo>
                  <a:cubicBezTo>
                    <a:pt x="13627" y="418"/>
                    <a:pt x="13587" y="418"/>
                    <a:pt x="13506" y="484"/>
                  </a:cubicBezTo>
                  <a:lnTo>
                    <a:pt x="13506" y="484"/>
                  </a:lnTo>
                  <a:cubicBezTo>
                    <a:pt x="13576" y="435"/>
                    <a:pt x="13627" y="418"/>
                    <a:pt x="13627" y="418"/>
                  </a:cubicBezTo>
                  <a:close/>
                  <a:moveTo>
                    <a:pt x="13506" y="484"/>
                  </a:moveTo>
                  <a:lnTo>
                    <a:pt x="13506" y="484"/>
                  </a:lnTo>
                  <a:cubicBezTo>
                    <a:pt x="13500" y="488"/>
                    <a:pt x="13494" y="493"/>
                    <a:pt x="13488" y="497"/>
                  </a:cubicBezTo>
                  <a:cubicBezTo>
                    <a:pt x="13388" y="537"/>
                    <a:pt x="13269" y="617"/>
                    <a:pt x="13130" y="676"/>
                  </a:cubicBezTo>
                  <a:cubicBezTo>
                    <a:pt x="13111" y="691"/>
                    <a:pt x="13091" y="704"/>
                    <a:pt x="13070" y="716"/>
                  </a:cubicBezTo>
                  <a:lnTo>
                    <a:pt x="13070" y="716"/>
                  </a:lnTo>
                  <a:cubicBezTo>
                    <a:pt x="13070" y="716"/>
                    <a:pt x="13070" y="716"/>
                    <a:pt x="13070" y="716"/>
                  </a:cubicBezTo>
                  <a:cubicBezTo>
                    <a:pt x="13229" y="637"/>
                    <a:pt x="13349" y="577"/>
                    <a:pt x="13448" y="537"/>
                  </a:cubicBezTo>
                  <a:cubicBezTo>
                    <a:pt x="13469" y="516"/>
                    <a:pt x="13489" y="498"/>
                    <a:pt x="13506" y="484"/>
                  </a:cubicBezTo>
                  <a:close/>
                  <a:moveTo>
                    <a:pt x="1" y="0"/>
                  </a:moveTo>
                  <a:cubicBezTo>
                    <a:pt x="80" y="40"/>
                    <a:pt x="200" y="119"/>
                    <a:pt x="339" y="219"/>
                  </a:cubicBezTo>
                  <a:cubicBezTo>
                    <a:pt x="418" y="259"/>
                    <a:pt x="498" y="318"/>
                    <a:pt x="597" y="358"/>
                  </a:cubicBezTo>
                  <a:cubicBezTo>
                    <a:pt x="697" y="418"/>
                    <a:pt x="796" y="497"/>
                    <a:pt x="916" y="537"/>
                  </a:cubicBezTo>
                  <a:cubicBezTo>
                    <a:pt x="1135" y="637"/>
                    <a:pt x="1413" y="796"/>
                    <a:pt x="1711" y="915"/>
                  </a:cubicBezTo>
                  <a:cubicBezTo>
                    <a:pt x="1871" y="955"/>
                    <a:pt x="2010" y="1034"/>
                    <a:pt x="2189" y="1114"/>
                  </a:cubicBezTo>
                  <a:cubicBezTo>
                    <a:pt x="2348" y="1194"/>
                    <a:pt x="2527" y="1233"/>
                    <a:pt x="2706" y="1313"/>
                  </a:cubicBezTo>
                  <a:cubicBezTo>
                    <a:pt x="3064" y="1432"/>
                    <a:pt x="3462" y="1532"/>
                    <a:pt x="3880" y="1651"/>
                  </a:cubicBezTo>
                  <a:cubicBezTo>
                    <a:pt x="4715" y="1850"/>
                    <a:pt x="5670" y="2009"/>
                    <a:pt x="6665" y="2049"/>
                  </a:cubicBezTo>
                  <a:cubicBezTo>
                    <a:pt x="6794" y="2052"/>
                    <a:pt x="6922" y="2053"/>
                    <a:pt x="7048" y="2053"/>
                  </a:cubicBezTo>
                  <a:cubicBezTo>
                    <a:pt x="7920" y="2053"/>
                    <a:pt x="8740" y="1994"/>
                    <a:pt x="9470" y="1890"/>
                  </a:cubicBezTo>
                  <a:cubicBezTo>
                    <a:pt x="9887" y="1810"/>
                    <a:pt x="10285" y="1731"/>
                    <a:pt x="10663" y="1631"/>
                  </a:cubicBezTo>
                  <a:cubicBezTo>
                    <a:pt x="10862" y="1572"/>
                    <a:pt x="11041" y="1532"/>
                    <a:pt x="11220" y="1492"/>
                  </a:cubicBezTo>
                  <a:cubicBezTo>
                    <a:pt x="11379" y="1412"/>
                    <a:pt x="11558" y="1353"/>
                    <a:pt x="11717" y="1313"/>
                  </a:cubicBezTo>
                  <a:cubicBezTo>
                    <a:pt x="12036" y="1214"/>
                    <a:pt x="12274" y="1074"/>
                    <a:pt x="12533" y="995"/>
                  </a:cubicBezTo>
                  <a:cubicBezTo>
                    <a:pt x="12633" y="935"/>
                    <a:pt x="12752" y="895"/>
                    <a:pt x="12851" y="836"/>
                  </a:cubicBezTo>
                  <a:cubicBezTo>
                    <a:pt x="12927" y="790"/>
                    <a:pt x="13003" y="756"/>
                    <a:pt x="13070" y="716"/>
                  </a:cubicBezTo>
                  <a:lnTo>
                    <a:pt x="13070" y="716"/>
                  </a:lnTo>
                  <a:cubicBezTo>
                    <a:pt x="12990" y="736"/>
                    <a:pt x="12891" y="776"/>
                    <a:pt x="12792" y="836"/>
                  </a:cubicBezTo>
                  <a:cubicBezTo>
                    <a:pt x="12692" y="855"/>
                    <a:pt x="12593" y="915"/>
                    <a:pt x="12473" y="955"/>
                  </a:cubicBezTo>
                  <a:cubicBezTo>
                    <a:pt x="12235" y="1054"/>
                    <a:pt x="11976" y="1154"/>
                    <a:pt x="11658" y="1253"/>
                  </a:cubicBezTo>
                  <a:cubicBezTo>
                    <a:pt x="11499" y="1313"/>
                    <a:pt x="11359" y="1353"/>
                    <a:pt x="11180" y="1412"/>
                  </a:cubicBezTo>
                  <a:cubicBezTo>
                    <a:pt x="11041" y="1492"/>
                    <a:pt x="10842" y="1512"/>
                    <a:pt x="10663" y="1552"/>
                  </a:cubicBezTo>
                  <a:cubicBezTo>
                    <a:pt x="10285" y="1651"/>
                    <a:pt x="9887" y="1731"/>
                    <a:pt x="9470" y="1810"/>
                  </a:cubicBezTo>
                  <a:cubicBezTo>
                    <a:pt x="8793" y="1905"/>
                    <a:pt x="8066" y="1962"/>
                    <a:pt x="7299" y="1962"/>
                  </a:cubicBezTo>
                  <a:cubicBezTo>
                    <a:pt x="7097" y="1962"/>
                    <a:pt x="6892" y="1958"/>
                    <a:pt x="6685" y="1950"/>
                  </a:cubicBezTo>
                  <a:cubicBezTo>
                    <a:pt x="5690" y="1930"/>
                    <a:pt x="4775" y="1790"/>
                    <a:pt x="3920" y="1591"/>
                  </a:cubicBezTo>
                  <a:cubicBezTo>
                    <a:pt x="3502" y="1452"/>
                    <a:pt x="3104" y="1353"/>
                    <a:pt x="2746" y="1233"/>
                  </a:cubicBezTo>
                  <a:cubicBezTo>
                    <a:pt x="2587" y="1194"/>
                    <a:pt x="2408" y="1134"/>
                    <a:pt x="2229" y="1054"/>
                  </a:cubicBezTo>
                  <a:cubicBezTo>
                    <a:pt x="2050" y="995"/>
                    <a:pt x="1910" y="915"/>
                    <a:pt x="1751" y="855"/>
                  </a:cubicBezTo>
                  <a:cubicBezTo>
                    <a:pt x="1453" y="736"/>
                    <a:pt x="1194" y="597"/>
                    <a:pt x="956" y="497"/>
                  </a:cubicBezTo>
                  <a:cubicBezTo>
                    <a:pt x="836" y="438"/>
                    <a:pt x="737" y="398"/>
                    <a:pt x="637" y="338"/>
                  </a:cubicBezTo>
                  <a:cubicBezTo>
                    <a:pt x="538" y="298"/>
                    <a:pt x="438" y="239"/>
                    <a:pt x="359" y="199"/>
                  </a:cubicBezTo>
                  <a:cubicBezTo>
                    <a:pt x="220" y="119"/>
                    <a:pt x="100" y="4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8" name="Google Shape;207;p17">
              <a:extLst>
                <a:ext uri="{FF2B5EF4-FFF2-40B4-BE49-F238E27FC236}">
                  <a16:creationId xmlns:a16="http://schemas.microsoft.com/office/drawing/2014/main" xmlns="" id="{6A6A982B-050C-4469-9178-1E9B533E57A2}"/>
                </a:ext>
              </a:extLst>
            </p:cNvPr>
            <p:cNvSpPr/>
            <p:nvPr/>
          </p:nvSpPr>
          <p:spPr>
            <a:xfrm>
              <a:off x="3451897" y="1798603"/>
              <a:ext cx="178748" cy="89474"/>
            </a:xfrm>
            <a:custGeom>
              <a:avLst/>
              <a:gdLst/>
              <a:ahLst/>
              <a:cxnLst/>
              <a:rect l="l" t="t" r="r" b="b"/>
              <a:pathLst>
                <a:path w="4497" h="2251" extrusionOk="0">
                  <a:moveTo>
                    <a:pt x="3679" y="1"/>
                  </a:moveTo>
                  <a:cubicBezTo>
                    <a:pt x="3208" y="1"/>
                    <a:pt x="2571" y="161"/>
                    <a:pt x="1970" y="500"/>
                  </a:cubicBezTo>
                  <a:cubicBezTo>
                    <a:pt x="1333" y="877"/>
                    <a:pt x="836" y="1335"/>
                    <a:pt x="518" y="1673"/>
                  </a:cubicBezTo>
                  <a:cubicBezTo>
                    <a:pt x="180" y="2031"/>
                    <a:pt x="1" y="2250"/>
                    <a:pt x="1" y="2250"/>
                  </a:cubicBezTo>
                  <a:cubicBezTo>
                    <a:pt x="1" y="2250"/>
                    <a:pt x="219" y="2051"/>
                    <a:pt x="577" y="1733"/>
                  </a:cubicBezTo>
                  <a:cubicBezTo>
                    <a:pt x="916" y="1395"/>
                    <a:pt x="1393" y="957"/>
                    <a:pt x="2010" y="599"/>
                  </a:cubicBezTo>
                  <a:cubicBezTo>
                    <a:pt x="2626" y="261"/>
                    <a:pt x="3283" y="82"/>
                    <a:pt x="3760" y="82"/>
                  </a:cubicBezTo>
                  <a:cubicBezTo>
                    <a:pt x="3800" y="80"/>
                    <a:pt x="3839" y="79"/>
                    <a:pt x="3877" y="79"/>
                  </a:cubicBezTo>
                  <a:cubicBezTo>
                    <a:pt x="4213" y="79"/>
                    <a:pt x="4445" y="144"/>
                    <a:pt x="4489" y="144"/>
                  </a:cubicBezTo>
                  <a:cubicBezTo>
                    <a:pt x="4494" y="144"/>
                    <a:pt x="4496" y="143"/>
                    <a:pt x="4496" y="141"/>
                  </a:cubicBezTo>
                  <a:cubicBezTo>
                    <a:pt x="4496" y="141"/>
                    <a:pt x="4457" y="102"/>
                    <a:pt x="4317" y="82"/>
                  </a:cubicBezTo>
                  <a:cubicBezTo>
                    <a:pt x="4178" y="62"/>
                    <a:pt x="3999" y="2"/>
                    <a:pt x="3760" y="2"/>
                  </a:cubicBezTo>
                  <a:cubicBezTo>
                    <a:pt x="3734" y="1"/>
                    <a:pt x="3707" y="1"/>
                    <a:pt x="3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9" name="Google Shape;208;p17">
              <a:extLst>
                <a:ext uri="{FF2B5EF4-FFF2-40B4-BE49-F238E27FC236}">
                  <a16:creationId xmlns:a16="http://schemas.microsoft.com/office/drawing/2014/main" xmlns="" id="{479F661E-A71F-46C1-85F9-06AC1B2A0DF8}"/>
                </a:ext>
              </a:extLst>
            </p:cNvPr>
            <p:cNvSpPr/>
            <p:nvPr/>
          </p:nvSpPr>
          <p:spPr>
            <a:xfrm>
              <a:off x="2899982" y="2178206"/>
              <a:ext cx="567766" cy="63319"/>
            </a:xfrm>
            <a:custGeom>
              <a:avLst/>
              <a:gdLst/>
              <a:ahLst/>
              <a:cxnLst/>
              <a:rect l="l" t="t" r="r" b="b"/>
              <a:pathLst>
                <a:path w="14284" h="1593" extrusionOk="0">
                  <a:moveTo>
                    <a:pt x="14283" y="1"/>
                  </a:moveTo>
                  <a:cubicBezTo>
                    <a:pt x="14282" y="1"/>
                    <a:pt x="14223" y="40"/>
                    <a:pt x="14184" y="40"/>
                  </a:cubicBezTo>
                  <a:cubicBezTo>
                    <a:pt x="14085" y="60"/>
                    <a:pt x="13965" y="140"/>
                    <a:pt x="13786" y="180"/>
                  </a:cubicBezTo>
                  <a:cubicBezTo>
                    <a:pt x="13607" y="239"/>
                    <a:pt x="13388" y="339"/>
                    <a:pt x="13130" y="399"/>
                  </a:cubicBezTo>
                  <a:cubicBezTo>
                    <a:pt x="12891" y="478"/>
                    <a:pt x="12612" y="597"/>
                    <a:pt x="12294" y="677"/>
                  </a:cubicBezTo>
                  <a:cubicBezTo>
                    <a:pt x="12135" y="737"/>
                    <a:pt x="11976" y="777"/>
                    <a:pt x="11797" y="836"/>
                  </a:cubicBezTo>
                  <a:cubicBezTo>
                    <a:pt x="11618" y="876"/>
                    <a:pt x="11439" y="896"/>
                    <a:pt x="11240" y="956"/>
                  </a:cubicBezTo>
                  <a:cubicBezTo>
                    <a:pt x="10882" y="1055"/>
                    <a:pt x="10444" y="1135"/>
                    <a:pt x="10026" y="1194"/>
                  </a:cubicBezTo>
                  <a:cubicBezTo>
                    <a:pt x="9151" y="1353"/>
                    <a:pt x="8216" y="1433"/>
                    <a:pt x="7202" y="1453"/>
                  </a:cubicBezTo>
                  <a:cubicBezTo>
                    <a:pt x="6167" y="1453"/>
                    <a:pt x="5212" y="1373"/>
                    <a:pt x="4337" y="1254"/>
                  </a:cubicBezTo>
                  <a:cubicBezTo>
                    <a:pt x="3919" y="1174"/>
                    <a:pt x="3482" y="1135"/>
                    <a:pt x="3124" y="1035"/>
                  </a:cubicBezTo>
                  <a:cubicBezTo>
                    <a:pt x="2945" y="975"/>
                    <a:pt x="2746" y="956"/>
                    <a:pt x="2567" y="896"/>
                  </a:cubicBezTo>
                  <a:cubicBezTo>
                    <a:pt x="2388" y="876"/>
                    <a:pt x="2228" y="836"/>
                    <a:pt x="2069" y="777"/>
                  </a:cubicBezTo>
                  <a:cubicBezTo>
                    <a:pt x="1751" y="697"/>
                    <a:pt x="1453" y="597"/>
                    <a:pt x="1194" y="538"/>
                  </a:cubicBezTo>
                  <a:cubicBezTo>
                    <a:pt x="955" y="458"/>
                    <a:pt x="737" y="379"/>
                    <a:pt x="558" y="299"/>
                  </a:cubicBezTo>
                  <a:cubicBezTo>
                    <a:pt x="398" y="239"/>
                    <a:pt x="259" y="200"/>
                    <a:pt x="160" y="160"/>
                  </a:cubicBezTo>
                  <a:cubicBezTo>
                    <a:pt x="60" y="100"/>
                    <a:pt x="1" y="100"/>
                    <a:pt x="1" y="100"/>
                  </a:cubicBezTo>
                  <a:lnTo>
                    <a:pt x="1" y="100"/>
                  </a:lnTo>
                  <a:cubicBezTo>
                    <a:pt x="1" y="100"/>
                    <a:pt x="40" y="140"/>
                    <a:pt x="140" y="180"/>
                  </a:cubicBezTo>
                  <a:cubicBezTo>
                    <a:pt x="239" y="239"/>
                    <a:pt x="378" y="279"/>
                    <a:pt x="538" y="359"/>
                  </a:cubicBezTo>
                  <a:cubicBezTo>
                    <a:pt x="697" y="438"/>
                    <a:pt x="935" y="538"/>
                    <a:pt x="1174" y="597"/>
                  </a:cubicBezTo>
                  <a:cubicBezTo>
                    <a:pt x="1433" y="677"/>
                    <a:pt x="1691" y="796"/>
                    <a:pt x="2030" y="876"/>
                  </a:cubicBezTo>
                  <a:cubicBezTo>
                    <a:pt x="2169" y="936"/>
                    <a:pt x="2348" y="975"/>
                    <a:pt x="2527" y="1035"/>
                  </a:cubicBezTo>
                  <a:cubicBezTo>
                    <a:pt x="2686" y="1075"/>
                    <a:pt x="2865" y="1095"/>
                    <a:pt x="3064" y="1154"/>
                  </a:cubicBezTo>
                  <a:cubicBezTo>
                    <a:pt x="3462" y="1254"/>
                    <a:pt x="3860" y="1334"/>
                    <a:pt x="4317" y="1393"/>
                  </a:cubicBezTo>
                  <a:cubicBezTo>
                    <a:pt x="5173" y="1532"/>
                    <a:pt x="6147" y="1592"/>
                    <a:pt x="7162" y="1592"/>
                  </a:cubicBezTo>
                  <a:cubicBezTo>
                    <a:pt x="8196" y="1592"/>
                    <a:pt x="9151" y="1493"/>
                    <a:pt x="10026" y="1353"/>
                  </a:cubicBezTo>
                  <a:cubicBezTo>
                    <a:pt x="10444" y="1274"/>
                    <a:pt x="10882" y="1194"/>
                    <a:pt x="11240" y="1095"/>
                  </a:cubicBezTo>
                  <a:cubicBezTo>
                    <a:pt x="11419" y="1055"/>
                    <a:pt x="11618" y="995"/>
                    <a:pt x="11797" y="956"/>
                  </a:cubicBezTo>
                  <a:cubicBezTo>
                    <a:pt x="11976" y="896"/>
                    <a:pt x="12135" y="856"/>
                    <a:pt x="12294" y="796"/>
                  </a:cubicBezTo>
                  <a:cubicBezTo>
                    <a:pt x="12612" y="697"/>
                    <a:pt x="12891" y="597"/>
                    <a:pt x="13130" y="498"/>
                  </a:cubicBezTo>
                  <a:cubicBezTo>
                    <a:pt x="13388" y="438"/>
                    <a:pt x="13587" y="339"/>
                    <a:pt x="13766" y="259"/>
                  </a:cubicBezTo>
                  <a:cubicBezTo>
                    <a:pt x="13925" y="180"/>
                    <a:pt x="14065" y="140"/>
                    <a:pt x="14164" y="80"/>
                  </a:cubicBezTo>
                  <a:cubicBezTo>
                    <a:pt x="14223" y="41"/>
                    <a:pt x="14282" y="1"/>
                    <a:pt x="14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0" name="Google Shape;209;p17">
              <a:extLst>
                <a:ext uri="{FF2B5EF4-FFF2-40B4-BE49-F238E27FC236}">
                  <a16:creationId xmlns:a16="http://schemas.microsoft.com/office/drawing/2014/main" xmlns="" id="{34CDE3DE-61A5-4222-9911-DF88B677CE2C}"/>
                </a:ext>
              </a:extLst>
            </p:cNvPr>
            <p:cNvSpPr/>
            <p:nvPr/>
          </p:nvSpPr>
          <p:spPr>
            <a:xfrm>
              <a:off x="2892867" y="2415150"/>
              <a:ext cx="611250" cy="38278"/>
            </a:xfrm>
            <a:custGeom>
              <a:avLst/>
              <a:gdLst/>
              <a:ahLst/>
              <a:cxnLst/>
              <a:rect l="l" t="t" r="r" b="b"/>
              <a:pathLst>
                <a:path w="15378" h="963" extrusionOk="0">
                  <a:moveTo>
                    <a:pt x="15330" y="576"/>
                  </a:moveTo>
                  <a:cubicBezTo>
                    <a:pt x="15316" y="576"/>
                    <a:pt x="15298" y="578"/>
                    <a:pt x="15278" y="584"/>
                  </a:cubicBezTo>
                  <a:lnTo>
                    <a:pt x="15378" y="584"/>
                  </a:lnTo>
                  <a:cubicBezTo>
                    <a:pt x="15378" y="584"/>
                    <a:pt x="15360" y="576"/>
                    <a:pt x="15330" y="576"/>
                  </a:cubicBezTo>
                  <a:close/>
                  <a:moveTo>
                    <a:pt x="8493" y="0"/>
                  </a:moveTo>
                  <a:cubicBezTo>
                    <a:pt x="8232" y="0"/>
                    <a:pt x="7968" y="3"/>
                    <a:pt x="7699" y="8"/>
                  </a:cubicBezTo>
                  <a:cubicBezTo>
                    <a:pt x="6625" y="47"/>
                    <a:pt x="5610" y="87"/>
                    <a:pt x="4695" y="187"/>
                  </a:cubicBezTo>
                  <a:cubicBezTo>
                    <a:pt x="3740" y="286"/>
                    <a:pt x="2925" y="385"/>
                    <a:pt x="2228" y="505"/>
                  </a:cubicBezTo>
                  <a:cubicBezTo>
                    <a:pt x="1532" y="604"/>
                    <a:pt x="955" y="744"/>
                    <a:pt x="597" y="803"/>
                  </a:cubicBezTo>
                  <a:cubicBezTo>
                    <a:pt x="398" y="863"/>
                    <a:pt x="259" y="883"/>
                    <a:pt x="140" y="903"/>
                  </a:cubicBezTo>
                  <a:cubicBezTo>
                    <a:pt x="40" y="942"/>
                    <a:pt x="0" y="962"/>
                    <a:pt x="0" y="962"/>
                  </a:cubicBezTo>
                  <a:cubicBezTo>
                    <a:pt x="0" y="962"/>
                    <a:pt x="40" y="962"/>
                    <a:pt x="140" y="942"/>
                  </a:cubicBezTo>
                  <a:cubicBezTo>
                    <a:pt x="259" y="903"/>
                    <a:pt x="418" y="883"/>
                    <a:pt x="597" y="863"/>
                  </a:cubicBezTo>
                  <a:cubicBezTo>
                    <a:pt x="995" y="783"/>
                    <a:pt x="1532" y="684"/>
                    <a:pt x="2228" y="584"/>
                  </a:cubicBezTo>
                  <a:cubicBezTo>
                    <a:pt x="2925" y="485"/>
                    <a:pt x="3740" y="385"/>
                    <a:pt x="4675" y="286"/>
                  </a:cubicBezTo>
                  <a:cubicBezTo>
                    <a:pt x="5590" y="206"/>
                    <a:pt x="6605" y="147"/>
                    <a:pt x="7679" y="107"/>
                  </a:cubicBezTo>
                  <a:cubicBezTo>
                    <a:pt x="8753" y="107"/>
                    <a:pt x="9768" y="107"/>
                    <a:pt x="10683" y="167"/>
                  </a:cubicBezTo>
                  <a:cubicBezTo>
                    <a:pt x="11598" y="187"/>
                    <a:pt x="12453" y="266"/>
                    <a:pt x="13150" y="346"/>
                  </a:cubicBezTo>
                  <a:cubicBezTo>
                    <a:pt x="13846" y="405"/>
                    <a:pt x="14383" y="485"/>
                    <a:pt x="14781" y="545"/>
                  </a:cubicBezTo>
                  <a:cubicBezTo>
                    <a:pt x="14960" y="565"/>
                    <a:pt x="15119" y="565"/>
                    <a:pt x="15238" y="584"/>
                  </a:cubicBezTo>
                  <a:lnTo>
                    <a:pt x="15278" y="584"/>
                  </a:lnTo>
                  <a:cubicBezTo>
                    <a:pt x="15159" y="565"/>
                    <a:pt x="15019" y="545"/>
                    <a:pt x="14840" y="505"/>
                  </a:cubicBezTo>
                  <a:cubicBezTo>
                    <a:pt x="14462" y="465"/>
                    <a:pt x="13886" y="366"/>
                    <a:pt x="13189" y="286"/>
                  </a:cubicBezTo>
                  <a:cubicBezTo>
                    <a:pt x="12493" y="187"/>
                    <a:pt x="11658" y="107"/>
                    <a:pt x="10743" y="67"/>
                  </a:cubicBezTo>
                  <a:cubicBezTo>
                    <a:pt x="10026" y="22"/>
                    <a:pt x="9277" y="0"/>
                    <a:pt x="84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1" name="Google Shape;210;p17">
              <a:extLst>
                <a:ext uri="{FF2B5EF4-FFF2-40B4-BE49-F238E27FC236}">
                  <a16:creationId xmlns:a16="http://schemas.microsoft.com/office/drawing/2014/main" xmlns="" id="{775C2A63-362D-42FA-857E-874544E94E08}"/>
                </a:ext>
              </a:extLst>
            </p:cNvPr>
            <p:cNvSpPr/>
            <p:nvPr/>
          </p:nvSpPr>
          <p:spPr>
            <a:xfrm>
              <a:off x="3538868" y="1831872"/>
              <a:ext cx="189838" cy="359802"/>
            </a:xfrm>
            <a:custGeom>
              <a:avLst/>
              <a:gdLst/>
              <a:ahLst/>
              <a:cxnLst/>
              <a:rect l="l" t="t" r="r" b="b"/>
              <a:pathLst>
                <a:path w="4776" h="9052" extrusionOk="0">
                  <a:moveTo>
                    <a:pt x="3363" y="1"/>
                  </a:moveTo>
                  <a:lnTo>
                    <a:pt x="1" y="4019"/>
                  </a:lnTo>
                  <a:lnTo>
                    <a:pt x="4516" y="9052"/>
                  </a:lnTo>
                  <a:lnTo>
                    <a:pt x="4775" y="6764"/>
                  </a:lnTo>
                  <a:cubicBezTo>
                    <a:pt x="4775" y="6764"/>
                    <a:pt x="3263" y="4138"/>
                    <a:pt x="3959" y="538"/>
                  </a:cubicBezTo>
                  <a:lnTo>
                    <a:pt x="3363" y="1"/>
                  </a:ln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2" name="Google Shape;211;p17">
              <a:extLst>
                <a:ext uri="{FF2B5EF4-FFF2-40B4-BE49-F238E27FC236}">
                  <a16:creationId xmlns:a16="http://schemas.microsoft.com/office/drawing/2014/main" xmlns="" id="{B529257C-7AD2-4539-9998-A4561598E862}"/>
                </a:ext>
              </a:extLst>
            </p:cNvPr>
            <p:cNvSpPr/>
            <p:nvPr/>
          </p:nvSpPr>
          <p:spPr>
            <a:xfrm>
              <a:off x="853623" y="1073580"/>
              <a:ext cx="555881" cy="805223"/>
            </a:xfrm>
            <a:custGeom>
              <a:avLst/>
              <a:gdLst/>
              <a:ahLst/>
              <a:cxnLst/>
              <a:rect l="l" t="t" r="r" b="b"/>
              <a:pathLst>
                <a:path w="13985" h="20258" extrusionOk="0">
                  <a:moveTo>
                    <a:pt x="11498" y="1"/>
                  </a:moveTo>
                  <a:lnTo>
                    <a:pt x="9569" y="339"/>
                  </a:lnTo>
                  <a:cubicBezTo>
                    <a:pt x="9544" y="338"/>
                    <a:pt x="9519" y="338"/>
                    <a:pt x="9494" y="338"/>
                  </a:cubicBezTo>
                  <a:cubicBezTo>
                    <a:pt x="7353" y="338"/>
                    <a:pt x="5327" y="2014"/>
                    <a:pt x="4973" y="4098"/>
                  </a:cubicBezTo>
                  <a:cubicBezTo>
                    <a:pt x="4775" y="5193"/>
                    <a:pt x="4993" y="6406"/>
                    <a:pt x="4476" y="7401"/>
                  </a:cubicBezTo>
                  <a:cubicBezTo>
                    <a:pt x="3800" y="8714"/>
                    <a:pt x="2029" y="9350"/>
                    <a:pt x="1631" y="10763"/>
                  </a:cubicBezTo>
                  <a:cubicBezTo>
                    <a:pt x="1313" y="11956"/>
                    <a:pt x="2089" y="13249"/>
                    <a:pt x="1751" y="14443"/>
                  </a:cubicBezTo>
                  <a:cubicBezTo>
                    <a:pt x="1512" y="15318"/>
                    <a:pt x="736" y="15915"/>
                    <a:pt x="358" y="16730"/>
                  </a:cubicBezTo>
                  <a:cubicBezTo>
                    <a:pt x="0" y="17526"/>
                    <a:pt x="60" y="18501"/>
                    <a:pt x="537" y="19217"/>
                  </a:cubicBezTo>
                  <a:cubicBezTo>
                    <a:pt x="955" y="19844"/>
                    <a:pt x="1708" y="20257"/>
                    <a:pt x="2463" y="20257"/>
                  </a:cubicBezTo>
                  <a:cubicBezTo>
                    <a:pt x="2571" y="20257"/>
                    <a:pt x="2679" y="20249"/>
                    <a:pt x="2785" y="20231"/>
                  </a:cubicBezTo>
                  <a:cubicBezTo>
                    <a:pt x="3322" y="20172"/>
                    <a:pt x="3820" y="19893"/>
                    <a:pt x="4337" y="19714"/>
                  </a:cubicBezTo>
                  <a:cubicBezTo>
                    <a:pt x="4871" y="19539"/>
                    <a:pt x="5418" y="19479"/>
                    <a:pt x="5968" y="19479"/>
                  </a:cubicBezTo>
                  <a:cubicBezTo>
                    <a:pt x="6606" y="19479"/>
                    <a:pt x="7248" y="19560"/>
                    <a:pt x="7878" y="19635"/>
                  </a:cubicBezTo>
                  <a:cubicBezTo>
                    <a:pt x="8612" y="19747"/>
                    <a:pt x="9362" y="19859"/>
                    <a:pt x="10108" y="19859"/>
                  </a:cubicBezTo>
                  <a:cubicBezTo>
                    <a:pt x="10554" y="19859"/>
                    <a:pt x="10999" y="19819"/>
                    <a:pt x="11439" y="19714"/>
                  </a:cubicBezTo>
                  <a:cubicBezTo>
                    <a:pt x="12592" y="19436"/>
                    <a:pt x="13686" y="18580"/>
                    <a:pt x="13865" y="17407"/>
                  </a:cubicBezTo>
                  <a:cubicBezTo>
                    <a:pt x="13985" y="16631"/>
                    <a:pt x="13686" y="15895"/>
                    <a:pt x="13448" y="15139"/>
                  </a:cubicBezTo>
                  <a:cubicBezTo>
                    <a:pt x="11896" y="10285"/>
                    <a:pt x="12632" y="4974"/>
                    <a:pt x="1149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3" name="Google Shape;212;p17">
              <a:extLst>
                <a:ext uri="{FF2B5EF4-FFF2-40B4-BE49-F238E27FC236}">
                  <a16:creationId xmlns:a16="http://schemas.microsoft.com/office/drawing/2014/main" xmlns="" id="{83081554-5323-49AF-A9AB-509454EE1101}"/>
                </a:ext>
              </a:extLst>
            </p:cNvPr>
            <p:cNvSpPr/>
            <p:nvPr/>
          </p:nvSpPr>
          <p:spPr>
            <a:xfrm>
              <a:off x="914478" y="1209999"/>
              <a:ext cx="162134" cy="143611"/>
            </a:xfrm>
            <a:custGeom>
              <a:avLst/>
              <a:gdLst/>
              <a:ahLst/>
              <a:cxnLst/>
              <a:rect l="l" t="t" r="r" b="b"/>
              <a:pathLst>
                <a:path w="4079" h="3613" extrusionOk="0">
                  <a:moveTo>
                    <a:pt x="1587" y="0"/>
                  </a:moveTo>
                  <a:cubicBezTo>
                    <a:pt x="1489" y="0"/>
                    <a:pt x="1391" y="10"/>
                    <a:pt x="1294" y="30"/>
                  </a:cubicBezTo>
                  <a:cubicBezTo>
                    <a:pt x="817" y="129"/>
                    <a:pt x="379" y="468"/>
                    <a:pt x="279" y="945"/>
                  </a:cubicBezTo>
                  <a:cubicBezTo>
                    <a:pt x="198" y="1336"/>
                    <a:pt x="436" y="1766"/>
                    <a:pt x="776" y="1921"/>
                  </a:cubicBezTo>
                  <a:lnTo>
                    <a:pt x="776" y="1921"/>
                  </a:lnTo>
                  <a:cubicBezTo>
                    <a:pt x="467" y="1925"/>
                    <a:pt x="143" y="2202"/>
                    <a:pt x="81" y="2516"/>
                  </a:cubicBezTo>
                  <a:cubicBezTo>
                    <a:pt x="1" y="2934"/>
                    <a:pt x="279" y="3332"/>
                    <a:pt x="677" y="3511"/>
                  </a:cubicBezTo>
                  <a:cubicBezTo>
                    <a:pt x="843" y="3581"/>
                    <a:pt x="1020" y="3612"/>
                    <a:pt x="1201" y="3612"/>
                  </a:cubicBezTo>
                  <a:cubicBezTo>
                    <a:pt x="1431" y="3612"/>
                    <a:pt x="1667" y="3561"/>
                    <a:pt x="1891" y="3471"/>
                  </a:cubicBezTo>
                  <a:cubicBezTo>
                    <a:pt x="2289" y="3332"/>
                    <a:pt x="2627" y="3073"/>
                    <a:pt x="2965" y="2815"/>
                  </a:cubicBezTo>
                  <a:cubicBezTo>
                    <a:pt x="3343" y="2536"/>
                    <a:pt x="3721" y="2238"/>
                    <a:pt x="4079" y="1959"/>
                  </a:cubicBezTo>
                  <a:lnTo>
                    <a:pt x="3701" y="1383"/>
                  </a:lnTo>
                  <a:cubicBezTo>
                    <a:pt x="3403" y="1025"/>
                    <a:pt x="3064" y="647"/>
                    <a:pt x="2667" y="368"/>
                  </a:cubicBezTo>
                  <a:cubicBezTo>
                    <a:pt x="2350" y="146"/>
                    <a:pt x="1970" y="0"/>
                    <a:pt x="1587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4" name="Google Shape;213;p17">
              <a:extLst>
                <a:ext uri="{FF2B5EF4-FFF2-40B4-BE49-F238E27FC236}">
                  <a16:creationId xmlns:a16="http://schemas.microsoft.com/office/drawing/2014/main" xmlns="" id="{56EC01FE-A13A-42CD-B6A5-C97BA1297D35}"/>
                </a:ext>
              </a:extLst>
            </p:cNvPr>
            <p:cNvSpPr/>
            <p:nvPr/>
          </p:nvSpPr>
          <p:spPr>
            <a:xfrm>
              <a:off x="878108" y="1143976"/>
              <a:ext cx="320292" cy="682400"/>
            </a:xfrm>
            <a:custGeom>
              <a:avLst/>
              <a:gdLst/>
              <a:ahLst/>
              <a:cxnLst/>
              <a:rect l="l" t="t" r="r" b="b"/>
              <a:pathLst>
                <a:path w="8058" h="17168" extrusionOk="0">
                  <a:moveTo>
                    <a:pt x="7998" y="0"/>
                  </a:moveTo>
                  <a:cubicBezTo>
                    <a:pt x="7978" y="20"/>
                    <a:pt x="7938" y="20"/>
                    <a:pt x="7859" y="40"/>
                  </a:cubicBezTo>
                  <a:cubicBezTo>
                    <a:pt x="7739" y="99"/>
                    <a:pt x="7540" y="159"/>
                    <a:pt x="7302" y="318"/>
                  </a:cubicBezTo>
                  <a:cubicBezTo>
                    <a:pt x="6864" y="617"/>
                    <a:pt x="6287" y="1213"/>
                    <a:pt x="6009" y="2129"/>
                  </a:cubicBezTo>
                  <a:cubicBezTo>
                    <a:pt x="5869" y="2606"/>
                    <a:pt x="5770" y="3123"/>
                    <a:pt x="5750" y="3680"/>
                  </a:cubicBezTo>
                  <a:cubicBezTo>
                    <a:pt x="5690" y="4217"/>
                    <a:pt x="5730" y="4814"/>
                    <a:pt x="5611" y="5431"/>
                  </a:cubicBezTo>
                  <a:cubicBezTo>
                    <a:pt x="5551" y="5729"/>
                    <a:pt x="5471" y="6028"/>
                    <a:pt x="5292" y="6306"/>
                  </a:cubicBezTo>
                  <a:cubicBezTo>
                    <a:pt x="5153" y="6585"/>
                    <a:pt x="4895" y="6803"/>
                    <a:pt x="4616" y="7002"/>
                  </a:cubicBezTo>
                  <a:cubicBezTo>
                    <a:pt x="4079" y="7380"/>
                    <a:pt x="3383" y="7599"/>
                    <a:pt x="2766" y="7997"/>
                  </a:cubicBezTo>
                  <a:cubicBezTo>
                    <a:pt x="2468" y="8196"/>
                    <a:pt x="2169" y="8454"/>
                    <a:pt x="1970" y="8753"/>
                  </a:cubicBezTo>
                  <a:cubicBezTo>
                    <a:pt x="1771" y="9051"/>
                    <a:pt x="1672" y="9409"/>
                    <a:pt x="1672" y="9767"/>
                  </a:cubicBezTo>
                  <a:cubicBezTo>
                    <a:pt x="1672" y="10464"/>
                    <a:pt x="1891" y="11100"/>
                    <a:pt x="2010" y="11697"/>
                  </a:cubicBezTo>
                  <a:cubicBezTo>
                    <a:pt x="2129" y="12294"/>
                    <a:pt x="2110" y="12930"/>
                    <a:pt x="1811" y="13388"/>
                  </a:cubicBezTo>
                  <a:cubicBezTo>
                    <a:pt x="1553" y="13865"/>
                    <a:pt x="1135" y="14223"/>
                    <a:pt x="817" y="14561"/>
                  </a:cubicBezTo>
                  <a:cubicBezTo>
                    <a:pt x="498" y="14920"/>
                    <a:pt x="260" y="15258"/>
                    <a:pt x="120" y="15636"/>
                  </a:cubicBezTo>
                  <a:cubicBezTo>
                    <a:pt x="1" y="16014"/>
                    <a:pt x="41" y="16352"/>
                    <a:pt x="140" y="16610"/>
                  </a:cubicBezTo>
                  <a:cubicBezTo>
                    <a:pt x="260" y="16849"/>
                    <a:pt x="399" y="17008"/>
                    <a:pt x="518" y="17068"/>
                  </a:cubicBezTo>
                  <a:cubicBezTo>
                    <a:pt x="637" y="17148"/>
                    <a:pt x="717" y="17167"/>
                    <a:pt x="717" y="17167"/>
                  </a:cubicBezTo>
                  <a:cubicBezTo>
                    <a:pt x="717" y="17167"/>
                    <a:pt x="677" y="17148"/>
                    <a:pt x="598" y="17068"/>
                  </a:cubicBezTo>
                  <a:cubicBezTo>
                    <a:pt x="478" y="17008"/>
                    <a:pt x="359" y="16849"/>
                    <a:pt x="260" y="16610"/>
                  </a:cubicBezTo>
                  <a:cubicBezTo>
                    <a:pt x="180" y="16372"/>
                    <a:pt x="120" y="16034"/>
                    <a:pt x="260" y="15675"/>
                  </a:cubicBezTo>
                  <a:cubicBezTo>
                    <a:pt x="379" y="15337"/>
                    <a:pt x="618" y="14979"/>
                    <a:pt x="936" y="14641"/>
                  </a:cubicBezTo>
                  <a:cubicBezTo>
                    <a:pt x="1274" y="14283"/>
                    <a:pt x="1672" y="13945"/>
                    <a:pt x="1970" y="13447"/>
                  </a:cubicBezTo>
                  <a:cubicBezTo>
                    <a:pt x="2110" y="13189"/>
                    <a:pt x="2209" y="12891"/>
                    <a:pt x="2229" y="12592"/>
                  </a:cubicBezTo>
                  <a:cubicBezTo>
                    <a:pt x="2269" y="12294"/>
                    <a:pt x="2209" y="11975"/>
                    <a:pt x="2169" y="11677"/>
                  </a:cubicBezTo>
                  <a:cubicBezTo>
                    <a:pt x="2030" y="11060"/>
                    <a:pt x="1811" y="10444"/>
                    <a:pt x="1811" y="9767"/>
                  </a:cubicBezTo>
                  <a:cubicBezTo>
                    <a:pt x="1811" y="9449"/>
                    <a:pt x="1891" y="9091"/>
                    <a:pt x="2090" y="8812"/>
                  </a:cubicBezTo>
                  <a:cubicBezTo>
                    <a:pt x="2289" y="8554"/>
                    <a:pt x="2567" y="8315"/>
                    <a:pt x="2865" y="8116"/>
                  </a:cubicBezTo>
                  <a:cubicBezTo>
                    <a:pt x="3462" y="7758"/>
                    <a:pt x="4159" y="7519"/>
                    <a:pt x="4715" y="7122"/>
                  </a:cubicBezTo>
                  <a:cubicBezTo>
                    <a:pt x="5014" y="6923"/>
                    <a:pt x="5272" y="6684"/>
                    <a:pt x="5452" y="6386"/>
                  </a:cubicBezTo>
                  <a:cubicBezTo>
                    <a:pt x="5611" y="6087"/>
                    <a:pt x="5710" y="5789"/>
                    <a:pt x="5770" y="5471"/>
                  </a:cubicBezTo>
                  <a:cubicBezTo>
                    <a:pt x="5869" y="4814"/>
                    <a:pt x="5849" y="4217"/>
                    <a:pt x="5869" y="3680"/>
                  </a:cubicBezTo>
                  <a:cubicBezTo>
                    <a:pt x="5889" y="3123"/>
                    <a:pt x="5969" y="2606"/>
                    <a:pt x="6108" y="2148"/>
                  </a:cubicBezTo>
                  <a:cubicBezTo>
                    <a:pt x="6367" y="1253"/>
                    <a:pt x="6904" y="656"/>
                    <a:pt x="7341" y="358"/>
                  </a:cubicBezTo>
                  <a:cubicBezTo>
                    <a:pt x="7759" y="60"/>
                    <a:pt x="8057" y="20"/>
                    <a:pt x="8057" y="0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5" name="Google Shape;214;p17">
              <a:extLst>
                <a:ext uri="{FF2B5EF4-FFF2-40B4-BE49-F238E27FC236}">
                  <a16:creationId xmlns:a16="http://schemas.microsoft.com/office/drawing/2014/main" xmlns="" id="{209BE193-38A4-4DB8-A98D-76E5B18C9EBC}"/>
                </a:ext>
              </a:extLst>
            </p:cNvPr>
            <p:cNvSpPr/>
            <p:nvPr/>
          </p:nvSpPr>
          <p:spPr>
            <a:xfrm>
              <a:off x="1044974" y="1249112"/>
              <a:ext cx="16615" cy="77549"/>
            </a:xfrm>
            <a:custGeom>
              <a:avLst/>
              <a:gdLst/>
              <a:ahLst/>
              <a:cxnLst/>
              <a:rect l="l" t="t" r="r" b="b"/>
              <a:pathLst>
                <a:path w="418" h="1951" extrusionOk="0">
                  <a:moveTo>
                    <a:pt x="123" y="0"/>
                  </a:moveTo>
                  <a:cubicBezTo>
                    <a:pt x="122" y="0"/>
                    <a:pt x="121" y="0"/>
                    <a:pt x="120" y="1"/>
                  </a:cubicBezTo>
                  <a:cubicBezTo>
                    <a:pt x="80" y="1"/>
                    <a:pt x="279" y="438"/>
                    <a:pt x="259" y="975"/>
                  </a:cubicBezTo>
                  <a:cubicBezTo>
                    <a:pt x="219" y="1532"/>
                    <a:pt x="0" y="1930"/>
                    <a:pt x="20" y="1950"/>
                  </a:cubicBezTo>
                  <a:cubicBezTo>
                    <a:pt x="20" y="1951"/>
                    <a:pt x="20" y="1951"/>
                    <a:pt x="21" y="1951"/>
                  </a:cubicBezTo>
                  <a:cubicBezTo>
                    <a:pt x="36" y="1951"/>
                    <a:pt x="359" y="1558"/>
                    <a:pt x="398" y="995"/>
                  </a:cubicBezTo>
                  <a:cubicBezTo>
                    <a:pt x="418" y="412"/>
                    <a:pt x="171" y="0"/>
                    <a:pt x="123" y="0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6" name="Google Shape;215;p17">
              <a:extLst>
                <a:ext uri="{FF2B5EF4-FFF2-40B4-BE49-F238E27FC236}">
                  <a16:creationId xmlns:a16="http://schemas.microsoft.com/office/drawing/2014/main" xmlns="" id="{BFB39911-FC4E-4D84-8C29-CCEEF78347D9}"/>
                </a:ext>
              </a:extLst>
            </p:cNvPr>
            <p:cNvSpPr/>
            <p:nvPr/>
          </p:nvSpPr>
          <p:spPr>
            <a:xfrm>
              <a:off x="1078960" y="1177166"/>
              <a:ext cx="132084" cy="469707"/>
            </a:xfrm>
            <a:custGeom>
              <a:avLst/>
              <a:gdLst/>
              <a:ahLst/>
              <a:cxnLst/>
              <a:rect l="l" t="t" r="r" b="b"/>
              <a:pathLst>
                <a:path w="3323" h="11817" extrusionOk="0">
                  <a:moveTo>
                    <a:pt x="3323" y="1"/>
                  </a:moveTo>
                  <a:cubicBezTo>
                    <a:pt x="3323" y="1"/>
                    <a:pt x="3283" y="20"/>
                    <a:pt x="3203" y="40"/>
                  </a:cubicBezTo>
                  <a:cubicBezTo>
                    <a:pt x="3124" y="100"/>
                    <a:pt x="3004" y="140"/>
                    <a:pt x="2885" y="239"/>
                  </a:cubicBezTo>
                  <a:cubicBezTo>
                    <a:pt x="2607" y="438"/>
                    <a:pt x="2288" y="816"/>
                    <a:pt x="2050" y="1373"/>
                  </a:cubicBezTo>
                  <a:cubicBezTo>
                    <a:pt x="1811" y="1910"/>
                    <a:pt x="1751" y="2626"/>
                    <a:pt x="1811" y="3402"/>
                  </a:cubicBezTo>
                  <a:cubicBezTo>
                    <a:pt x="1851" y="4198"/>
                    <a:pt x="2030" y="5013"/>
                    <a:pt x="2010" y="5929"/>
                  </a:cubicBezTo>
                  <a:cubicBezTo>
                    <a:pt x="2010" y="6366"/>
                    <a:pt x="1950" y="6784"/>
                    <a:pt x="1811" y="7182"/>
                  </a:cubicBezTo>
                  <a:cubicBezTo>
                    <a:pt x="1652" y="7560"/>
                    <a:pt x="1453" y="7918"/>
                    <a:pt x="1234" y="8236"/>
                  </a:cubicBezTo>
                  <a:cubicBezTo>
                    <a:pt x="816" y="8853"/>
                    <a:pt x="359" y="9430"/>
                    <a:pt x="200" y="10007"/>
                  </a:cubicBezTo>
                  <a:cubicBezTo>
                    <a:pt x="1" y="10564"/>
                    <a:pt x="40" y="11101"/>
                    <a:pt x="160" y="11399"/>
                  </a:cubicBezTo>
                  <a:cubicBezTo>
                    <a:pt x="239" y="11538"/>
                    <a:pt x="319" y="11638"/>
                    <a:pt x="359" y="11717"/>
                  </a:cubicBezTo>
                  <a:lnTo>
                    <a:pt x="458" y="11817"/>
                  </a:lnTo>
                  <a:cubicBezTo>
                    <a:pt x="458" y="11817"/>
                    <a:pt x="339" y="11697"/>
                    <a:pt x="219" y="11359"/>
                  </a:cubicBezTo>
                  <a:cubicBezTo>
                    <a:pt x="100" y="11061"/>
                    <a:pt x="60" y="10564"/>
                    <a:pt x="259" y="10026"/>
                  </a:cubicBezTo>
                  <a:cubicBezTo>
                    <a:pt x="438" y="9450"/>
                    <a:pt x="896" y="8912"/>
                    <a:pt x="1333" y="8276"/>
                  </a:cubicBezTo>
                  <a:cubicBezTo>
                    <a:pt x="1552" y="7977"/>
                    <a:pt x="1791" y="7619"/>
                    <a:pt x="1930" y="7222"/>
                  </a:cubicBezTo>
                  <a:cubicBezTo>
                    <a:pt x="2089" y="6824"/>
                    <a:pt x="2149" y="6366"/>
                    <a:pt x="2149" y="5929"/>
                  </a:cubicBezTo>
                  <a:cubicBezTo>
                    <a:pt x="2149" y="5013"/>
                    <a:pt x="1990" y="4178"/>
                    <a:pt x="1930" y="3402"/>
                  </a:cubicBezTo>
                  <a:cubicBezTo>
                    <a:pt x="1851" y="2626"/>
                    <a:pt x="1910" y="1950"/>
                    <a:pt x="2129" y="1393"/>
                  </a:cubicBezTo>
                  <a:cubicBezTo>
                    <a:pt x="2328" y="836"/>
                    <a:pt x="2646" y="478"/>
                    <a:pt x="2905" y="279"/>
                  </a:cubicBezTo>
                  <a:cubicBezTo>
                    <a:pt x="3144" y="80"/>
                    <a:pt x="3323" y="20"/>
                    <a:pt x="3323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7" name="Google Shape;216;p17">
              <a:extLst>
                <a:ext uri="{FF2B5EF4-FFF2-40B4-BE49-F238E27FC236}">
                  <a16:creationId xmlns:a16="http://schemas.microsoft.com/office/drawing/2014/main" xmlns="" id="{F5808CD1-65F4-4215-962B-B8AC14AEC196}"/>
                </a:ext>
              </a:extLst>
            </p:cNvPr>
            <p:cNvSpPr/>
            <p:nvPr/>
          </p:nvSpPr>
          <p:spPr>
            <a:xfrm>
              <a:off x="835418" y="1290252"/>
              <a:ext cx="226208" cy="399312"/>
            </a:xfrm>
            <a:custGeom>
              <a:avLst/>
              <a:gdLst/>
              <a:ahLst/>
              <a:cxnLst/>
              <a:rect l="l" t="t" r="r" b="b"/>
              <a:pathLst>
                <a:path w="5691" h="10046" extrusionOk="0">
                  <a:moveTo>
                    <a:pt x="5670" y="0"/>
                  </a:moveTo>
                  <a:lnTo>
                    <a:pt x="5670" y="0"/>
                  </a:lnTo>
                  <a:cubicBezTo>
                    <a:pt x="5650" y="0"/>
                    <a:pt x="5670" y="199"/>
                    <a:pt x="5571" y="517"/>
                  </a:cubicBezTo>
                  <a:cubicBezTo>
                    <a:pt x="5471" y="836"/>
                    <a:pt x="5233" y="1293"/>
                    <a:pt x="4795" y="1711"/>
                  </a:cubicBezTo>
                  <a:cubicBezTo>
                    <a:pt x="4596" y="1930"/>
                    <a:pt x="4357" y="2149"/>
                    <a:pt x="4059" y="2348"/>
                  </a:cubicBezTo>
                  <a:cubicBezTo>
                    <a:pt x="3760" y="2546"/>
                    <a:pt x="3442" y="2745"/>
                    <a:pt x="3104" y="3004"/>
                  </a:cubicBezTo>
                  <a:cubicBezTo>
                    <a:pt x="2786" y="3243"/>
                    <a:pt x="2448" y="3521"/>
                    <a:pt x="2149" y="3839"/>
                  </a:cubicBezTo>
                  <a:cubicBezTo>
                    <a:pt x="1851" y="4178"/>
                    <a:pt x="1592" y="4595"/>
                    <a:pt x="1493" y="5073"/>
                  </a:cubicBezTo>
                  <a:cubicBezTo>
                    <a:pt x="1393" y="5530"/>
                    <a:pt x="1493" y="6008"/>
                    <a:pt x="1592" y="6426"/>
                  </a:cubicBezTo>
                  <a:cubicBezTo>
                    <a:pt x="1692" y="6863"/>
                    <a:pt x="1851" y="7261"/>
                    <a:pt x="1950" y="7659"/>
                  </a:cubicBezTo>
                  <a:cubicBezTo>
                    <a:pt x="2050" y="8057"/>
                    <a:pt x="2089" y="8415"/>
                    <a:pt x="2050" y="8773"/>
                  </a:cubicBezTo>
                  <a:cubicBezTo>
                    <a:pt x="1990" y="9111"/>
                    <a:pt x="1851" y="9409"/>
                    <a:pt x="1652" y="9648"/>
                  </a:cubicBezTo>
                  <a:cubicBezTo>
                    <a:pt x="1453" y="9867"/>
                    <a:pt x="1174" y="9966"/>
                    <a:pt x="956" y="9986"/>
                  </a:cubicBezTo>
                  <a:cubicBezTo>
                    <a:pt x="924" y="9989"/>
                    <a:pt x="893" y="9990"/>
                    <a:pt x="864" y="9990"/>
                  </a:cubicBezTo>
                  <a:cubicBezTo>
                    <a:pt x="666" y="9990"/>
                    <a:pt x="500" y="9936"/>
                    <a:pt x="379" y="9867"/>
                  </a:cubicBezTo>
                  <a:cubicBezTo>
                    <a:pt x="220" y="9787"/>
                    <a:pt x="160" y="9688"/>
                    <a:pt x="100" y="9608"/>
                  </a:cubicBezTo>
                  <a:cubicBezTo>
                    <a:pt x="60" y="9549"/>
                    <a:pt x="21" y="9489"/>
                    <a:pt x="21" y="9489"/>
                  </a:cubicBezTo>
                  <a:cubicBezTo>
                    <a:pt x="1" y="9489"/>
                    <a:pt x="21" y="9489"/>
                    <a:pt x="21" y="9509"/>
                  </a:cubicBezTo>
                  <a:cubicBezTo>
                    <a:pt x="60" y="9549"/>
                    <a:pt x="60" y="9569"/>
                    <a:pt x="80" y="9608"/>
                  </a:cubicBezTo>
                  <a:cubicBezTo>
                    <a:pt x="100" y="9688"/>
                    <a:pt x="200" y="9787"/>
                    <a:pt x="359" y="9887"/>
                  </a:cubicBezTo>
                  <a:cubicBezTo>
                    <a:pt x="498" y="9986"/>
                    <a:pt x="717" y="10046"/>
                    <a:pt x="975" y="10046"/>
                  </a:cubicBezTo>
                  <a:cubicBezTo>
                    <a:pt x="1214" y="10046"/>
                    <a:pt x="1493" y="9907"/>
                    <a:pt x="1711" y="9688"/>
                  </a:cubicBezTo>
                  <a:cubicBezTo>
                    <a:pt x="1950" y="9469"/>
                    <a:pt x="2089" y="9151"/>
                    <a:pt x="2149" y="8773"/>
                  </a:cubicBezTo>
                  <a:cubicBezTo>
                    <a:pt x="2209" y="8395"/>
                    <a:pt x="2169" y="7997"/>
                    <a:pt x="2070" y="7599"/>
                  </a:cubicBezTo>
                  <a:cubicBezTo>
                    <a:pt x="1970" y="7201"/>
                    <a:pt x="1811" y="6803"/>
                    <a:pt x="1711" y="6386"/>
                  </a:cubicBezTo>
                  <a:cubicBezTo>
                    <a:pt x="1612" y="5968"/>
                    <a:pt x="1513" y="5510"/>
                    <a:pt x="1612" y="5073"/>
                  </a:cubicBezTo>
                  <a:cubicBezTo>
                    <a:pt x="1692" y="4615"/>
                    <a:pt x="1950" y="4217"/>
                    <a:pt x="2209" y="3899"/>
                  </a:cubicBezTo>
                  <a:cubicBezTo>
                    <a:pt x="2507" y="3581"/>
                    <a:pt x="2845" y="3322"/>
                    <a:pt x="3164" y="3084"/>
                  </a:cubicBezTo>
                  <a:cubicBezTo>
                    <a:pt x="3482" y="2825"/>
                    <a:pt x="3800" y="2626"/>
                    <a:pt x="4099" y="2407"/>
                  </a:cubicBezTo>
                  <a:cubicBezTo>
                    <a:pt x="4397" y="2208"/>
                    <a:pt x="4656" y="1989"/>
                    <a:pt x="4874" y="1751"/>
                  </a:cubicBezTo>
                  <a:cubicBezTo>
                    <a:pt x="5292" y="1313"/>
                    <a:pt x="5551" y="856"/>
                    <a:pt x="5630" y="517"/>
                  </a:cubicBezTo>
                  <a:cubicBezTo>
                    <a:pt x="5690" y="199"/>
                    <a:pt x="5670" y="0"/>
                    <a:pt x="567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8" name="Google Shape;217;p17">
              <a:extLst>
                <a:ext uri="{FF2B5EF4-FFF2-40B4-BE49-F238E27FC236}">
                  <a16:creationId xmlns:a16="http://schemas.microsoft.com/office/drawing/2014/main" xmlns="" id="{DB9B7FF9-64C0-4D46-9DE4-DD629793CB2D}"/>
                </a:ext>
              </a:extLst>
            </p:cNvPr>
            <p:cNvSpPr/>
            <p:nvPr/>
          </p:nvSpPr>
          <p:spPr>
            <a:xfrm>
              <a:off x="1318567" y="1181101"/>
              <a:ext cx="308408" cy="533344"/>
            </a:xfrm>
            <a:custGeom>
              <a:avLst/>
              <a:gdLst/>
              <a:ahLst/>
              <a:cxnLst/>
              <a:rect l="l" t="t" r="r" b="b"/>
              <a:pathLst>
                <a:path w="7759" h="13418" extrusionOk="0">
                  <a:moveTo>
                    <a:pt x="3621" y="1"/>
                  </a:moveTo>
                  <a:lnTo>
                    <a:pt x="40" y="3602"/>
                  </a:lnTo>
                  <a:cubicBezTo>
                    <a:pt x="0" y="5869"/>
                    <a:pt x="0" y="8137"/>
                    <a:pt x="199" y="10365"/>
                  </a:cubicBezTo>
                  <a:cubicBezTo>
                    <a:pt x="279" y="11201"/>
                    <a:pt x="438" y="12116"/>
                    <a:pt x="995" y="12712"/>
                  </a:cubicBezTo>
                  <a:cubicBezTo>
                    <a:pt x="1493" y="13234"/>
                    <a:pt x="2186" y="13418"/>
                    <a:pt x="2914" y="13418"/>
                  </a:cubicBezTo>
                  <a:cubicBezTo>
                    <a:pt x="3437" y="13418"/>
                    <a:pt x="3977" y="13323"/>
                    <a:pt x="4476" y="13190"/>
                  </a:cubicBezTo>
                  <a:cubicBezTo>
                    <a:pt x="5312" y="12951"/>
                    <a:pt x="6147" y="12633"/>
                    <a:pt x="6764" y="12036"/>
                  </a:cubicBezTo>
                  <a:cubicBezTo>
                    <a:pt x="7400" y="11439"/>
                    <a:pt x="7758" y="10524"/>
                    <a:pt x="7500" y="9709"/>
                  </a:cubicBezTo>
                  <a:cubicBezTo>
                    <a:pt x="7162" y="8734"/>
                    <a:pt x="6028" y="8077"/>
                    <a:pt x="5928" y="7063"/>
                  </a:cubicBezTo>
                  <a:cubicBezTo>
                    <a:pt x="5888" y="6426"/>
                    <a:pt x="6246" y="5770"/>
                    <a:pt x="6147" y="5133"/>
                  </a:cubicBezTo>
                  <a:cubicBezTo>
                    <a:pt x="6028" y="4377"/>
                    <a:pt x="5152" y="3999"/>
                    <a:pt x="4715" y="3363"/>
                  </a:cubicBezTo>
                  <a:cubicBezTo>
                    <a:pt x="4158" y="2567"/>
                    <a:pt x="3820" y="1294"/>
                    <a:pt x="3621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19" name="Google Shape;218;p17">
              <a:extLst>
                <a:ext uri="{FF2B5EF4-FFF2-40B4-BE49-F238E27FC236}">
                  <a16:creationId xmlns:a16="http://schemas.microsoft.com/office/drawing/2014/main" xmlns="" id="{DE464FBE-FED9-40B1-9FF5-7F4EE7A13171}"/>
                </a:ext>
              </a:extLst>
            </p:cNvPr>
            <p:cNvSpPr/>
            <p:nvPr/>
          </p:nvSpPr>
          <p:spPr>
            <a:xfrm>
              <a:off x="1142996" y="1094250"/>
              <a:ext cx="336112" cy="641459"/>
            </a:xfrm>
            <a:custGeom>
              <a:avLst/>
              <a:gdLst/>
              <a:ahLst/>
              <a:cxnLst/>
              <a:rect l="l" t="t" r="r" b="b"/>
              <a:pathLst>
                <a:path w="8456" h="16138" extrusionOk="0">
                  <a:moveTo>
                    <a:pt x="4115" y="0"/>
                  </a:moveTo>
                  <a:cubicBezTo>
                    <a:pt x="3998" y="0"/>
                    <a:pt x="3880" y="6"/>
                    <a:pt x="3761" y="18"/>
                  </a:cubicBezTo>
                  <a:cubicBezTo>
                    <a:pt x="1573" y="217"/>
                    <a:pt x="1" y="2186"/>
                    <a:pt x="279" y="4354"/>
                  </a:cubicBezTo>
                  <a:lnTo>
                    <a:pt x="1712" y="13704"/>
                  </a:lnTo>
                  <a:cubicBezTo>
                    <a:pt x="1912" y="15071"/>
                    <a:pt x="2915" y="16138"/>
                    <a:pt x="4230" y="16138"/>
                  </a:cubicBezTo>
                  <a:cubicBezTo>
                    <a:pt x="4349" y="16138"/>
                    <a:pt x="4472" y="16129"/>
                    <a:pt x="4596" y="16111"/>
                  </a:cubicBezTo>
                  <a:cubicBezTo>
                    <a:pt x="6088" y="15892"/>
                    <a:pt x="6904" y="14579"/>
                    <a:pt x="6705" y="13087"/>
                  </a:cubicBezTo>
                  <a:lnTo>
                    <a:pt x="6267" y="10800"/>
                  </a:lnTo>
                  <a:lnTo>
                    <a:pt x="6267" y="10760"/>
                  </a:lnTo>
                  <a:cubicBezTo>
                    <a:pt x="6387" y="10760"/>
                    <a:pt x="6685" y="10700"/>
                    <a:pt x="6784" y="10640"/>
                  </a:cubicBezTo>
                  <a:cubicBezTo>
                    <a:pt x="7262" y="10422"/>
                    <a:pt x="8435" y="9646"/>
                    <a:pt x="8455" y="7656"/>
                  </a:cubicBezTo>
                  <a:cubicBezTo>
                    <a:pt x="8455" y="7020"/>
                    <a:pt x="8237" y="5190"/>
                    <a:pt x="7958" y="3399"/>
                  </a:cubicBezTo>
                  <a:cubicBezTo>
                    <a:pt x="7658" y="1488"/>
                    <a:pt x="6017" y="0"/>
                    <a:pt x="4115" y="0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0" name="Google Shape;219;p17">
              <a:extLst>
                <a:ext uri="{FF2B5EF4-FFF2-40B4-BE49-F238E27FC236}">
                  <a16:creationId xmlns:a16="http://schemas.microsoft.com/office/drawing/2014/main" xmlns="" id="{9768F556-0C22-4B3C-9BBA-F1CC9F474FBA}"/>
                </a:ext>
              </a:extLst>
            </p:cNvPr>
            <p:cNvSpPr/>
            <p:nvPr/>
          </p:nvSpPr>
          <p:spPr>
            <a:xfrm>
              <a:off x="1393653" y="1254120"/>
              <a:ext cx="49884" cy="17251"/>
            </a:xfrm>
            <a:custGeom>
              <a:avLst/>
              <a:gdLst/>
              <a:ahLst/>
              <a:cxnLst/>
              <a:rect l="l" t="t" r="r" b="b"/>
              <a:pathLst>
                <a:path w="1255" h="434" extrusionOk="0">
                  <a:moveTo>
                    <a:pt x="735" y="1"/>
                  </a:moveTo>
                  <a:cubicBezTo>
                    <a:pt x="690" y="1"/>
                    <a:pt x="644" y="5"/>
                    <a:pt x="598" y="14"/>
                  </a:cubicBezTo>
                  <a:cubicBezTo>
                    <a:pt x="399" y="34"/>
                    <a:pt x="240" y="133"/>
                    <a:pt x="140" y="233"/>
                  </a:cubicBezTo>
                  <a:cubicBezTo>
                    <a:pt x="41" y="332"/>
                    <a:pt x="1" y="392"/>
                    <a:pt x="41" y="432"/>
                  </a:cubicBezTo>
                  <a:cubicBezTo>
                    <a:pt x="43" y="433"/>
                    <a:pt x="45" y="433"/>
                    <a:pt x="48" y="433"/>
                  </a:cubicBezTo>
                  <a:cubicBezTo>
                    <a:pt x="101" y="433"/>
                    <a:pt x="315" y="250"/>
                    <a:pt x="638" y="193"/>
                  </a:cubicBezTo>
                  <a:cubicBezTo>
                    <a:pt x="674" y="189"/>
                    <a:pt x="709" y="187"/>
                    <a:pt x="744" y="187"/>
                  </a:cubicBezTo>
                  <a:cubicBezTo>
                    <a:pt x="966" y="187"/>
                    <a:pt x="1155" y="266"/>
                    <a:pt x="1225" y="266"/>
                  </a:cubicBezTo>
                  <a:cubicBezTo>
                    <a:pt x="1241" y="266"/>
                    <a:pt x="1251" y="262"/>
                    <a:pt x="1254" y="253"/>
                  </a:cubicBezTo>
                  <a:cubicBezTo>
                    <a:pt x="1254" y="233"/>
                    <a:pt x="1195" y="153"/>
                    <a:pt x="1095" y="74"/>
                  </a:cubicBezTo>
                  <a:cubicBezTo>
                    <a:pt x="1019" y="43"/>
                    <a:pt x="884" y="1"/>
                    <a:pt x="735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1" name="Google Shape;220;p17">
              <a:extLst>
                <a:ext uri="{FF2B5EF4-FFF2-40B4-BE49-F238E27FC236}">
                  <a16:creationId xmlns:a16="http://schemas.microsoft.com/office/drawing/2014/main" xmlns="" id="{E5A9E6D8-2500-4AF9-8B23-0BFA56A2974C}"/>
                </a:ext>
              </a:extLst>
            </p:cNvPr>
            <p:cNvSpPr/>
            <p:nvPr/>
          </p:nvSpPr>
          <p:spPr>
            <a:xfrm>
              <a:off x="1273492" y="1277413"/>
              <a:ext cx="50639" cy="17648"/>
            </a:xfrm>
            <a:custGeom>
              <a:avLst/>
              <a:gdLst/>
              <a:ahLst/>
              <a:cxnLst/>
              <a:rect l="l" t="t" r="r" b="b"/>
              <a:pathLst>
                <a:path w="1274" h="444" extrusionOk="0">
                  <a:moveTo>
                    <a:pt x="678" y="1"/>
                  </a:moveTo>
                  <a:cubicBezTo>
                    <a:pt x="651" y="1"/>
                    <a:pt x="624" y="2"/>
                    <a:pt x="597" y="5"/>
                  </a:cubicBezTo>
                  <a:cubicBezTo>
                    <a:pt x="398" y="45"/>
                    <a:pt x="219" y="144"/>
                    <a:pt x="120" y="244"/>
                  </a:cubicBezTo>
                  <a:cubicBezTo>
                    <a:pt x="20" y="343"/>
                    <a:pt x="0" y="403"/>
                    <a:pt x="20" y="443"/>
                  </a:cubicBezTo>
                  <a:cubicBezTo>
                    <a:pt x="23" y="443"/>
                    <a:pt x="26" y="444"/>
                    <a:pt x="30" y="444"/>
                  </a:cubicBezTo>
                  <a:cubicBezTo>
                    <a:pt x="101" y="444"/>
                    <a:pt x="314" y="261"/>
                    <a:pt x="617" y="204"/>
                  </a:cubicBezTo>
                  <a:cubicBezTo>
                    <a:pt x="653" y="199"/>
                    <a:pt x="689" y="197"/>
                    <a:pt x="723" y="197"/>
                  </a:cubicBezTo>
                  <a:cubicBezTo>
                    <a:pt x="946" y="197"/>
                    <a:pt x="1134" y="277"/>
                    <a:pt x="1205" y="277"/>
                  </a:cubicBezTo>
                  <a:cubicBezTo>
                    <a:pt x="1220" y="277"/>
                    <a:pt x="1230" y="273"/>
                    <a:pt x="1234" y="263"/>
                  </a:cubicBezTo>
                  <a:cubicBezTo>
                    <a:pt x="1273" y="244"/>
                    <a:pt x="1214" y="164"/>
                    <a:pt x="1094" y="84"/>
                  </a:cubicBezTo>
                  <a:cubicBezTo>
                    <a:pt x="1009" y="50"/>
                    <a:pt x="848" y="1"/>
                    <a:pt x="67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2" name="Google Shape;221;p17">
              <a:extLst>
                <a:ext uri="{FF2B5EF4-FFF2-40B4-BE49-F238E27FC236}">
                  <a16:creationId xmlns:a16="http://schemas.microsoft.com/office/drawing/2014/main" xmlns="" id="{A0A19E25-2C6B-4DDE-805A-12B17FDA8A39}"/>
                </a:ext>
              </a:extLst>
            </p:cNvPr>
            <p:cNvSpPr/>
            <p:nvPr/>
          </p:nvSpPr>
          <p:spPr>
            <a:xfrm>
              <a:off x="1348617" y="1254597"/>
              <a:ext cx="56959" cy="109865"/>
            </a:xfrm>
            <a:custGeom>
              <a:avLst/>
              <a:gdLst/>
              <a:ahLst/>
              <a:cxnLst/>
              <a:rect l="l" t="t" r="r" b="b"/>
              <a:pathLst>
                <a:path w="1433" h="2764" extrusionOk="0">
                  <a:moveTo>
                    <a:pt x="23" y="0"/>
                  </a:moveTo>
                  <a:cubicBezTo>
                    <a:pt x="21" y="0"/>
                    <a:pt x="21" y="1"/>
                    <a:pt x="20" y="2"/>
                  </a:cubicBezTo>
                  <a:cubicBezTo>
                    <a:pt x="0" y="2"/>
                    <a:pt x="338" y="738"/>
                    <a:pt x="836" y="1613"/>
                  </a:cubicBezTo>
                  <a:cubicBezTo>
                    <a:pt x="975" y="1832"/>
                    <a:pt x="1094" y="2031"/>
                    <a:pt x="1194" y="2230"/>
                  </a:cubicBezTo>
                  <a:cubicBezTo>
                    <a:pt x="1233" y="2329"/>
                    <a:pt x="1293" y="2409"/>
                    <a:pt x="1293" y="2489"/>
                  </a:cubicBezTo>
                  <a:cubicBezTo>
                    <a:pt x="1293" y="2528"/>
                    <a:pt x="1194" y="2548"/>
                    <a:pt x="1114" y="2568"/>
                  </a:cubicBezTo>
                  <a:cubicBezTo>
                    <a:pt x="796" y="2688"/>
                    <a:pt x="597" y="2727"/>
                    <a:pt x="597" y="2747"/>
                  </a:cubicBezTo>
                  <a:cubicBezTo>
                    <a:pt x="602" y="2758"/>
                    <a:pt x="622" y="2763"/>
                    <a:pt x="654" y="2763"/>
                  </a:cubicBezTo>
                  <a:cubicBezTo>
                    <a:pt x="737" y="2763"/>
                    <a:pt x="905" y="2731"/>
                    <a:pt x="1134" y="2688"/>
                  </a:cubicBezTo>
                  <a:cubicBezTo>
                    <a:pt x="1194" y="2648"/>
                    <a:pt x="1233" y="2648"/>
                    <a:pt x="1293" y="2628"/>
                  </a:cubicBezTo>
                  <a:cubicBezTo>
                    <a:pt x="1333" y="2608"/>
                    <a:pt x="1393" y="2548"/>
                    <a:pt x="1412" y="2489"/>
                  </a:cubicBezTo>
                  <a:cubicBezTo>
                    <a:pt x="1432" y="2349"/>
                    <a:pt x="1373" y="2250"/>
                    <a:pt x="1313" y="2150"/>
                  </a:cubicBezTo>
                  <a:cubicBezTo>
                    <a:pt x="1194" y="1951"/>
                    <a:pt x="1094" y="1753"/>
                    <a:pt x="975" y="1534"/>
                  </a:cubicBezTo>
                  <a:cubicBezTo>
                    <a:pt x="491" y="682"/>
                    <a:pt x="64" y="0"/>
                    <a:pt x="23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3" name="Google Shape;222;p17">
              <a:extLst>
                <a:ext uri="{FF2B5EF4-FFF2-40B4-BE49-F238E27FC236}">
                  <a16:creationId xmlns:a16="http://schemas.microsoft.com/office/drawing/2014/main" xmlns="" id="{A2FA22A4-2414-42F8-A389-B807FC9351FC}"/>
                </a:ext>
              </a:extLst>
            </p:cNvPr>
            <p:cNvSpPr/>
            <p:nvPr/>
          </p:nvSpPr>
          <p:spPr>
            <a:xfrm>
              <a:off x="1270312" y="1505294"/>
              <a:ext cx="125764" cy="47142"/>
            </a:xfrm>
            <a:custGeom>
              <a:avLst/>
              <a:gdLst/>
              <a:ahLst/>
              <a:cxnLst/>
              <a:rect l="l" t="t" r="r" b="b"/>
              <a:pathLst>
                <a:path w="3164" h="1186" extrusionOk="0">
                  <a:moveTo>
                    <a:pt x="1" y="1"/>
                  </a:moveTo>
                  <a:cubicBezTo>
                    <a:pt x="1" y="1"/>
                    <a:pt x="557" y="1185"/>
                    <a:pt x="2178" y="1185"/>
                  </a:cubicBezTo>
                  <a:cubicBezTo>
                    <a:pt x="2471" y="1185"/>
                    <a:pt x="2798" y="1147"/>
                    <a:pt x="3164" y="1055"/>
                  </a:cubicBezTo>
                  <a:lnTo>
                    <a:pt x="3044" y="459"/>
                  </a:lnTo>
                  <a:cubicBezTo>
                    <a:pt x="3044" y="459"/>
                    <a:pt x="2796" y="517"/>
                    <a:pt x="2368" y="517"/>
                  </a:cubicBezTo>
                  <a:cubicBezTo>
                    <a:pt x="1824" y="517"/>
                    <a:pt x="990" y="423"/>
                    <a:pt x="1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4" name="Google Shape;223;p17">
              <a:extLst>
                <a:ext uri="{FF2B5EF4-FFF2-40B4-BE49-F238E27FC236}">
                  <a16:creationId xmlns:a16="http://schemas.microsoft.com/office/drawing/2014/main" xmlns="" id="{B0D5C5C8-F536-4EB4-B281-4BD93810450C}"/>
                </a:ext>
              </a:extLst>
            </p:cNvPr>
            <p:cNvSpPr/>
            <p:nvPr/>
          </p:nvSpPr>
          <p:spPr>
            <a:xfrm>
              <a:off x="1332002" y="1390897"/>
              <a:ext cx="41935" cy="30487"/>
            </a:xfrm>
            <a:custGeom>
              <a:avLst/>
              <a:gdLst/>
              <a:ahLst/>
              <a:cxnLst/>
              <a:rect l="l" t="t" r="r" b="b"/>
              <a:pathLst>
                <a:path w="1055" h="767" extrusionOk="0">
                  <a:moveTo>
                    <a:pt x="561" y="0"/>
                  </a:moveTo>
                  <a:cubicBezTo>
                    <a:pt x="513" y="0"/>
                    <a:pt x="465" y="5"/>
                    <a:pt x="418" y="14"/>
                  </a:cubicBezTo>
                  <a:cubicBezTo>
                    <a:pt x="279" y="54"/>
                    <a:pt x="140" y="134"/>
                    <a:pt x="60" y="273"/>
                  </a:cubicBezTo>
                  <a:cubicBezTo>
                    <a:pt x="0" y="392"/>
                    <a:pt x="0" y="571"/>
                    <a:pt x="100" y="671"/>
                  </a:cubicBezTo>
                  <a:cubicBezTo>
                    <a:pt x="155" y="737"/>
                    <a:pt x="239" y="766"/>
                    <a:pt x="328" y="766"/>
                  </a:cubicBezTo>
                  <a:cubicBezTo>
                    <a:pt x="400" y="766"/>
                    <a:pt x="475" y="746"/>
                    <a:pt x="537" y="711"/>
                  </a:cubicBezTo>
                  <a:cubicBezTo>
                    <a:pt x="697" y="651"/>
                    <a:pt x="816" y="512"/>
                    <a:pt x="935" y="392"/>
                  </a:cubicBezTo>
                  <a:cubicBezTo>
                    <a:pt x="955" y="373"/>
                    <a:pt x="1015" y="313"/>
                    <a:pt x="1015" y="273"/>
                  </a:cubicBezTo>
                  <a:cubicBezTo>
                    <a:pt x="1055" y="253"/>
                    <a:pt x="1035" y="193"/>
                    <a:pt x="995" y="174"/>
                  </a:cubicBezTo>
                  <a:cubicBezTo>
                    <a:pt x="873" y="52"/>
                    <a:pt x="717" y="0"/>
                    <a:pt x="561" y="0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5" name="Google Shape;224;p17">
              <a:extLst>
                <a:ext uri="{FF2B5EF4-FFF2-40B4-BE49-F238E27FC236}">
                  <a16:creationId xmlns:a16="http://schemas.microsoft.com/office/drawing/2014/main" xmlns="" id="{0A854B5E-9701-4936-86E9-9CF97005A072}"/>
                </a:ext>
              </a:extLst>
            </p:cNvPr>
            <p:cNvSpPr/>
            <p:nvPr/>
          </p:nvSpPr>
          <p:spPr>
            <a:xfrm>
              <a:off x="1332797" y="1378813"/>
              <a:ext cx="49049" cy="34303"/>
            </a:xfrm>
            <a:custGeom>
              <a:avLst/>
              <a:gdLst/>
              <a:ahLst/>
              <a:cxnLst/>
              <a:rect l="l" t="t" r="r" b="b"/>
              <a:pathLst>
                <a:path w="1234" h="863" extrusionOk="0">
                  <a:moveTo>
                    <a:pt x="40" y="0"/>
                  </a:moveTo>
                  <a:cubicBezTo>
                    <a:pt x="20" y="20"/>
                    <a:pt x="0" y="100"/>
                    <a:pt x="20" y="259"/>
                  </a:cubicBezTo>
                  <a:cubicBezTo>
                    <a:pt x="40" y="398"/>
                    <a:pt x="139" y="597"/>
                    <a:pt x="378" y="716"/>
                  </a:cubicBezTo>
                  <a:cubicBezTo>
                    <a:pt x="552" y="827"/>
                    <a:pt x="738" y="862"/>
                    <a:pt x="887" y="862"/>
                  </a:cubicBezTo>
                  <a:cubicBezTo>
                    <a:pt x="926" y="862"/>
                    <a:pt x="962" y="860"/>
                    <a:pt x="995" y="856"/>
                  </a:cubicBezTo>
                  <a:cubicBezTo>
                    <a:pt x="1174" y="816"/>
                    <a:pt x="1234" y="776"/>
                    <a:pt x="1234" y="756"/>
                  </a:cubicBezTo>
                  <a:cubicBezTo>
                    <a:pt x="1214" y="696"/>
                    <a:pt x="836" y="796"/>
                    <a:pt x="498" y="577"/>
                  </a:cubicBezTo>
                  <a:cubicBezTo>
                    <a:pt x="139" y="358"/>
                    <a:pt x="100" y="0"/>
                    <a:pt x="4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6" name="Google Shape;225;p17">
              <a:extLst>
                <a:ext uri="{FF2B5EF4-FFF2-40B4-BE49-F238E27FC236}">
                  <a16:creationId xmlns:a16="http://schemas.microsoft.com/office/drawing/2014/main" xmlns="" id="{E48E9D8A-021A-4A71-9800-6CBB1A141022}"/>
                </a:ext>
              </a:extLst>
            </p:cNvPr>
            <p:cNvSpPr/>
            <p:nvPr/>
          </p:nvSpPr>
          <p:spPr>
            <a:xfrm>
              <a:off x="1255287" y="1241520"/>
              <a:ext cx="60934" cy="23531"/>
            </a:xfrm>
            <a:custGeom>
              <a:avLst/>
              <a:gdLst/>
              <a:ahLst/>
              <a:cxnLst/>
              <a:rect l="l" t="t" r="r" b="b"/>
              <a:pathLst>
                <a:path w="1533" h="592" extrusionOk="0">
                  <a:moveTo>
                    <a:pt x="1112" y="1"/>
                  </a:moveTo>
                  <a:cubicBezTo>
                    <a:pt x="992" y="1"/>
                    <a:pt x="848" y="15"/>
                    <a:pt x="697" y="52"/>
                  </a:cubicBezTo>
                  <a:cubicBezTo>
                    <a:pt x="458" y="92"/>
                    <a:pt x="279" y="232"/>
                    <a:pt x="160" y="331"/>
                  </a:cubicBezTo>
                  <a:cubicBezTo>
                    <a:pt x="60" y="450"/>
                    <a:pt x="1" y="550"/>
                    <a:pt x="41" y="570"/>
                  </a:cubicBezTo>
                  <a:cubicBezTo>
                    <a:pt x="48" y="585"/>
                    <a:pt x="65" y="591"/>
                    <a:pt x="90" y="591"/>
                  </a:cubicBezTo>
                  <a:cubicBezTo>
                    <a:pt x="197" y="591"/>
                    <a:pt x="454" y="471"/>
                    <a:pt x="777" y="391"/>
                  </a:cubicBezTo>
                  <a:cubicBezTo>
                    <a:pt x="1155" y="291"/>
                    <a:pt x="1493" y="291"/>
                    <a:pt x="1532" y="192"/>
                  </a:cubicBezTo>
                  <a:cubicBezTo>
                    <a:pt x="1532" y="152"/>
                    <a:pt x="1453" y="92"/>
                    <a:pt x="1294" y="13"/>
                  </a:cubicBezTo>
                  <a:cubicBezTo>
                    <a:pt x="1243" y="5"/>
                    <a:pt x="1181" y="1"/>
                    <a:pt x="1112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7" name="Google Shape;226;p17">
              <a:extLst>
                <a:ext uri="{FF2B5EF4-FFF2-40B4-BE49-F238E27FC236}">
                  <a16:creationId xmlns:a16="http://schemas.microsoft.com/office/drawing/2014/main" xmlns="" id="{678217F0-7D58-44E2-9723-CDCABF5D0315}"/>
                </a:ext>
              </a:extLst>
            </p:cNvPr>
            <p:cNvSpPr/>
            <p:nvPr/>
          </p:nvSpPr>
          <p:spPr>
            <a:xfrm>
              <a:off x="1384988" y="1216518"/>
              <a:ext cx="47460" cy="17251"/>
            </a:xfrm>
            <a:custGeom>
              <a:avLst/>
              <a:gdLst/>
              <a:ahLst/>
              <a:cxnLst/>
              <a:rect l="l" t="t" r="r" b="b"/>
              <a:pathLst>
                <a:path w="1194" h="434" extrusionOk="0">
                  <a:moveTo>
                    <a:pt x="677" y="0"/>
                  </a:moveTo>
                  <a:cubicBezTo>
                    <a:pt x="645" y="0"/>
                    <a:pt x="611" y="2"/>
                    <a:pt x="577" y="5"/>
                  </a:cubicBezTo>
                  <a:cubicBezTo>
                    <a:pt x="378" y="25"/>
                    <a:pt x="239" y="124"/>
                    <a:pt x="119" y="204"/>
                  </a:cubicBezTo>
                  <a:cubicBezTo>
                    <a:pt x="20" y="284"/>
                    <a:pt x="0" y="383"/>
                    <a:pt x="20" y="403"/>
                  </a:cubicBezTo>
                  <a:cubicBezTo>
                    <a:pt x="42" y="425"/>
                    <a:pt x="75" y="433"/>
                    <a:pt x="117" y="433"/>
                  </a:cubicBezTo>
                  <a:cubicBezTo>
                    <a:pt x="226" y="433"/>
                    <a:pt x="396" y="378"/>
                    <a:pt x="597" y="363"/>
                  </a:cubicBezTo>
                  <a:cubicBezTo>
                    <a:pt x="875" y="323"/>
                    <a:pt x="1114" y="363"/>
                    <a:pt x="1174" y="284"/>
                  </a:cubicBezTo>
                  <a:cubicBezTo>
                    <a:pt x="1194" y="224"/>
                    <a:pt x="1154" y="164"/>
                    <a:pt x="1054" y="105"/>
                  </a:cubicBezTo>
                  <a:cubicBezTo>
                    <a:pt x="972" y="39"/>
                    <a:pt x="835" y="0"/>
                    <a:pt x="677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8" name="Google Shape;227;p17">
              <a:extLst>
                <a:ext uri="{FF2B5EF4-FFF2-40B4-BE49-F238E27FC236}">
                  <a16:creationId xmlns:a16="http://schemas.microsoft.com/office/drawing/2014/main" xmlns="" id="{BD724DD7-7526-4767-AE90-35DAE355A817}"/>
                </a:ext>
              </a:extLst>
            </p:cNvPr>
            <p:cNvSpPr/>
            <p:nvPr/>
          </p:nvSpPr>
          <p:spPr>
            <a:xfrm>
              <a:off x="1418973" y="1265886"/>
              <a:ext cx="25359" cy="23173"/>
            </a:xfrm>
            <a:custGeom>
              <a:avLst/>
              <a:gdLst/>
              <a:ahLst/>
              <a:cxnLst/>
              <a:rect l="l" t="t" r="r" b="b"/>
              <a:pathLst>
                <a:path w="638" h="583" extrusionOk="0">
                  <a:moveTo>
                    <a:pt x="281" y="1"/>
                  </a:moveTo>
                  <a:cubicBezTo>
                    <a:pt x="160" y="1"/>
                    <a:pt x="37" y="105"/>
                    <a:pt x="20" y="235"/>
                  </a:cubicBezTo>
                  <a:cubicBezTo>
                    <a:pt x="1" y="414"/>
                    <a:pt x="100" y="553"/>
                    <a:pt x="259" y="573"/>
                  </a:cubicBezTo>
                  <a:cubicBezTo>
                    <a:pt x="286" y="579"/>
                    <a:pt x="312" y="582"/>
                    <a:pt x="338" y="582"/>
                  </a:cubicBezTo>
                  <a:cubicBezTo>
                    <a:pt x="483" y="582"/>
                    <a:pt x="600" y="490"/>
                    <a:pt x="617" y="355"/>
                  </a:cubicBezTo>
                  <a:cubicBezTo>
                    <a:pt x="637" y="176"/>
                    <a:pt x="538" y="36"/>
                    <a:pt x="359" y="16"/>
                  </a:cubicBezTo>
                  <a:cubicBezTo>
                    <a:pt x="334" y="6"/>
                    <a:pt x="307" y="1"/>
                    <a:pt x="281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29" name="Google Shape;228;p17">
              <a:extLst>
                <a:ext uri="{FF2B5EF4-FFF2-40B4-BE49-F238E27FC236}">
                  <a16:creationId xmlns:a16="http://schemas.microsoft.com/office/drawing/2014/main" xmlns="" id="{44BEC326-2A2C-4BDE-ADFC-533B936157E9}"/>
                </a:ext>
              </a:extLst>
            </p:cNvPr>
            <p:cNvSpPr/>
            <p:nvPr/>
          </p:nvSpPr>
          <p:spPr>
            <a:xfrm>
              <a:off x="1297222" y="1288344"/>
              <a:ext cx="25320" cy="23372"/>
            </a:xfrm>
            <a:custGeom>
              <a:avLst/>
              <a:gdLst/>
              <a:ahLst/>
              <a:cxnLst/>
              <a:rect l="l" t="t" r="r" b="b"/>
              <a:pathLst>
                <a:path w="637" h="588" extrusionOk="0">
                  <a:moveTo>
                    <a:pt x="308" y="1"/>
                  </a:moveTo>
                  <a:cubicBezTo>
                    <a:pt x="159" y="1"/>
                    <a:pt x="37" y="106"/>
                    <a:pt x="20" y="227"/>
                  </a:cubicBezTo>
                  <a:cubicBezTo>
                    <a:pt x="0" y="406"/>
                    <a:pt x="100" y="565"/>
                    <a:pt x="279" y="585"/>
                  </a:cubicBezTo>
                  <a:cubicBezTo>
                    <a:pt x="292" y="587"/>
                    <a:pt x="306" y="588"/>
                    <a:pt x="319" y="588"/>
                  </a:cubicBezTo>
                  <a:cubicBezTo>
                    <a:pt x="464" y="588"/>
                    <a:pt x="599" y="494"/>
                    <a:pt x="617" y="366"/>
                  </a:cubicBezTo>
                  <a:cubicBezTo>
                    <a:pt x="637" y="187"/>
                    <a:pt x="537" y="48"/>
                    <a:pt x="378" y="8"/>
                  </a:cubicBezTo>
                  <a:cubicBezTo>
                    <a:pt x="354" y="3"/>
                    <a:pt x="331" y="1"/>
                    <a:pt x="30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0" name="Google Shape;229;p17">
              <a:extLst>
                <a:ext uri="{FF2B5EF4-FFF2-40B4-BE49-F238E27FC236}">
                  <a16:creationId xmlns:a16="http://schemas.microsoft.com/office/drawing/2014/main" xmlns="" id="{CDB31176-3905-4426-91CA-B3159EF7F0D5}"/>
                </a:ext>
              </a:extLst>
            </p:cNvPr>
            <p:cNvSpPr/>
            <p:nvPr/>
          </p:nvSpPr>
          <p:spPr>
            <a:xfrm>
              <a:off x="1162791" y="1582805"/>
              <a:ext cx="299703" cy="211779"/>
            </a:xfrm>
            <a:custGeom>
              <a:avLst/>
              <a:gdLst/>
              <a:ahLst/>
              <a:cxnLst/>
              <a:rect l="l" t="t" r="r" b="b"/>
              <a:pathLst>
                <a:path w="7540" h="5328" extrusionOk="0">
                  <a:moveTo>
                    <a:pt x="7540" y="0"/>
                  </a:moveTo>
                  <a:lnTo>
                    <a:pt x="0" y="1453"/>
                  </a:lnTo>
                  <a:lnTo>
                    <a:pt x="1512" y="5292"/>
                  </a:lnTo>
                  <a:cubicBezTo>
                    <a:pt x="1512" y="5292"/>
                    <a:pt x="2485" y="5327"/>
                    <a:pt x="3168" y="5327"/>
                  </a:cubicBezTo>
                  <a:cubicBezTo>
                    <a:pt x="3510" y="5327"/>
                    <a:pt x="3780" y="5318"/>
                    <a:pt x="3820" y="5292"/>
                  </a:cubicBezTo>
                  <a:cubicBezTo>
                    <a:pt x="3959" y="5232"/>
                    <a:pt x="7301" y="4198"/>
                    <a:pt x="7301" y="4198"/>
                  </a:cubicBezTo>
                  <a:lnTo>
                    <a:pt x="7540" y="0"/>
                  </a:ln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1" name="Google Shape;230;p17">
              <a:extLst>
                <a:ext uri="{FF2B5EF4-FFF2-40B4-BE49-F238E27FC236}">
                  <a16:creationId xmlns:a16="http://schemas.microsoft.com/office/drawing/2014/main" xmlns="" id="{47F59B9D-E143-4334-8F9D-6A3F231B7D15}"/>
                </a:ext>
              </a:extLst>
            </p:cNvPr>
            <p:cNvSpPr/>
            <p:nvPr/>
          </p:nvSpPr>
          <p:spPr>
            <a:xfrm>
              <a:off x="592670" y="2205871"/>
              <a:ext cx="446811" cy="695875"/>
            </a:xfrm>
            <a:custGeom>
              <a:avLst/>
              <a:gdLst/>
              <a:ahLst/>
              <a:cxnLst/>
              <a:rect l="l" t="t" r="r" b="b"/>
              <a:pathLst>
                <a:path w="11241" h="17507" extrusionOk="0">
                  <a:moveTo>
                    <a:pt x="6665" y="1"/>
                  </a:moveTo>
                  <a:lnTo>
                    <a:pt x="3183" y="12155"/>
                  </a:lnTo>
                  <a:cubicBezTo>
                    <a:pt x="3183" y="12155"/>
                    <a:pt x="1473" y="13508"/>
                    <a:pt x="1015" y="13946"/>
                  </a:cubicBezTo>
                  <a:cubicBezTo>
                    <a:pt x="100" y="14881"/>
                    <a:pt x="160" y="14940"/>
                    <a:pt x="299" y="15040"/>
                  </a:cubicBezTo>
                  <a:cubicBezTo>
                    <a:pt x="322" y="15057"/>
                    <a:pt x="350" y="15066"/>
                    <a:pt x="381" y="15066"/>
                  </a:cubicBezTo>
                  <a:cubicBezTo>
                    <a:pt x="753" y="15066"/>
                    <a:pt x="1669" y="13944"/>
                    <a:pt x="1873" y="13944"/>
                  </a:cubicBezTo>
                  <a:cubicBezTo>
                    <a:pt x="1906" y="13944"/>
                    <a:pt x="1921" y="13974"/>
                    <a:pt x="1910" y="14045"/>
                  </a:cubicBezTo>
                  <a:cubicBezTo>
                    <a:pt x="1831" y="14602"/>
                    <a:pt x="1" y="16074"/>
                    <a:pt x="359" y="16293"/>
                  </a:cubicBezTo>
                  <a:cubicBezTo>
                    <a:pt x="395" y="16317"/>
                    <a:pt x="437" y="16329"/>
                    <a:pt x="483" y="16329"/>
                  </a:cubicBezTo>
                  <a:cubicBezTo>
                    <a:pt x="1039" y="16329"/>
                    <a:pt x="2218" y="14689"/>
                    <a:pt x="2328" y="14543"/>
                  </a:cubicBezTo>
                  <a:cubicBezTo>
                    <a:pt x="2364" y="14507"/>
                    <a:pt x="2405" y="14492"/>
                    <a:pt x="2445" y="14492"/>
                  </a:cubicBezTo>
                  <a:cubicBezTo>
                    <a:pt x="2558" y="14492"/>
                    <a:pt x="2655" y="14613"/>
                    <a:pt x="2567" y="14702"/>
                  </a:cubicBezTo>
                  <a:cubicBezTo>
                    <a:pt x="2388" y="14901"/>
                    <a:pt x="578" y="16930"/>
                    <a:pt x="1035" y="17228"/>
                  </a:cubicBezTo>
                  <a:cubicBezTo>
                    <a:pt x="1078" y="17255"/>
                    <a:pt x="1120" y="17267"/>
                    <a:pt x="1160" y="17267"/>
                  </a:cubicBezTo>
                  <a:cubicBezTo>
                    <a:pt x="1386" y="17267"/>
                    <a:pt x="1572" y="16910"/>
                    <a:pt x="1572" y="16910"/>
                  </a:cubicBezTo>
                  <a:cubicBezTo>
                    <a:pt x="1572" y="16910"/>
                    <a:pt x="3003" y="15033"/>
                    <a:pt x="3296" y="15033"/>
                  </a:cubicBezTo>
                  <a:cubicBezTo>
                    <a:pt x="3307" y="15033"/>
                    <a:pt x="3315" y="15035"/>
                    <a:pt x="3323" y="15040"/>
                  </a:cubicBezTo>
                  <a:cubicBezTo>
                    <a:pt x="3542" y="15199"/>
                    <a:pt x="2686" y="16412"/>
                    <a:pt x="2348" y="16810"/>
                  </a:cubicBezTo>
                  <a:cubicBezTo>
                    <a:pt x="2030" y="17208"/>
                    <a:pt x="2089" y="17507"/>
                    <a:pt x="2388" y="17507"/>
                  </a:cubicBezTo>
                  <a:cubicBezTo>
                    <a:pt x="2587" y="17507"/>
                    <a:pt x="3601" y="16333"/>
                    <a:pt x="3900" y="15935"/>
                  </a:cubicBezTo>
                  <a:cubicBezTo>
                    <a:pt x="4117" y="15646"/>
                    <a:pt x="4618" y="14988"/>
                    <a:pt x="4891" y="14988"/>
                  </a:cubicBezTo>
                  <a:cubicBezTo>
                    <a:pt x="4993" y="14988"/>
                    <a:pt x="5062" y="15080"/>
                    <a:pt x="5073" y="15318"/>
                  </a:cubicBezTo>
                  <a:cubicBezTo>
                    <a:pt x="5093" y="16194"/>
                    <a:pt x="5431" y="16830"/>
                    <a:pt x="5670" y="16969"/>
                  </a:cubicBezTo>
                  <a:cubicBezTo>
                    <a:pt x="5700" y="16984"/>
                    <a:pt x="5731" y="16991"/>
                    <a:pt x="5761" y="16991"/>
                  </a:cubicBezTo>
                  <a:cubicBezTo>
                    <a:pt x="5933" y="16991"/>
                    <a:pt x="6090" y="16774"/>
                    <a:pt x="5988" y="16572"/>
                  </a:cubicBezTo>
                  <a:cubicBezTo>
                    <a:pt x="5889" y="16393"/>
                    <a:pt x="5809" y="15995"/>
                    <a:pt x="5789" y="15716"/>
                  </a:cubicBezTo>
                  <a:cubicBezTo>
                    <a:pt x="5770" y="15497"/>
                    <a:pt x="5770" y="15239"/>
                    <a:pt x="5809" y="15020"/>
                  </a:cubicBezTo>
                  <a:cubicBezTo>
                    <a:pt x="5869" y="14761"/>
                    <a:pt x="5929" y="14523"/>
                    <a:pt x="5988" y="14324"/>
                  </a:cubicBezTo>
                  <a:lnTo>
                    <a:pt x="11240" y="1"/>
                  </a:ln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2" name="Google Shape;231;p17">
              <a:extLst>
                <a:ext uri="{FF2B5EF4-FFF2-40B4-BE49-F238E27FC236}">
                  <a16:creationId xmlns:a16="http://schemas.microsoft.com/office/drawing/2014/main" xmlns="" id="{3BCA837D-324E-4A0B-8008-3FADB7088681}"/>
                </a:ext>
              </a:extLst>
            </p:cNvPr>
            <p:cNvSpPr/>
            <p:nvPr/>
          </p:nvSpPr>
          <p:spPr>
            <a:xfrm>
              <a:off x="1712321" y="985019"/>
              <a:ext cx="878519" cy="703785"/>
            </a:xfrm>
            <a:custGeom>
              <a:avLst/>
              <a:gdLst/>
              <a:ahLst/>
              <a:cxnLst/>
              <a:rect l="l" t="t" r="r" b="b"/>
              <a:pathLst>
                <a:path w="22102" h="17706" extrusionOk="0">
                  <a:moveTo>
                    <a:pt x="16814" y="1"/>
                  </a:moveTo>
                  <a:cubicBezTo>
                    <a:pt x="16658" y="1"/>
                    <a:pt x="16502" y="152"/>
                    <a:pt x="16532" y="359"/>
                  </a:cubicBezTo>
                  <a:cubicBezTo>
                    <a:pt x="16571" y="558"/>
                    <a:pt x="16532" y="955"/>
                    <a:pt x="16492" y="1234"/>
                  </a:cubicBezTo>
                  <a:cubicBezTo>
                    <a:pt x="16432" y="1453"/>
                    <a:pt x="16392" y="1711"/>
                    <a:pt x="16253" y="1890"/>
                  </a:cubicBezTo>
                  <a:cubicBezTo>
                    <a:pt x="16134" y="2149"/>
                    <a:pt x="16014" y="2348"/>
                    <a:pt x="15915" y="2527"/>
                  </a:cubicBezTo>
                  <a:lnTo>
                    <a:pt x="15040" y="3243"/>
                  </a:lnTo>
                  <a:cubicBezTo>
                    <a:pt x="15040" y="3243"/>
                    <a:pt x="8574" y="9092"/>
                    <a:pt x="7540" y="9887"/>
                  </a:cubicBezTo>
                  <a:cubicBezTo>
                    <a:pt x="6506" y="10683"/>
                    <a:pt x="1" y="13269"/>
                    <a:pt x="1" y="13269"/>
                  </a:cubicBezTo>
                  <a:lnTo>
                    <a:pt x="1194" y="17705"/>
                  </a:lnTo>
                  <a:lnTo>
                    <a:pt x="9131" y="14522"/>
                  </a:lnTo>
                  <a:lnTo>
                    <a:pt x="17785" y="5551"/>
                  </a:lnTo>
                  <a:lnTo>
                    <a:pt x="18004" y="5332"/>
                  </a:lnTo>
                  <a:cubicBezTo>
                    <a:pt x="18004" y="5332"/>
                    <a:pt x="20013" y="4476"/>
                    <a:pt x="20570" y="4178"/>
                  </a:cubicBezTo>
                  <a:cubicBezTo>
                    <a:pt x="21704" y="3561"/>
                    <a:pt x="21664" y="3462"/>
                    <a:pt x="21564" y="3343"/>
                  </a:cubicBezTo>
                  <a:cubicBezTo>
                    <a:pt x="21537" y="3308"/>
                    <a:pt x="21491" y="3293"/>
                    <a:pt x="21432" y="3293"/>
                  </a:cubicBezTo>
                  <a:cubicBezTo>
                    <a:pt x="21034" y="3293"/>
                    <a:pt x="20023" y="3979"/>
                    <a:pt x="19773" y="3979"/>
                  </a:cubicBezTo>
                  <a:cubicBezTo>
                    <a:pt x="19716" y="3979"/>
                    <a:pt x="19698" y="3944"/>
                    <a:pt x="19734" y="3860"/>
                  </a:cubicBezTo>
                  <a:cubicBezTo>
                    <a:pt x="19973" y="3343"/>
                    <a:pt x="22101" y="2447"/>
                    <a:pt x="21843" y="2129"/>
                  </a:cubicBezTo>
                  <a:cubicBezTo>
                    <a:pt x="21798" y="2077"/>
                    <a:pt x="21730" y="2054"/>
                    <a:pt x="21645" y="2054"/>
                  </a:cubicBezTo>
                  <a:cubicBezTo>
                    <a:pt x="21052" y="2054"/>
                    <a:pt x="19632" y="3176"/>
                    <a:pt x="19476" y="3263"/>
                  </a:cubicBezTo>
                  <a:cubicBezTo>
                    <a:pt x="19447" y="3281"/>
                    <a:pt x="19419" y="3288"/>
                    <a:pt x="19392" y="3288"/>
                  </a:cubicBezTo>
                  <a:cubicBezTo>
                    <a:pt x="19269" y="3288"/>
                    <a:pt x="19182" y="3126"/>
                    <a:pt x="19297" y="3044"/>
                  </a:cubicBezTo>
                  <a:cubicBezTo>
                    <a:pt x="19515" y="2925"/>
                    <a:pt x="21803" y="1453"/>
                    <a:pt x="21465" y="1035"/>
                  </a:cubicBezTo>
                  <a:cubicBezTo>
                    <a:pt x="21422" y="988"/>
                    <a:pt x="21371" y="969"/>
                    <a:pt x="21317" y="969"/>
                  </a:cubicBezTo>
                  <a:cubicBezTo>
                    <a:pt x="21121" y="969"/>
                    <a:pt x="20888" y="1214"/>
                    <a:pt x="20888" y="1214"/>
                  </a:cubicBezTo>
                  <a:cubicBezTo>
                    <a:pt x="20888" y="1214"/>
                    <a:pt x="19102" y="2545"/>
                    <a:pt x="18733" y="2545"/>
                  </a:cubicBezTo>
                  <a:cubicBezTo>
                    <a:pt x="18709" y="2545"/>
                    <a:pt x="18691" y="2539"/>
                    <a:pt x="18680" y="2527"/>
                  </a:cubicBezTo>
                  <a:cubicBezTo>
                    <a:pt x="18501" y="2328"/>
                    <a:pt x="19675" y="1393"/>
                    <a:pt x="20092" y="1095"/>
                  </a:cubicBezTo>
                  <a:cubicBezTo>
                    <a:pt x="20510" y="836"/>
                    <a:pt x="20550" y="498"/>
                    <a:pt x="20271" y="438"/>
                  </a:cubicBezTo>
                  <a:cubicBezTo>
                    <a:pt x="20265" y="436"/>
                    <a:pt x="20257" y="435"/>
                    <a:pt x="20248" y="435"/>
                  </a:cubicBezTo>
                  <a:cubicBezTo>
                    <a:pt x="19987" y="435"/>
                    <a:pt x="18766" y="1244"/>
                    <a:pt x="18382" y="1532"/>
                  </a:cubicBezTo>
                  <a:cubicBezTo>
                    <a:pt x="18113" y="1734"/>
                    <a:pt x="17528" y="2171"/>
                    <a:pt x="17236" y="2171"/>
                  </a:cubicBezTo>
                  <a:cubicBezTo>
                    <a:pt x="17096" y="2171"/>
                    <a:pt x="17024" y="2069"/>
                    <a:pt x="17089" y="1791"/>
                  </a:cubicBezTo>
                  <a:cubicBezTo>
                    <a:pt x="17307" y="955"/>
                    <a:pt x="17128" y="239"/>
                    <a:pt x="16969" y="60"/>
                  </a:cubicBezTo>
                  <a:cubicBezTo>
                    <a:pt x="16923" y="19"/>
                    <a:pt x="16868" y="1"/>
                    <a:pt x="16814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3" name="Google Shape;232;p17">
              <a:extLst>
                <a:ext uri="{FF2B5EF4-FFF2-40B4-BE49-F238E27FC236}">
                  <a16:creationId xmlns:a16="http://schemas.microsoft.com/office/drawing/2014/main" xmlns="" id="{69934D3D-6D43-4BD5-BFC6-4E8DDCBEA376}"/>
                </a:ext>
              </a:extLst>
            </p:cNvPr>
            <p:cNvSpPr/>
            <p:nvPr/>
          </p:nvSpPr>
          <p:spPr>
            <a:xfrm>
              <a:off x="596645" y="4223810"/>
              <a:ext cx="311548" cy="434052"/>
            </a:xfrm>
            <a:custGeom>
              <a:avLst/>
              <a:gdLst/>
              <a:ahLst/>
              <a:cxnLst/>
              <a:rect l="l" t="t" r="r" b="b"/>
              <a:pathLst>
                <a:path w="7838" h="10920" extrusionOk="0">
                  <a:moveTo>
                    <a:pt x="3740" y="0"/>
                  </a:moveTo>
                  <a:lnTo>
                    <a:pt x="2487" y="5769"/>
                  </a:lnTo>
                  <a:lnTo>
                    <a:pt x="179" y="10006"/>
                  </a:lnTo>
                  <a:cubicBezTo>
                    <a:pt x="0" y="10305"/>
                    <a:pt x="119" y="10702"/>
                    <a:pt x="438" y="10862"/>
                  </a:cubicBezTo>
                  <a:cubicBezTo>
                    <a:pt x="522" y="10899"/>
                    <a:pt x="611" y="10919"/>
                    <a:pt x="700" y="10919"/>
                  </a:cubicBezTo>
                  <a:cubicBezTo>
                    <a:pt x="800" y="10919"/>
                    <a:pt x="900" y="10894"/>
                    <a:pt x="995" y="10842"/>
                  </a:cubicBezTo>
                  <a:cubicBezTo>
                    <a:pt x="2049" y="10205"/>
                    <a:pt x="6028" y="7898"/>
                    <a:pt x="6087" y="7480"/>
                  </a:cubicBezTo>
                  <a:cubicBezTo>
                    <a:pt x="6167" y="6983"/>
                    <a:pt x="7838" y="1492"/>
                    <a:pt x="7838" y="1492"/>
                  </a:cubicBezTo>
                  <a:lnTo>
                    <a:pt x="374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4" name="Google Shape;233;p17">
              <a:extLst>
                <a:ext uri="{FF2B5EF4-FFF2-40B4-BE49-F238E27FC236}">
                  <a16:creationId xmlns:a16="http://schemas.microsoft.com/office/drawing/2014/main" xmlns="" id="{0CE5BC37-1601-4252-84F1-B8A6098801F2}"/>
                </a:ext>
              </a:extLst>
            </p:cNvPr>
            <p:cNvSpPr/>
            <p:nvPr/>
          </p:nvSpPr>
          <p:spPr>
            <a:xfrm>
              <a:off x="613221" y="4509013"/>
              <a:ext cx="228548" cy="152829"/>
            </a:xfrm>
            <a:custGeom>
              <a:avLst/>
              <a:gdLst/>
              <a:ahLst/>
              <a:cxnLst/>
              <a:rect l="l" t="t" r="r" b="b"/>
              <a:pathLst>
                <a:path w="5750" h="3845" extrusionOk="0">
                  <a:moveTo>
                    <a:pt x="5750" y="0"/>
                  </a:moveTo>
                  <a:lnTo>
                    <a:pt x="1" y="3780"/>
                  </a:lnTo>
                  <a:cubicBezTo>
                    <a:pt x="90" y="3824"/>
                    <a:pt x="180" y="3845"/>
                    <a:pt x="268" y="3845"/>
                  </a:cubicBezTo>
                  <a:cubicBezTo>
                    <a:pt x="375" y="3845"/>
                    <a:pt x="479" y="3814"/>
                    <a:pt x="578" y="3760"/>
                  </a:cubicBezTo>
                  <a:cubicBezTo>
                    <a:pt x="3562" y="2009"/>
                    <a:pt x="4875" y="1114"/>
                    <a:pt x="5352" y="776"/>
                  </a:cubicBezTo>
                  <a:cubicBezTo>
                    <a:pt x="5511" y="637"/>
                    <a:pt x="5650" y="438"/>
                    <a:pt x="5690" y="239"/>
                  </a:cubicBezTo>
                  <a:lnTo>
                    <a:pt x="5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5" name="Google Shape;234;p17">
              <a:extLst>
                <a:ext uri="{FF2B5EF4-FFF2-40B4-BE49-F238E27FC236}">
                  <a16:creationId xmlns:a16="http://schemas.microsoft.com/office/drawing/2014/main" xmlns="" id="{60B07E5D-E06E-422C-9CFD-68EC7FAD7978}"/>
                </a:ext>
              </a:extLst>
            </p:cNvPr>
            <p:cNvSpPr/>
            <p:nvPr/>
          </p:nvSpPr>
          <p:spPr>
            <a:xfrm>
              <a:off x="803022" y="4419892"/>
              <a:ext cx="31640" cy="27625"/>
            </a:xfrm>
            <a:custGeom>
              <a:avLst/>
              <a:gdLst/>
              <a:ahLst/>
              <a:cxnLst/>
              <a:rect l="l" t="t" r="r" b="b"/>
              <a:pathLst>
                <a:path w="796" h="695" extrusionOk="0">
                  <a:moveTo>
                    <a:pt x="388" y="1"/>
                  </a:moveTo>
                  <a:cubicBezTo>
                    <a:pt x="335" y="1"/>
                    <a:pt x="283" y="13"/>
                    <a:pt x="239" y="40"/>
                  </a:cubicBezTo>
                  <a:lnTo>
                    <a:pt x="279" y="1"/>
                  </a:lnTo>
                  <a:lnTo>
                    <a:pt x="279" y="1"/>
                  </a:lnTo>
                  <a:cubicBezTo>
                    <a:pt x="100" y="80"/>
                    <a:pt x="0" y="279"/>
                    <a:pt x="80" y="458"/>
                  </a:cubicBezTo>
                  <a:cubicBezTo>
                    <a:pt x="112" y="602"/>
                    <a:pt x="259" y="694"/>
                    <a:pt x="398" y="694"/>
                  </a:cubicBezTo>
                  <a:cubicBezTo>
                    <a:pt x="432" y="694"/>
                    <a:pt x="466" y="689"/>
                    <a:pt x="497" y="677"/>
                  </a:cubicBezTo>
                  <a:cubicBezTo>
                    <a:pt x="676" y="637"/>
                    <a:pt x="796" y="379"/>
                    <a:pt x="716" y="200"/>
                  </a:cubicBezTo>
                  <a:cubicBezTo>
                    <a:pt x="673" y="84"/>
                    <a:pt x="526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6" name="Google Shape;235;p17">
              <a:extLst>
                <a:ext uri="{FF2B5EF4-FFF2-40B4-BE49-F238E27FC236}">
                  <a16:creationId xmlns:a16="http://schemas.microsoft.com/office/drawing/2014/main" xmlns="" id="{6F0F3B89-EE3D-4C81-BD08-FA969A6B25A5}"/>
                </a:ext>
              </a:extLst>
            </p:cNvPr>
            <p:cNvSpPr/>
            <p:nvPr/>
          </p:nvSpPr>
          <p:spPr>
            <a:xfrm>
              <a:off x="649591" y="4532660"/>
              <a:ext cx="41974" cy="35933"/>
            </a:xfrm>
            <a:custGeom>
              <a:avLst/>
              <a:gdLst/>
              <a:ahLst/>
              <a:cxnLst/>
              <a:rect l="l" t="t" r="r" b="b"/>
              <a:pathLst>
                <a:path w="1056" h="904" extrusionOk="0">
                  <a:moveTo>
                    <a:pt x="113" y="0"/>
                  </a:moveTo>
                  <a:cubicBezTo>
                    <a:pt x="41" y="0"/>
                    <a:pt x="1" y="14"/>
                    <a:pt x="1" y="28"/>
                  </a:cubicBezTo>
                  <a:cubicBezTo>
                    <a:pt x="1" y="88"/>
                    <a:pt x="319" y="88"/>
                    <a:pt x="618" y="327"/>
                  </a:cubicBezTo>
                  <a:cubicBezTo>
                    <a:pt x="916" y="585"/>
                    <a:pt x="996" y="903"/>
                    <a:pt x="1015" y="903"/>
                  </a:cubicBezTo>
                  <a:cubicBezTo>
                    <a:pt x="1015" y="903"/>
                    <a:pt x="1055" y="824"/>
                    <a:pt x="1035" y="685"/>
                  </a:cubicBezTo>
                  <a:cubicBezTo>
                    <a:pt x="996" y="545"/>
                    <a:pt x="896" y="386"/>
                    <a:pt x="717" y="227"/>
                  </a:cubicBezTo>
                  <a:cubicBezTo>
                    <a:pt x="558" y="88"/>
                    <a:pt x="379" y="28"/>
                    <a:pt x="220" y="8"/>
                  </a:cubicBezTo>
                  <a:cubicBezTo>
                    <a:pt x="179" y="2"/>
                    <a:pt x="143" y="0"/>
                    <a:pt x="113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7" name="Google Shape;236;p17">
              <a:extLst>
                <a:ext uri="{FF2B5EF4-FFF2-40B4-BE49-F238E27FC236}">
                  <a16:creationId xmlns:a16="http://schemas.microsoft.com/office/drawing/2014/main" xmlns="" id="{123BC4DC-2B60-4CD8-9C08-C5BEC9B35C46}"/>
                </a:ext>
              </a:extLst>
            </p:cNvPr>
            <p:cNvSpPr/>
            <p:nvPr/>
          </p:nvSpPr>
          <p:spPr>
            <a:xfrm>
              <a:off x="626695" y="4571216"/>
              <a:ext cx="41140" cy="24286"/>
            </a:xfrm>
            <a:custGeom>
              <a:avLst/>
              <a:gdLst/>
              <a:ahLst/>
              <a:cxnLst/>
              <a:rect l="l" t="t" r="r" b="b"/>
              <a:pathLst>
                <a:path w="1035" h="611" extrusionOk="0">
                  <a:moveTo>
                    <a:pt x="173" y="0"/>
                  </a:moveTo>
                  <a:cubicBezTo>
                    <a:pt x="68" y="0"/>
                    <a:pt x="0" y="23"/>
                    <a:pt x="0" y="33"/>
                  </a:cubicBezTo>
                  <a:cubicBezTo>
                    <a:pt x="0" y="53"/>
                    <a:pt x="279" y="53"/>
                    <a:pt x="557" y="232"/>
                  </a:cubicBezTo>
                  <a:cubicBezTo>
                    <a:pt x="825" y="366"/>
                    <a:pt x="964" y="611"/>
                    <a:pt x="992" y="611"/>
                  </a:cubicBezTo>
                  <a:cubicBezTo>
                    <a:pt x="993" y="611"/>
                    <a:pt x="994" y="611"/>
                    <a:pt x="995" y="610"/>
                  </a:cubicBezTo>
                  <a:cubicBezTo>
                    <a:pt x="1034" y="610"/>
                    <a:pt x="935" y="311"/>
                    <a:pt x="617" y="132"/>
                  </a:cubicBezTo>
                  <a:cubicBezTo>
                    <a:pt x="450" y="28"/>
                    <a:pt x="289" y="0"/>
                    <a:pt x="173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8" name="Google Shape;237;p17">
              <a:extLst>
                <a:ext uri="{FF2B5EF4-FFF2-40B4-BE49-F238E27FC236}">
                  <a16:creationId xmlns:a16="http://schemas.microsoft.com/office/drawing/2014/main" xmlns="" id="{8CA4B455-DDB4-49F9-BEFC-7B2AECE97656}"/>
                </a:ext>
              </a:extLst>
            </p:cNvPr>
            <p:cNvSpPr/>
            <p:nvPr/>
          </p:nvSpPr>
          <p:spPr>
            <a:xfrm>
              <a:off x="671731" y="4496091"/>
              <a:ext cx="59344" cy="40901"/>
            </a:xfrm>
            <a:custGeom>
              <a:avLst/>
              <a:gdLst/>
              <a:ahLst/>
              <a:cxnLst/>
              <a:rect l="l" t="t" r="r" b="b"/>
              <a:pathLst>
                <a:path w="1493" h="1029" extrusionOk="0">
                  <a:moveTo>
                    <a:pt x="71" y="0"/>
                  </a:moveTo>
                  <a:cubicBezTo>
                    <a:pt x="39" y="0"/>
                    <a:pt x="21" y="5"/>
                    <a:pt x="21" y="13"/>
                  </a:cubicBezTo>
                  <a:cubicBezTo>
                    <a:pt x="1" y="33"/>
                    <a:pt x="419" y="113"/>
                    <a:pt x="817" y="411"/>
                  </a:cubicBezTo>
                  <a:cubicBezTo>
                    <a:pt x="1204" y="663"/>
                    <a:pt x="1422" y="1028"/>
                    <a:pt x="1451" y="1028"/>
                  </a:cubicBezTo>
                  <a:cubicBezTo>
                    <a:pt x="1452" y="1028"/>
                    <a:pt x="1453" y="1028"/>
                    <a:pt x="1453" y="1028"/>
                  </a:cubicBezTo>
                  <a:cubicBezTo>
                    <a:pt x="1493" y="1028"/>
                    <a:pt x="1314" y="610"/>
                    <a:pt x="896" y="312"/>
                  </a:cubicBezTo>
                  <a:cubicBezTo>
                    <a:pt x="548" y="74"/>
                    <a:pt x="199" y="0"/>
                    <a:pt x="71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39" name="Google Shape;238;p17">
              <a:extLst>
                <a:ext uri="{FF2B5EF4-FFF2-40B4-BE49-F238E27FC236}">
                  <a16:creationId xmlns:a16="http://schemas.microsoft.com/office/drawing/2014/main" xmlns="" id="{21B5D928-F47F-404C-8A1F-1B14FB7E0DF6}"/>
                </a:ext>
              </a:extLst>
            </p:cNvPr>
            <p:cNvSpPr/>
            <p:nvPr/>
          </p:nvSpPr>
          <p:spPr>
            <a:xfrm>
              <a:off x="691526" y="4449226"/>
              <a:ext cx="60139" cy="19795"/>
            </a:xfrm>
            <a:custGeom>
              <a:avLst/>
              <a:gdLst/>
              <a:ahLst/>
              <a:cxnLst/>
              <a:rect l="l" t="t" r="r" b="b"/>
              <a:pathLst>
                <a:path w="1513" h="498" extrusionOk="0">
                  <a:moveTo>
                    <a:pt x="365" y="1"/>
                  </a:moveTo>
                  <a:cubicBezTo>
                    <a:pt x="146" y="1"/>
                    <a:pt x="0" y="46"/>
                    <a:pt x="0" y="58"/>
                  </a:cubicBezTo>
                  <a:cubicBezTo>
                    <a:pt x="0" y="98"/>
                    <a:pt x="358" y="58"/>
                    <a:pt x="756" y="198"/>
                  </a:cubicBezTo>
                  <a:cubicBezTo>
                    <a:pt x="1173" y="311"/>
                    <a:pt x="1446" y="497"/>
                    <a:pt x="1488" y="497"/>
                  </a:cubicBezTo>
                  <a:cubicBezTo>
                    <a:pt x="1490" y="497"/>
                    <a:pt x="1491" y="497"/>
                    <a:pt x="1492" y="496"/>
                  </a:cubicBezTo>
                  <a:cubicBezTo>
                    <a:pt x="1512" y="456"/>
                    <a:pt x="1253" y="198"/>
                    <a:pt x="796" y="58"/>
                  </a:cubicBezTo>
                  <a:cubicBezTo>
                    <a:pt x="637" y="15"/>
                    <a:pt x="489" y="1"/>
                    <a:pt x="365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0" name="Google Shape;239;p17">
              <a:extLst>
                <a:ext uri="{FF2B5EF4-FFF2-40B4-BE49-F238E27FC236}">
                  <a16:creationId xmlns:a16="http://schemas.microsoft.com/office/drawing/2014/main" xmlns="" id="{5D54F3A7-5A40-4395-B56F-18F84BDBA5DF}"/>
                </a:ext>
              </a:extLst>
            </p:cNvPr>
            <p:cNvSpPr/>
            <p:nvPr/>
          </p:nvSpPr>
          <p:spPr>
            <a:xfrm>
              <a:off x="705756" y="4382647"/>
              <a:ext cx="62484" cy="19914"/>
            </a:xfrm>
            <a:custGeom>
              <a:avLst/>
              <a:gdLst/>
              <a:ahLst/>
              <a:cxnLst/>
              <a:rect l="l" t="t" r="r" b="b"/>
              <a:pathLst>
                <a:path w="1572" h="501" extrusionOk="0">
                  <a:moveTo>
                    <a:pt x="574" y="1"/>
                  </a:moveTo>
                  <a:cubicBezTo>
                    <a:pt x="442" y="1"/>
                    <a:pt x="325" y="18"/>
                    <a:pt x="239" y="42"/>
                  </a:cubicBezTo>
                  <a:cubicBezTo>
                    <a:pt x="80" y="102"/>
                    <a:pt x="0" y="142"/>
                    <a:pt x="0" y="182"/>
                  </a:cubicBezTo>
                  <a:cubicBezTo>
                    <a:pt x="0" y="187"/>
                    <a:pt x="6" y="189"/>
                    <a:pt x="18" y="189"/>
                  </a:cubicBezTo>
                  <a:cubicBezTo>
                    <a:pt x="71" y="189"/>
                    <a:pt x="238" y="145"/>
                    <a:pt x="460" y="145"/>
                  </a:cubicBezTo>
                  <a:cubicBezTo>
                    <a:pt x="562" y="145"/>
                    <a:pt x="676" y="154"/>
                    <a:pt x="796" y="182"/>
                  </a:cubicBezTo>
                  <a:cubicBezTo>
                    <a:pt x="1238" y="239"/>
                    <a:pt x="1513" y="501"/>
                    <a:pt x="1549" y="501"/>
                  </a:cubicBezTo>
                  <a:cubicBezTo>
                    <a:pt x="1550" y="501"/>
                    <a:pt x="1551" y="501"/>
                    <a:pt x="1552" y="500"/>
                  </a:cubicBezTo>
                  <a:cubicBezTo>
                    <a:pt x="1572" y="480"/>
                    <a:pt x="1532" y="400"/>
                    <a:pt x="1373" y="281"/>
                  </a:cubicBezTo>
                  <a:cubicBezTo>
                    <a:pt x="1254" y="182"/>
                    <a:pt x="1055" y="82"/>
                    <a:pt x="836" y="23"/>
                  </a:cubicBezTo>
                  <a:cubicBezTo>
                    <a:pt x="745" y="7"/>
                    <a:pt x="656" y="1"/>
                    <a:pt x="574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1" name="Google Shape;240;p17">
              <a:extLst>
                <a:ext uri="{FF2B5EF4-FFF2-40B4-BE49-F238E27FC236}">
                  <a16:creationId xmlns:a16="http://schemas.microsoft.com/office/drawing/2014/main" xmlns="" id="{827980CA-D85E-44E4-B703-6E8F7D70C631}"/>
                </a:ext>
              </a:extLst>
            </p:cNvPr>
            <p:cNvSpPr/>
            <p:nvPr/>
          </p:nvSpPr>
          <p:spPr>
            <a:xfrm>
              <a:off x="712076" y="4332643"/>
              <a:ext cx="71189" cy="44121"/>
            </a:xfrm>
            <a:custGeom>
              <a:avLst/>
              <a:gdLst/>
              <a:ahLst/>
              <a:cxnLst/>
              <a:rect l="l" t="t" r="r" b="b"/>
              <a:pathLst>
                <a:path w="1791" h="1110" extrusionOk="0">
                  <a:moveTo>
                    <a:pt x="244" y="130"/>
                  </a:moveTo>
                  <a:cubicBezTo>
                    <a:pt x="262" y="130"/>
                    <a:pt x="280" y="134"/>
                    <a:pt x="299" y="147"/>
                  </a:cubicBezTo>
                  <a:cubicBezTo>
                    <a:pt x="418" y="186"/>
                    <a:pt x="518" y="286"/>
                    <a:pt x="597" y="385"/>
                  </a:cubicBezTo>
                  <a:cubicBezTo>
                    <a:pt x="711" y="520"/>
                    <a:pt x="791" y="647"/>
                    <a:pt x="849" y="755"/>
                  </a:cubicBezTo>
                  <a:lnTo>
                    <a:pt x="849" y="755"/>
                  </a:lnTo>
                  <a:cubicBezTo>
                    <a:pt x="826" y="803"/>
                    <a:pt x="808" y="847"/>
                    <a:pt x="796" y="883"/>
                  </a:cubicBezTo>
                  <a:cubicBezTo>
                    <a:pt x="783" y="918"/>
                    <a:pt x="773" y="948"/>
                    <a:pt x="765" y="974"/>
                  </a:cubicBezTo>
                  <a:lnTo>
                    <a:pt x="765" y="974"/>
                  </a:lnTo>
                  <a:cubicBezTo>
                    <a:pt x="457" y="920"/>
                    <a:pt x="194" y="643"/>
                    <a:pt x="120" y="365"/>
                  </a:cubicBezTo>
                  <a:cubicBezTo>
                    <a:pt x="100" y="286"/>
                    <a:pt x="120" y="206"/>
                    <a:pt x="140" y="167"/>
                  </a:cubicBezTo>
                  <a:cubicBezTo>
                    <a:pt x="167" y="153"/>
                    <a:pt x="204" y="130"/>
                    <a:pt x="244" y="130"/>
                  </a:cubicBezTo>
                  <a:close/>
                  <a:moveTo>
                    <a:pt x="1492" y="206"/>
                  </a:moveTo>
                  <a:cubicBezTo>
                    <a:pt x="1572" y="206"/>
                    <a:pt x="1612" y="246"/>
                    <a:pt x="1632" y="286"/>
                  </a:cubicBezTo>
                  <a:cubicBezTo>
                    <a:pt x="1671" y="346"/>
                    <a:pt x="1671" y="405"/>
                    <a:pt x="1632" y="485"/>
                  </a:cubicBezTo>
                  <a:cubicBezTo>
                    <a:pt x="1546" y="743"/>
                    <a:pt x="1281" y="971"/>
                    <a:pt x="980" y="990"/>
                  </a:cubicBezTo>
                  <a:lnTo>
                    <a:pt x="980" y="990"/>
                  </a:lnTo>
                  <a:cubicBezTo>
                    <a:pt x="971" y="956"/>
                    <a:pt x="957" y="913"/>
                    <a:pt x="935" y="863"/>
                  </a:cubicBezTo>
                  <a:cubicBezTo>
                    <a:pt x="931" y="828"/>
                    <a:pt x="923" y="791"/>
                    <a:pt x="911" y="752"/>
                  </a:cubicBezTo>
                  <a:lnTo>
                    <a:pt x="911" y="752"/>
                  </a:lnTo>
                  <a:cubicBezTo>
                    <a:pt x="972" y="650"/>
                    <a:pt x="1055" y="531"/>
                    <a:pt x="1174" y="405"/>
                  </a:cubicBezTo>
                  <a:cubicBezTo>
                    <a:pt x="1274" y="346"/>
                    <a:pt x="1373" y="246"/>
                    <a:pt x="1492" y="206"/>
                  </a:cubicBezTo>
                  <a:close/>
                  <a:moveTo>
                    <a:pt x="878" y="812"/>
                  </a:moveTo>
                  <a:cubicBezTo>
                    <a:pt x="914" y="884"/>
                    <a:pt x="938" y="945"/>
                    <a:pt x="956" y="991"/>
                  </a:cubicBezTo>
                  <a:lnTo>
                    <a:pt x="956" y="991"/>
                  </a:lnTo>
                  <a:cubicBezTo>
                    <a:pt x="951" y="991"/>
                    <a:pt x="946" y="991"/>
                    <a:pt x="940" y="991"/>
                  </a:cubicBezTo>
                  <a:cubicBezTo>
                    <a:pt x="906" y="991"/>
                    <a:pt x="871" y="988"/>
                    <a:pt x="836" y="982"/>
                  </a:cubicBezTo>
                  <a:cubicBezTo>
                    <a:pt x="824" y="981"/>
                    <a:pt x="811" y="980"/>
                    <a:pt x="799" y="979"/>
                  </a:cubicBezTo>
                  <a:lnTo>
                    <a:pt x="799" y="979"/>
                  </a:lnTo>
                  <a:cubicBezTo>
                    <a:pt x="818" y="933"/>
                    <a:pt x="843" y="876"/>
                    <a:pt x="878" y="812"/>
                  </a:cubicBezTo>
                  <a:close/>
                  <a:moveTo>
                    <a:pt x="285" y="0"/>
                  </a:moveTo>
                  <a:cubicBezTo>
                    <a:pt x="218" y="0"/>
                    <a:pt x="126" y="26"/>
                    <a:pt x="80" y="87"/>
                  </a:cubicBezTo>
                  <a:cubicBezTo>
                    <a:pt x="0" y="167"/>
                    <a:pt x="0" y="266"/>
                    <a:pt x="20" y="365"/>
                  </a:cubicBezTo>
                  <a:cubicBezTo>
                    <a:pt x="94" y="713"/>
                    <a:pt x="369" y="1010"/>
                    <a:pt x="738" y="1087"/>
                  </a:cubicBezTo>
                  <a:lnTo>
                    <a:pt x="738" y="1087"/>
                  </a:lnTo>
                  <a:cubicBezTo>
                    <a:pt x="736" y="1097"/>
                    <a:pt x="736" y="1101"/>
                    <a:pt x="736" y="1101"/>
                  </a:cubicBezTo>
                  <a:cubicBezTo>
                    <a:pt x="741" y="1101"/>
                    <a:pt x="746" y="1097"/>
                    <a:pt x="751" y="1089"/>
                  </a:cubicBezTo>
                  <a:lnTo>
                    <a:pt x="751" y="1089"/>
                  </a:lnTo>
                  <a:cubicBezTo>
                    <a:pt x="779" y="1095"/>
                    <a:pt x="807" y="1099"/>
                    <a:pt x="836" y="1101"/>
                  </a:cubicBezTo>
                  <a:cubicBezTo>
                    <a:pt x="876" y="1107"/>
                    <a:pt x="915" y="1110"/>
                    <a:pt x="954" y="1110"/>
                  </a:cubicBezTo>
                  <a:cubicBezTo>
                    <a:pt x="1344" y="1110"/>
                    <a:pt x="1681" y="848"/>
                    <a:pt x="1771" y="505"/>
                  </a:cubicBezTo>
                  <a:cubicBezTo>
                    <a:pt x="1791" y="425"/>
                    <a:pt x="1791" y="346"/>
                    <a:pt x="1731" y="246"/>
                  </a:cubicBezTo>
                  <a:cubicBezTo>
                    <a:pt x="1696" y="159"/>
                    <a:pt x="1617" y="103"/>
                    <a:pt x="1531" y="103"/>
                  </a:cubicBezTo>
                  <a:cubicBezTo>
                    <a:pt x="1518" y="103"/>
                    <a:pt x="1505" y="104"/>
                    <a:pt x="1492" y="107"/>
                  </a:cubicBezTo>
                  <a:cubicBezTo>
                    <a:pt x="1293" y="147"/>
                    <a:pt x="1214" y="266"/>
                    <a:pt x="1114" y="365"/>
                  </a:cubicBezTo>
                  <a:cubicBezTo>
                    <a:pt x="1015" y="476"/>
                    <a:pt x="941" y="586"/>
                    <a:pt x="887" y="682"/>
                  </a:cubicBezTo>
                  <a:lnTo>
                    <a:pt x="887" y="682"/>
                  </a:lnTo>
                  <a:cubicBezTo>
                    <a:pt x="841" y="564"/>
                    <a:pt x="767" y="435"/>
                    <a:pt x="677" y="306"/>
                  </a:cubicBezTo>
                  <a:cubicBezTo>
                    <a:pt x="597" y="206"/>
                    <a:pt x="518" y="87"/>
                    <a:pt x="339" y="7"/>
                  </a:cubicBezTo>
                  <a:cubicBezTo>
                    <a:pt x="325" y="3"/>
                    <a:pt x="306" y="0"/>
                    <a:pt x="285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2" name="Google Shape;241;p17">
              <a:extLst>
                <a:ext uri="{FF2B5EF4-FFF2-40B4-BE49-F238E27FC236}">
                  <a16:creationId xmlns:a16="http://schemas.microsoft.com/office/drawing/2014/main" xmlns="" id="{A79C665E-B774-4A7E-A95F-51151BEB5C19}"/>
                </a:ext>
              </a:extLst>
            </p:cNvPr>
            <p:cNvSpPr/>
            <p:nvPr/>
          </p:nvSpPr>
          <p:spPr>
            <a:xfrm>
              <a:off x="1329617" y="4474626"/>
              <a:ext cx="31679" cy="28102"/>
            </a:xfrm>
            <a:custGeom>
              <a:avLst/>
              <a:gdLst/>
              <a:ahLst/>
              <a:cxnLst/>
              <a:rect l="l" t="t" r="r" b="b"/>
              <a:pathLst>
                <a:path w="797" h="707" extrusionOk="0">
                  <a:moveTo>
                    <a:pt x="390" y="1"/>
                  </a:moveTo>
                  <a:cubicBezTo>
                    <a:pt x="358" y="1"/>
                    <a:pt x="327" y="6"/>
                    <a:pt x="299" y="16"/>
                  </a:cubicBezTo>
                  <a:cubicBezTo>
                    <a:pt x="120" y="76"/>
                    <a:pt x="1" y="275"/>
                    <a:pt x="60" y="454"/>
                  </a:cubicBezTo>
                  <a:cubicBezTo>
                    <a:pt x="94" y="587"/>
                    <a:pt x="239" y="707"/>
                    <a:pt x="390" y="707"/>
                  </a:cubicBezTo>
                  <a:cubicBezTo>
                    <a:pt x="420" y="707"/>
                    <a:pt x="449" y="702"/>
                    <a:pt x="478" y="692"/>
                  </a:cubicBezTo>
                  <a:cubicBezTo>
                    <a:pt x="657" y="653"/>
                    <a:pt x="796" y="414"/>
                    <a:pt x="757" y="255"/>
                  </a:cubicBezTo>
                  <a:cubicBezTo>
                    <a:pt x="707" y="107"/>
                    <a:pt x="537" y="1"/>
                    <a:pt x="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3" name="Google Shape;242;p17">
              <a:extLst>
                <a:ext uri="{FF2B5EF4-FFF2-40B4-BE49-F238E27FC236}">
                  <a16:creationId xmlns:a16="http://schemas.microsoft.com/office/drawing/2014/main" xmlns="" id="{A45F100D-7B73-42CC-BDF3-A5887A172774}"/>
                </a:ext>
              </a:extLst>
            </p:cNvPr>
            <p:cNvSpPr/>
            <p:nvPr/>
          </p:nvSpPr>
          <p:spPr>
            <a:xfrm>
              <a:off x="1422908" y="4488379"/>
              <a:ext cx="34820" cy="20947"/>
            </a:xfrm>
            <a:custGeom>
              <a:avLst/>
              <a:gdLst/>
              <a:ahLst/>
              <a:cxnLst/>
              <a:rect l="l" t="t" r="r" b="b"/>
              <a:pathLst>
                <a:path w="876" h="527" extrusionOk="0">
                  <a:moveTo>
                    <a:pt x="734" y="1"/>
                  </a:moveTo>
                  <a:cubicBezTo>
                    <a:pt x="634" y="1"/>
                    <a:pt x="486" y="24"/>
                    <a:pt x="339" y="108"/>
                  </a:cubicBezTo>
                  <a:cubicBezTo>
                    <a:pt x="61" y="247"/>
                    <a:pt x="1" y="525"/>
                    <a:pt x="41" y="525"/>
                  </a:cubicBezTo>
                  <a:cubicBezTo>
                    <a:pt x="44" y="526"/>
                    <a:pt x="46" y="527"/>
                    <a:pt x="49" y="527"/>
                  </a:cubicBezTo>
                  <a:cubicBezTo>
                    <a:pt x="110" y="527"/>
                    <a:pt x="210" y="341"/>
                    <a:pt x="419" y="227"/>
                  </a:cubicBezTo>
                  <a:cubicBezTo>
                    <a:pt x="638" y="108"/>
                    <a:pt x="856" y="68"/>
                    <a:pt x="856" y="28"/>
                  </a:cubicBezTo>
                  <a:cubicBezTo>
                    <a:pt x="875" y="19"/>
                    <a:pt x="823" y="1"/>
                    <a:pt x="734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4" name="Google Shape;243;p17">
              <a:extLst>
                <a:ext uri="{FF2B5EF4-FFF2-40B4-BE49-F238E27FC236}">
                  <a16:creationId xmlns:a16="http://schemas.microsoft.com/office/drawing/2014/main" xmlns="" id="{EEC95A23-E1A2-47B1-86E7-57E96CEBCED2}"/>
                </a:ext>
              </a:extLst>
            </p:cNvPr>
            <p:cNvSpPr/>
            <p:nvPr/>
          </p:nvSpPr>
          <p:spPr>
            <a:xfrm>
              <a:off x="1470369" y="4504279"/>
              <a:ext cx="24564" cy="27943"/>
            </a:xfrm>
            <a:custGeom>
              <a:avLst/>
              <a:gdLst/>
              <a:ahLst/>
              <a:cxnLst/>
              <a:rect l="l" t="t" r="r" b="b"/>
              <a:pathLst>
                <a:path w="618" h="703" extrusionOk="0">
                  <a:moveTo>
                    <a:pt x="567" y="1"/>
                  </a:moveTo>
                  <a:cubicBezTo>
                    <a:pt x="485" y="1"/>
                    <a:pt x="316" y="65"/>
                    <a:pt x="199" y="225"/>
                  </a:cubicBezTo>
                  <a:cubicBezTo>
                    <a:pt x="1" y="444"/>
                    <a:pt x="20" y="702"/>
                    <a:pt x="60" y="702"/>
                  </a:cubicBezTo>
                  <a:cubicBezTo>
                    <a:pt x="100" y="702"/>
                    <a:pt x="140" y="503"/>
                    <a:pt x="299" y="324"/>
                  </a:cubicBezTo>
                  <a:cubicBezTo>
                    <a:pt x="438" y="145"/>
                    <a:pt x="617" y="66"/>
                    <a:pt x="617" y="26"/>
                  </a:cubicBezTo>
                  <a:cubicBezTo>
                    <a:pt x="617" y="10"/>
                    <a:pt x="598" y="1"/>
                    <a:pt x="567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5" name="Google Shape;244;p17">
              <a:extLst>
                <a:ext uri="{FF2B5EF4-FFF2-40B4-BE49-F238E27FC236}">
                  <a16:creationId xmlns:a16="http://schemas.microsoft.com/office/drawing/2014/main" xmlns="" id="{501A4FF5-DCC3-4361-AB36-02B388B36E6D}"/>
                </a:ext>
              </a:extLst>
            </p:cNvPr>
            <p:cNvSpPr/>
            <p:nvPr/>
          </p:nvSpPr>
          <p:spPr>
            <a:xfrm>
              <a:off x="1512264" y="4519940"/>
              <a:ext cx="19834" cy="29652"/>
            </a:xfrm>
            <a:custGeom>
              <a:avLst/>
              <a:gdLst/>
              <a:ahLst/>
              <a:cxnLst/>
              <a:rect l="l" t="t" r="r" b="b"/>
              <a:pathLst>
                <a:path w="499" h="746" extrusionOk="0">
                  <a:moveTo>
                    <a:pt x="455" y="0"/>
                  </a:moveTo>
                  <a:cubicBezTo>
                    <a:pt x="391" y="0"/>
                    <a:pt x="224" y="91"/>
                    <a:pt x="140" y="308"/>
                  </a:cubicBezTo>
                  <a:cubicBezTo>
                    <a:pt x="1" y="547"/>
                    <a:pt x="61" y="746"/>
                    <a:pt x="100" y="746"/>
                  </a:cubicBezTo>
                  <a:cubicBezTo>
                    <a:pt x="140" y="746"/>
                    <a:pt x="160" y="567"/>
                    <a:pt x="279" y="368"/>
                  </a:cubicBezTo>
                  <a:cubicBezTo>
                    <a:pt x="379" y="169"/>
                    <a:pt x="498" y="30"/>
                    <a:pt x="478" y="10"/>
                  </a:cubicBezTo>
                  <a:cubicBezTo>
                    <a:pt x="475" y="4"/>
                    <a:pt x="467" y="0"/>
                    <a:pt x="455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6" name="Google Shape;245;p17">
              <a:extLst>
                <a:ext uri="{FF2B5EF4-FFF2-40B4-BE49-F238E27FC236}">
                  <a16:creationId xmlns:a16="http://schemas.microsoft.com/office/drawing/2014/main" xmlns="" id="{12DBFD94-90CD-44F0-83C5-444542C66FE2}"/>
                </a:ext>
              </a:extLst>
            </p:cNvPr>
            <p:cNvSpPr/>
            <p:nvPr/>
          </p:nvSpPr>
          <p:spPr>
            <a:xfrm>
              <a:off x="1415793" y="4441952"/>
              <a:ext cx="39550" cy="8387"/>
            </a:xfrm>
            <a:custGeom>
              <a:avLst/>
              <a:gdLst/>
              <a:ahLst/>
              <a:cxnLst/>
              <a:rect l="l" t="t" r="r" b="b"/>
              <a:pathLst>
                <a:path w="995" h="211" extrusionOk="0">
                  <a:moveTo>
                    <a:pt x="549" y="0"/>
                  </a:moveTo>
                  <a:cubicBezTo>
                    <a:pt x="526" y="0"/>
                    <a:pt x="503" y="1"/>
                    <a:pt x="478" y="3"/>
                  </a:cubicBezTo>
                  <a:cubicBezTo>
                    <a:pt x="200" y="3"/>
                    <a:pt x="1" y="182"/>
                    <a:pt x="21" y="202"/>
                  </a:cubicBezTo>
                  <a:cubicBezTo>
                    <a:pt x="24" y="208"/>
                    <a:pt x="32" y="211"/>
                    <a:pt x="45" y="211"/>
                  </a:cubicBezTo>
                  <a:cubicBezTo>
                    <a:pt x="109" y="211"/>
                    <a:pt x="283" y="142"/>
                    <a:pt x="498" y="142"/>
                  </a:cubicBezTo>
                  <a:cubicBezTo>
                    <a:pt x="526" y="140"/>
                    <a:pt x="553" y="139"/>
                    <a:pt x="580" y="139"/>
                  </a:cubicBezTo>
                  <a:cubicBezTo>
                    <a:pt x="717" y="139"/>
                    <a:pt x="834" y="164"/>
                    <a:pt x="906" y="164"/>
                  </a:cubicBezTo>
                  <a:cubicBezTo>
                    <a:pt x="940" y="164"/>
                    <a:pt x="964" y="159"/>
                    <a:pt x="976" y="142"/>
                  </a:cubicBezTo>
                  <a:cubicBezTo>
                    <a:pt x="994" y="105"/>
                    <a:pt x="826" y="0"/>
                    <a:pt x="549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7" name="Google Shape;246;p17">
              <a:extLst>
                <a:ext uri="{FF2B5EF4-FFF2-40B4-BE49-F238E27FC236}">
                  <a16:creationId xmlns:a16="http://schemas.microsoft.com/office/drawing/2014/main" xmlns="" id="{C7B4DE26-3AC4-4894-99BC-D2A9B403788D}"/>
                </a:ext>
              </a:extLst>
            </p:cNvPr>
            <p:cNvSpPr/>
            <p:nvPr/>
          </p:nvSpPr>
          <p:spPr>
            <a:xfrm>
              <a:off x="1281402" y="4343971"/>
              <a:ext cx="175569" cy="32474"/>
            </a:xfrm>
            <a:custGeom>
              <a:avLst/>
              <a:gdLst/>
              <a:ahLst/>
              <a:cxnLst/>
              <a:rect l="l" t="t" r="r" b="b"/>
              <a:pathLst>
                <a:path w="4417" h="817" extrusionOk="0">
                  <a:moveTo>
                    <a:pt x="4416" y="1"/>
                  </a:moveTo>
                  <a:lnTo>
                    <a:pt x="0" y="61"/>
                  </a:lnTo>
                  <a:lnTo>
                    <a:pt x="0" y="797"/>
                  </a:lnTo>
                  <a:lnTo>
                    <a:pt x="4396" y="816"/>
                  </a:lnTo>
                  <a:lnTo>
                    <a:pt x="441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8" name="Google Shape;247;p17">
              <a:extLst>
                <a:ext uri="{FF2B5EF4-FFF2-40B4-BE49-F238E27FC236}">
                  <a16:creationId xmlns:a16="http://schemas.microsoft.com/office/drawing/2014/main" xmlns="" id="{11D13B4B-2035-4417-B635-18D9CC571B22}"/>
                </a:ext>
              </a:extLst>
            </p:cNvPr>
            <p:cNvSpPr/>
            <p:nvPr/>
          </p:nvSpPr>
          <p:spPr>
            <a:xfrm>
              <a:off x="1400768" y="4381931"/>
              <a:ext cx="55409" cy="30328"/>
            </a:xfrm>
            <a:custGeom>
              <a:avLst/>
              <a:gdLst/>
              <a:ahLst/>
              <a:cxnLst/>
              <a:rect l="l" t="t" r="r" b="b"/>
              <a:pathLst>
                <a:path w="1394" h="763" extrusionOk="0">
                  <a:moveTo>
                    <a:pt x="307" y="172"/>
                  </a:moveTo>
                  <a:cubicBezTo>
                    <a:pt x="337" y="172"/>
                    <a:pt x="374" y="182"/>
                    <a:pt x="419" y="200"/>
                  </a:cubicBezTo>
                  <a:cubicBezTo>
                    <a:pt x="498" y="220"/>
                    <a:pt x="598" y="239"/>
                    <a:pt x="677" y="259"/>
                  </a:cubicBezTo>
                  <a:cubicBezTo>
                    <a:pt x="817" y="339"/>
                    <a:pt x="976" y="418"/>
                    <a:pt x="1075" y="498"/>
                  </a:cubicBezTo>
                  <a:cubicBezTo>
                    <a:pt x="1177" y="570"/>
                    <a:pt x="1253" y="646"/>
                    <a:pt x="1306" y="699"/>
                  </a:cubicBezTo>
                  <a:lnTo>
                    <a:pt x="1306" y="699"/>
                  </a:lnTo>
                  <a:cubicBezTo>
                    <a:pt x="1236" y="688"/>
                    <a:pt x="1119" y="674"/>
                    <a:pt x="996" y="637"/>
                  </a:cubicBezTo>
                  <a:cubicBezTo>
                    <a:pt x="876" y="598"/>
                    <a:pt x="717" y="538"/>
                    <a:pt x="578" y="458"/>
                  </a:cubicBezTo>
                  <a:cubicBezTo>
                    <a:pt x="478" y="438"/>
                    <a:pt x="399" y="399"/>
                    <a:pt x="339" y="339"/>
                  </a:cubicBezTo>
                  <a:cubicBezTo>
                    <a:pt x="279" y="319"/>
                    <a:pt x="260" y="299"/>
                    <a:pt x="220" y="259"/>
                  </a:cubicBezTo>
                  <a:lnTo>
                    <a:pt x="220" y="220"/>
                  </a:lnTo>
                  <a:cubicBezTo>
                    <a:pt x="242" y="187"/>
                    <a:pt x="270" y="172"/>
                    <a:pt x="307" y="172"/>
                  </a:cubicBezTo>
                  <a:close/>
                  <a:moveTo>
                    <a:pt x="260" y="1"/>
                  </a:moveTo>
                  <a:cubicBezTo>
                    <a:pt x="180" y="1"/>
                    <a:pt x="100" y="21"/>
                    <a:pt x="61" y="100"/>
                  </a:cubicBezTo>
                  <a:cubicBezTo>
                    <a:pt x="1" y="140"/>
                    <a:pt x="21" y="259"/>
                    <a:pt x="81" y="319"/>
                  </a:cubicBezTo>
                  <a:cubicBezTo>
                    <a:pt x="100" y="359"/>
                    <a:pt x="160" y="399"/>
                    <a:pt x="200" y="418"/>
                  </a:cubicBezTo>
                  <a:cubicBezTo>
                    <a:pt x="279" y="498"/>
                    <a:pt x="379" y="518"/>
                    <a:pt x="459" y="558"/>
                  </a:cubicBezTo>
                  <a:cubicBezTo>
                    <a:pt x="618" y="637"/>
                    <a:pt x="777" y="697"/>
                    <a:pt x="916" y="717"/>
                  </a:cubicBezTo>
                  <a:cubicBezTo>
                    <a:pt x="1034" y="734"/>
                    <a:pt x="1134" y="740"/>
                    <a:pt x="1210" y="740"/>
                  </a:cubicBezTo>
                  <a:cubicBezTo>
                    <a:pt x="1267" y="740"/>
                    <a:pt x="1311" y="736"/>
                    <a:pt x="1339" y="731"/>
                  </a:cubicBezTo>
                  <a:lnTo>
                    <a:pt x="1339" y="731"/>
                  </a:lnTo>
                  <a:cubicBezTo>
                    <a:pt x="1360" y="751"/>
                    <a:pt x="1375" y="763"/>
                    <a:pt x="1384" y="763"/>
                  </a:cubicBezTo>
                  <a:cubicBezTo>
                    <a:pt x="1388" y="763"/>
                    <a:pt x="1391" y="761"/>
                    <a:pt x="1393" y="757"/>
                  </a:cubicBezTo>
                  <a:cubicBezTo>
                    <a:pt x="1393" y="737"/>
                    <a:pt x="1314" y="598"/>
                    <a:pt x="1115" y="399"/>
                  </a:cubicBezTo>
                  <a:cubicBezTo>
                    <a:pt x="996" y="299"/>
                    <a:pt x="876" y="200"/>
                    <a:pt x="697" y="120"/>
                  </a:cubicBezTo>
                  <a:cubicBezTo>
                    <a:pt x="618" y="60"/>
                    <a:pt x="538" y="41"/>
                    <a:pt x="419" y="21"/>
                  </a:cubicBezTo>
                  <a:cubicBezTo>
                    <a:pt x="379" y="1"/>
                    <a:pt x="319" y="1"/>
                    <a:pt x="260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49" name="Google Shape;248;p17">
              <a:extLst>
                <a:ext uri="{FF2B5EF4-FFF2-40B4-BE49-F238E27FC236}">
                  <a16:creationId xmlns:a16="http://schemas.microsoft.com/office/drawing/2014/main" xmlns="" id="{18956493-5C7D-4CF0-AE8F-9F37CD4A7B1D}"/>
                </a:ext>
              </a:extLst>
            </p:cNvPr>
            <p:cNvSpPr/>
            <p:nvPr/>
          </p:nvSpPr>
          <p:spPr>
            <a:xfrm>
              <a:off x="1448228" y="4356651"/>
              <a:ext cx="30090" cy="56959"/>
            </a:xfrm>
            <a:custGeom>
              <a:avLst/>
              <a:gdLst/>
              <a:ahLst/>
              <a:cxnLst/>
              <a:rect l="l" t="t" r="r" b="b"/>
              <a:pathLst>
                <a:path w="757" h="1433" extrusionOk="0">
                  <a:moveTo>
                    <a:pt x="478" y="0"/>
                  </a:moveTo>
                  <a:cubicBezTo>
                    <a:pt x="299" y="40"/>
                    <a:pt x="219" y="139"/>
                    <a:pt x="180" y="239"/>
                  </a:cubicBezTo>
                  <a:cubicBezTo>
                    <a:pt x="120" y="318"/>
                    <a:pt x="80" y="398"/>
                    <a:pt x="60" y="497"/>
                  </a:cubicBezTo>
                  <a:cubicBezTo>
                    <a:pt x="1" y="696"/>
                    <a:pt x="1" y="856"/>
                    <a:pt x="1" y="995"/>
                  </a:cubicBezTo>
                  <a:cubicBezTo>
                    <a:pt x="20" y="1273"/>
                    <a:pt x="100" y="1432"/>
                    <a:pt x="120" y="1432"/>
                  </a:cubicBezTo>
                  <a:cubicBezTo>
                    <a:pt x="160" y="1432"/>
                    <a:pt x="100" y="1253"/>
                    <a:pt x="160" y="1035"/>
                  </a:cubicBezTo>
                  <a:cubicBezTo>
                    <a:pt x="180" y="895"/>
                    <a:pt x="199" y="756"/>
                    <a:pt x="259" y="577"/>
                  </a:cubicBezTo>
                  <a:cubicBezTo>
                    <a:pt x="279" y="497"/>
                    <a:pt x="299" y="398"/>
                    <a:pt x="359" y="338"/>
                  </a:cubicBezTo>
                  <a:cubicBezTo>
                    <a:pt x="379" y="259"/>
                    <a:pt x="458" y="179"/>
                    <a:pt x="498" y="179"/>
                  </a:cubicBezTo>
                  <a:cubicBezTo>
                    <a:pt x="518" y="179"/>
                    <a:pt x="558" y="259"/>
                    <a:pt x="577" y="358"/>
                  </a:cubicBezTo>
                  <a:lnTo>
                    <a:pt x="577" y="597"/>
                  </a:lnTo>
                  <a:cubicBezTo>
                    <a:pt x="558" y="776"/>
                    <a:pt x="498" y="935"/>
                    <a:pt x="418" y="1035"/>
                  </a:cubicBezTo>
                  <a:cubicBezTo>
                    <a:pt x="299" y="1253"/>
                    <a:pt x="140" y="1333"/>
                    <a:pt x="160" y="1353"/>
                  </a:cubicBezTo>
                  <a:cubicBezTo>
                    <a:pt x="180" y="1353"/>
                    <a:pt x="359" y="1293"/>
                    <a:pt x="518" y="1074"/>
                  </a:cubicBezTo>
                  <a:cubicBezTo>
                    <a:pt x="617" y="955"/>
                    <a:pt x="697" y="796"/>
                    <a:pt x="717" y="597"/>
                  </a:cubicBezTo>
                  <a:cubicBezTo>
                    <a:pt x="756" y="497"/>
                    <a:pt x="756" y="398"/>
                    <a:pt x="717" y="299"/>
                  </a:cubicBezTo>
                  <a:cubicBezTo>
                    <a:pt x="697" y="259"/>
                    <a:pt x="697" y="179"/>
                    <a:pt x="677" y="139"/>
                  </a:cubicBezTo>
                  <a:cubicBezTo>
                    <a:pt x="657" y="80"/>
                    <a:pt x="577" y="0"/>
                    <a:pt x="478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0" name="Google Shape;249;p17">
              <a:extLst>
                <a:ext uri="{FF2B5EF4-FFF2-40B4-BE49-F238E27FC236}">
                  <a16:creationId xmlns:a16="http://schemas.microsoft.com/office/drawing/2014/main" xmlns="" id="{76AFCB4D-9481-46EB-AF92-D6FC72355420}"/>
                </a:ext>
              </a:extLst>
            </p:cNvPr>
            <p:cNvSpPr/>
            <p:nvPr/>
          </p:nvSpPr>
          <p:spPr>
            <a:xfrm>
              <a:off x="666206" y="2296022"/>
              <a:ext cx="986038" cy="2052765"/>
            </a:xfrm>
            <a:custGeom>
              <a:avLst/>
              <a:gdLst/>
              <a:ahLst/>
              <a:cxnLst/>
              <a:rect l="l" t="t" r="r" b="b"/>
              <a:pathLst>
                <a:path w="24807" h="51644" extrusionOk="0">
                  <a:moveTo>
                    <a:pt x="11200" y="1"/>
                  </a:moveTo>
                  <a:cubicBezTo>
                    <a:pt x="11200" y="1"/>
                    <a:pt x="8356" y="4477"/>
                    <a:pt x="7958" y="6187"/>
                  </a:cubicBezTo>
                  <a:cubicBezTo>
                    <a:pt x="7600" y="7739"/>
                    <a:pt x="1393" y="41059"/>
                    <a:pt x="140" y="47962"/>
                  </a:cubicBezTo>
                  <a:cubicBezTo>
                    <a:pt x="1" y="48678"/>
                    <a:pt x="438" y="49355"/>
                    <a:pt x="1135" y="49593"/>
                  </a:cubicBezTo>
                  <a:lnTo>
                    <a:pt x="6724" y="51264"/>
                  </a:lnTo>
                  <a:cubicBezTo>
                    <a:pt x="6868" y="51311"/>
                    <a:pt x="7012" y="51333"/>
                    <a:pt x="7153" y="51333"/>
                  </a:cubicBezTo>
                  <a:cubicBezTo>
                    <a:pt x="7794" y="51333"/>
                    <a:pt x="8368" y="50878"/>
                    <a:pt x="8515" y="50210"/>
                  </a:cubicBezTo>
                  <a:lnTo>
                    <a:pt x="15418" y="17904"/>
                  </a:lnTo>
                  <a:lnTo>
                    <a:pt x="13408" y="49912"/>
                  </a:lnTo>
                  <a:cubicBezTo>
                    <a:pt x="13370" y="50863"/>
                    <a:pt x="14108" y="51644"/>
                    <a:pt x="15031" y="51644"/>
                  </a:cubicBezTo>
                  <a:cubicBezTo>
                    <a:pt x="15053" y="51644"/>
                    <a:pt x="15076" y="51643"/>
                    <a:pt x="15099" y="51642"/>
                  </a:cubicBezTo>
                  <a:lnTo>
                    <a:pt x="20590" y="51483"/>
                  </a:lnTo>
                  <a:cubicBezTo>
                    <a:pt x="21445" y="51443"/>
                    <a:pt x="22141" y="50787"/>
                    <a:pt x="22181" y="49931"/>
                  </a:cubicBezTo>
                  <a:cubicBezTo>
                    <a:pt x="22658" y="42213"/>
                    <a:pt x="24807" y="7162"/>
                    <a:pt x="24369" y="6068"/>
                  </a:cubicBezTo>
                  <a:cubicBezTo>
                    <a:pt x="23912" y="4835"/>
                    <a:pt x="22619" y="518"/>
                    <a:pt x="22619" y="518"/>
                  </a:cubicBezTo>
                  <a:lnTo>
                    <a:pt x="11200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1" name="Google Shape;250;p17">
              <a:extLst>
                <a:ext uri="{FF2B5EF4-FFF2-40B4-BE49-F238E27FC236}">
                  <a16:creationId xmlns:a16="http://schemas.microsoft.com/office/drawing/2014/main" xmlns="" id="{2583A5BE-994B-452E-A317-2A176C39A796}"/>
                </a:ext>
              </a:extLst>
            </p:cNvPr>
            <p:cNvSpPr/>
            <p:nvPr/>
          </p:nvSpPr>
          <p:spPr>
            <a:xfrm>
              <a:off x="688346" y="4130479"/>
              <a:ext cx="333727" cy="98099"/>
            </a:xfrm>
            <a:custGeom>
              <a:avLst/>
              <a:gdLst/>
              <a:ahLst/>
              <a:cxnLst/>
              <a:rect l="l" t="t" r="r" b="b"/>
              <a:pathLst>
                <a:path w="8396" h="2468" extrusionOk="0">
                  <a:moveTo>
                    <a:pt x="1" y="1"/>
                  </a:moveTo>
                  <a:cubicBezTo>
                    <a:pt x="1" y="1"/>
                    <a:pt x="120" y="41"/>
                    <a:pt x="319" y="140"/>
                  </a:cubicBezTo>
                  <a:cubicBezTo>
                    <a:pt x="518" y="220"/>
                    <a:pt x="816" y="339"/>
                    <a:pt x="1194" y="498"/>
                  </a:cubicBezTo>
                  <a:cubicBezTo>
                    <a:pt x="1910" y="797"/>
                    <a:pt x="2965" y="1135"/>
                    <a:pt x="4118" y="1493"/>
                  </a:cubicBezTo>
                  <a:cubicBezTo>
                    <a:pt x="5292" y="1811"/>
                    <a:pt x="6366" y="2090"/>
                    <a:pt x="7142" y="2229"/>
                  </a:cubicBezTo>
                  <a:cubicBezTo>
                    <a:pt x="7500" y="2308"/>
                    <a:pt x="7838" y="2388"/>
                    <a:pt x="8057" y="2408"/>
                  </a:cubicBezTo>
                  <a:cubicBezTo>
                    <a:pt x="8276" y="2468"/>
                    <a:pt x="8395" y="2468"/>
                    <a:pt x="8395" y="2468"/>
                  </a:cubicBezTo>
                  <a:cubicBezTo>
                    <a:pt x="8395" y="2468"/>
                    <a:pt x="8296" y="2448"/>
                    <a:pt x="8077" y="2368"/>
                  </a:cubicBezTo>
                  <a:cubicBezTo>
                    <a:pt x="7838" y="2289"/>
                    <a:pt x="7540" y="2209"/>
                    <a:pt x="7162" y="2129"/>
                  </a:cubicBezTo>
                  <a:cubicBezTo>
                    <a:pt x="6386" y="1930"/>
                    <a:pt x="5352" y="1692"/>
                    <a:pt x="4178" y="1334"/>
                  </a:cubicBezTo>
                  <a:cubicBezTo>
                    <a:pt x="3004" y="995"/>
                    <a:pt x="1970" y="637"/>
                    <a:pt x="1214" y="399"/>
                  </a:cubicBezTo>
                  <a:lnTo>
                    <a:pt x="319" y="100"/>
                  </a:lnTo>
                  <a:cubicBezTo>
                    <a:pt x="120" y="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2" name="Google Shape;251;p17">
              <a:extLst>
                <a:ext uri="{FF2B5EF4-FFF2-40B4-BE49-F238E27FC236}">
                  <a16:creationId xmlns:a16="http://schemas.microsoft.com/office/drawing/2014/main" xmlns="" id="{7167F7C8-998C-4681-8B5B-F0AF331C27BE}"/>
                </a:ext>
              </a:extLst>
            </p:cNvPr>
            <p:cNvSpPr/>
            <p:nvPr/>
          </p:nvSpPr>
          <p:spPr>
            <a:xfrm>
              <a:off x="728811" y="4094864"/>
              <a:ext cx="18880" cy="52428"/>
            </a:xfrm>
            <a:custGeom>
              <a:avLst/>
              <a:gdLst/>
              <a:ahLst/>
              <a:cxnLst/>
              <a:rect l="l" t="t" r="r" b="b"/>
              <a:pathLst>
                <a:path w="475" h="1319" extrusionOk="0">
                  <a:moveTo>
                    <a:pt x="153" y="1"/>
                  </a:moveTo>
                  <a:cubicBezTo>
                    <a:pt x="110" y="1"/>
                    <a:pt x="0" y="312"/>
                    <a:pt x="97" y="698"/>
                  </a:cubicBezTo>
                  <a:cubicBezTo>
                    <a:pt x="171" y="1069"/>
                    <a:pt x="383" y="1319"/>
                    <a:pt x="444" y="1319"/>
                  </a:cubicBezTo>
                  <a:cubicBezTo>
                    <a:pt x="448" y="1319"/>
                    <a:pt x="452" y="1317"/>
                    <a:pt x="455" y="1315"/>
                  </a:cubicBezTo>
                  <a:cubicBezTo>
                    <a:pt x="475" y="1295"/>
                    <a:pt x="296" y="1056"/>
                    <a:pt x="216" y="678"/>
                  </a:cubicBezTo>
                  <a:cubicBezTo>
                    <a:pt x="156" y="320"/>
                    <a:pt x="196" y="2"/>
                    <a:pt x="156" y="2"/>
                  </a:cubicBezTo>
                  <a:cubicBezTo>
                    <a:pt x="155" y="1"/>
                    <a:pt x="154" y="1"/>
                    <a:pt x="153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3" name="Google Shape;252;p17">
              <a:extLst>
                <a:ext uri="{FF2B5EF4-FFF2-40B4-BE49-F238E27FC236}">
                  <a16:creationId xmlns:a16="http://schemas.microsoft.com/office/drawing/2014/main" xmlns="" id="{EC2569C9-EEE9-453B-944C-527A94D3AEB3}"/>
                </a:ext>
              </a:extLst>
            </p:cNvPr>
            <p:cNvSpPr/>
            <p:nvPr/>
          </p:nvSpPr>
          <p:spPr>
            <a:xfrm>
              <a:off x="758742" y="4099674"/>
              <a:ext cx="17410" cy="50639"/>
            </a:xfrm>
            <a:custGeom>
              <a:avLst/>
              <a:gdLst/>
              <a:ahLst/>
              <a:cxnLst/>
              <a:rect l="l" t="t" r="r" b="b"/>
              <a:pathLst>
                <a:path w="438" h="1274" extrusionOk="0">
                  <a:moveTo>
                    <a:pt x="398" y="0"/>
                  </a:moveTo>
                  <a:cubicBezTo>
                    <a:pt x="338" y="0"/>
                    <a:pt x="299" y="298"/>
                    <a:pt x="199" y="656"/>
                  </a:cubicBezTo>
                  <a:cubicBezTo>
                    <a:pt x="100" y="995"/>
                    <a:pt x="0" y="1253"/>
                    <a:pt x="20" y="1273"/>
                  </a:cubicBezTo>
                  <a:cubicBezTo>
                    <a:pt x="40" y="1273"/>
                    <a:pt x="219" y="1034"/>
                    <a:pt x="318" y="676"/>
                  </a:cubicBezTo>
                  <a:cubicBezTo>
                    <a:pt x="438" y="298"/>
                    <a:pt x="418" y="0"/>
                    <a:pt x="398" y="0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4" name="Google Shape;253;p17">
              <a:extLst>
                <a:ext uri="{FF2B5EF4-FFF2-40B4-BE49-F238E27FC236}">
                  <a16:creationId xmlns:a16="http://schemas.microsoft.com/office/drawing/2014/main" xmlns="" id="{F59E082C-CF2C-49C7-B3A6-1D2352EFBB3B}"/>
                </a:ext>
              </a:extLst>
            </p:cNvPr>
            <p:cNvSpPr/>
            <p:nvPr/>
          </p:nvSpPr>
          <p:spPr>
            <a:xfrm>
              <a:off x="1471164" y="4166849"/>
              <a:ext cx="9540" cy="46704"/>
            </a:xfrm>
            <a:custGeom>
              <a:avLst/>
              <a:gdLst/>
              <a:ahLst/>
              <a:cxnLst/>
              <a:rect l="l" t="t" r="r" b="b"/>
              <a:pathLst>
                <a:path w="240" h="1175" extrusionOk="0">
                  <a:moveTo>
                    <a:pt x="20" y="1"/>
                  </a:moveTo>
                  <a:lnTo>
                    <a:pt x="20" y="1"/>
                  </a:lnTo>
                  <a:cubicBezTo>
                    <a:pt x="0" y="1"/>
                    <a:pt x="20" y="279"/>
                    <a:pt x="40" y="598"/>
                  </a:cubicBezTo>
                  <a:cubicBezTo>
                    <a:pt x="100" y="936"/>
                    <a:pt x="179" y="1175"/>
                    <a:pt x="199" y="1175"/>
                  </a:cubicBezTo>
                  <a:cubicBezTo>
                    <a:pt x="239" y="1175"/>
                    <a:pt x="219" y="896"/>
                    <a:pt x="179" y="578"/>
                  </a:cubicBezTo>
                  <a:cubicBezTo>
                    <a:pt x="120" y="260"/>
                    <a:pt x="40" y="1"/>
                    <a:pt x="20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5" name="Google Shape;254;p17">
              <a:extLst>
                <a:ext uri="{FF2B5EF4-FFF2-40B4-BE49-F238E27FC236}">
                  <a16:creationId xmlns:a16="http://schemas.microsoft.com/office/drawing/2014/main" xmlns="" id="{4857C539-03EF-42B4-A4F6-D1172C5C5E55}"/>
                </a:ext>
              </a:extLst>
            </p:cNvPr>
            <p:cNvSpPr/>
            <p:nvPr/>
          </p:nvSpPr>
          <p:spPr>
            <a:xfrm>
              <a:off x="1495689" y="4154209"/>
              <a:ext cx="4770" cy="49844"/>
            </a:xfrm>
            <a:custGeom>
              <a:avLst/>
              <a:gdLst/>
              <a:ahLst/>
              <a:cxnLst/>
              <a:rect l="l" t="t" r="r" b="b"/>
              <a:pathLst>
                <a:path w="120" h="1254" extrusionOk="0">
                  <a:moveTo>
                    <a:pt x="80" y="1"/>
                  </a:moveTo>
                  <a:cubicBezTo>
                    <a:pt x="60" y="1"/>
                    <a:pt x="20" y="299"/>
                    <a:pt x="0" y="617"/>
                  </a:cubicBezTo>
                  <a:cubicBezTo>
                    <a:pt x="0" y="975"/>
                    <a:pt x="20" y="1254"/>
                    <a:pt x="60" y="1254"/>
                  </a:cubicBezTo>
                  <a:cubicBezTo>
                    <a:pt x="80" y="1254"/>
                    <a:pt x="119" y="975"/>
                    <a:pt x="119" y="617"/>
                  </a:cubicBezTo>
                  <a:cubicBezTo>
                    <a:pt x="119" y="279"/>
                    <a:pt x="100" y="1"/>
                    <a:pt x="80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6" name="Google Shape;255;p17">
              <a:extLst>
                <a:ext uri="{FF2B5EF4-FFF2-40B4-BE49-F238E27FC236}">
                  <a16:creationId xmlns:a16="http://schemas.microsoft.com/office/drawing/2014/main" xmlns="" id="{2C44741A-1B36-453E-921B-633073DA46FE}"/>
                </a:ext>
              </a:extLst>
            </p:cNvPr>
            <p:cNvSpPr/>
            <p:nvPr/>
          </p:nvSpPr>
          <p:spPr>
            <a:xfrm>
              <a:off x="1278222" y="2358507"/>
              <a:ext cx="98099" cy="679260"/>
            </a:xfrm>
            <a:custGeom>
              <a:avLst/>
              <a:gdLst/>
              <a:ahLst/>
              <a:cxnLst/>
              <a:rect l="l" t="t" r="r" b="b"/>
              <a:pathLst>
                <a:path w="2468" h="17089" extrusionOk="0">
                  <a:moveTo>
                    <a:pt x="2467" y="0"/>
                  </a:moveTo>
                  <a:cubicBezTo>
                    <a:pt x="2467" y="0"/>
                    <a:pt x="2467" y="40"/>
                    <a:pt x="2447" y="179"/>
                  </a:cubicBezTo>
                  <a:cubicBezTo>
                    <a:pt x="2428" y="299"/>
                    <a:pt x="2428" y="478"/>
                    <a:pt x="2388" y="677"/>
                  </a:cubicBezTo>
                  <a:cubicBezTo>
                    <a:pt x="2368" y="1114"/>
                    <a:pt x="2328" y="1731"/>
                    <a:pt x="2249" y="2507"/>
                  </a:cubicBezTo>
                  <a:cubicBezTo>
                    <a:pt x="2089" y="4078"/>
                    <a:pt x="1871" y="6207"/>
                    <a:pt x="1532" y="8574"/>
                  </a:cubicBezTo>
                  <a:cubicBezTo>
                    <a:pt x="1174" y="10941"/>
                    <a:pt x="776" y="13050"/>
                    <a:pt x="478" y="14602"/>
                  </a:cubicBezTo>
                  <a:cubicBezTo>
                    <a:pt x="319" y="15338"/>
                    <a:pt x="200" y="15954"/>
                    <a:pt x="140" y="16412"/>
                  </a:cubicBezTo>
                  <a:cubicBezTo>
                    <a:pt x="80" y="16611"/>
                    <a:pt x="60" y="16790"/>
                    <a:pt x="21" y="16909"/>
                  </a:cubicBezTo>
                  <a:cubicBezTo>
                    <a:pt x="1" y="17028"/>
                    <a:pt x="1" y="17088"/>
                    <a:pt x="1" y="17088"/>
                  </a:cubicBezTo>
                  <a:cubicBezTo>
                    <a:pt x="1" y="17088"/>
                    <a:pt x="40" y="17009"/>
                    <a:pt x="60" y="16909"/>
                  </a:cubicBezTo>
                  <a:cubicBezTo>
                    <a:pt x="100" y="16790"/>
                    <a:pt x="140" y="16611"/>
                    <a:pt x="180" y="16412"/>
                  </a:cubicBezTo>
                  <a:cubicBezTo>
                    <a:pt x="279" y="15994"/>
                    <a:pt x="438" y="15357"/>
                    <a:pt x="578" y="14602"/>
                  </a:cubicBezTo>
                  <a:cubicBezTo>
                    <a:pt x="896" y="13070"/>
                    <a:pt x="1294" y="10941"/>
                    <a:pt x="1652" y="8574"/>
                  </a:cubicBezTo>
                  <a:cubicBezTo>
                    <a:pt x="1990" y="6207"/>
                    <a:pt x="2189" y="4078"/>
                    <a:pt x="2308" y="2507"/>
                  </a:cubicBezTo>
                  <a:cubicBezTo>
                    <a:pt x="2388" y="1731"/>
                    <a:pt x="2428" y="1114"/>
                    <a:pt x="2447" y="677"/>
                  </a:cubicBezTo>
                  <a:cubicBezTo>
                    <a:pt x="2467" y="478"/>
                    <a:pt x="2467" y="299"/>
                    <a:pt x="2467" y="179"/>
                  </a:cubicBezTo>
                  <a:lnTo>
                    <a:pt x="2467" y="0"/>
                  </a:ln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7" name="Google Shape;256;p17">
              <a:extLst>
                <a:ext uri="{FF2B5EF4-FFF2-40B4-BE49-F238E27FC236}">
                  <a16:creationId xmlns:a16="http://schemas.microsoft.com/office/drawing/2014/main" xmlns="" id="{A1D3D85D-CA51-49C8-8522-196948F21F6F}"/>
                </a:ext>
              </a:extLst>
            </p:cNvPr>
            <p:cNvSpPr/>
            <p:nvPr/>
          </p:nvSpPr>
          <p:spPr>
            <a:xfrm>
              <a:off x="1085280" y="2344277"/>
              <a:ext cx="489501" cy="17887"/>
            </a:xfrm>
            <a:custGeom>
              <a:avLst/>
              <a:gdLst/>
              <a:ahLst/>
              <a:cxnLst/>
              <a:rect l="l" t="t" r="r" b="b"/>
              <a:pathLst>
                <a:path w="12315" h="450" extrusionOk="0">
                  <a:moveTo>
                    <a:pt x="1" y="0"/>
                  </a:moveTo>
                  <a:cubicBezTo>
                    <a:pt x="1" y="0"/>
                    <a:pt x="60" y="40"/>
                    <a:pt x="140" y="40"/>
                  </a:cubicBezTo>
                  <a:cubicBezTo>
                    <a:pt x="200" y="60"/>
                    <a:pt x="339" y="60"/>
                    <a:pt x="478" y="80"/>
                  </a:cubicBezTo>
                  <a:cubicBezTo>
                    <a:pt x="777" y="100"/>
                    <a:pt x="1254" y="139"/>
                    <a:pt x="1791" y="179"/>
                  </a:cubicBezTo>
                  <a:cubicBezTo>
                    <a:pt x="2885" y="279"/>
                    <a:pt x="4437" y="358"/>
                    <a:pt x="6148" y="398"/>
                  </a:cubicBezTo>
                  <a:cubicBezTo>
                    <a:pt x="7232" y="436"/>
                    <a:pt x="8253" y="450"/>
                    <a:pt x="9139" y="450"/>
                  </a:cubicBezTo>
                  <a:cubicBezTo>
                    <a:pt x="9650" y="450"/>
                    <a:pt x="10116" y="445"/>
                    <a:pt x="10524" y="438"/>
                  </a:cubicBezTo>
                  <a:cubicBezTo>
                    <a:pt x="11081" y="438"/>
                    <a:pt x="11519" y="438"/>
                    <a:pt x="11837" y="398"/>
                  </a:cubicBezTo>
                  <a:cubicBezTo>
                    <a:pt x="11976" y="378"/>
                    <a:pt x="12096" y="378"/>
                    <a:pt x="12195" y="378"/>
                  </a:cubicBezTo>
                  <a:cubicBezTo>
                    <a:pt x="12275" y="358"/>
                    <a:pt x="12314" y="358"/>
                    <a:pt x="12314" y="358"/>
                  </a:cubicBezTo>
                  <a:cubicBezTo>
                    <a:pt x="12314" y="348"/>
                    <a:pt x="12304" y="343"/>
                    <a:pt x="12282" y="343"/>
                  </a:cubicBezTo>
                  <a:cubicBezTo>
                    <a:pt x="12260" y="343"/>
                    <a:pt x="12225" y="348"/>
                    <a:pt x="12175" y="358"/>
                  </a:cubicBezTo>
                  <a:lnTo>
                    <a:pt x="10504" y="358"/>
                  </a:lnTo>
                  <a:cubicBezTo>
                    <a:pt x="9410" y="358"/>
                    <a:pt x="7839" y="338"/>
                    <a:pt x="6148" y="279"/>
                  </a:cubicBezTo>
                  <a:cubicBezTo>
                    <a:pt x="4457" y="239"/>
                    <a:pt x="2925" y="159"/>
                    <a:pt x="1791" y="100"/>
                  </a:cubicBezTo>
                  <a:cubicBezTo>
                    <a:pt x="1254" y="80"/>
                    <a:pt x="797" y="60"/>
                    <a:pt x="478" y="40"/>
                  </a:cubicBezTo>
                  <a:cubicBezTo>
                    <a:pt x="359" y="0"/>
                    <a:pt x="240" y="0"/>
                    <a:pt x="140" y="0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8" name="Google Shape;257;p17">
              <a:extLst>
                <a:ext uri="{FF2B5EF4-FFF2-40B4-BE49-F238E27FC236}">
                  <a16:creationId xmlns:a16="http://schemas.microsoft.com/office/drawing/2014/main" xmlns="" id="{E94C7527-758F-41DF-88F5-C70A303E0D6D}"/>
                </a:ext>
              </a:extLst>
            </p:cNvPr>
            <p:cNvSpPr/>
            <p:nvPr/>
          </p:nvSpPr>
          <p:spPr>
            <a:xfrm>
              <a:off x="1335937" y="2355327"/>
              <a:ext cx="77549" cy="402532"/>
            </a:xfrm>
            <a:custGeom>
              <a:avLst/>
              <a:gdLst/>
              <a:ahLst/>
              <a:cxnLst/>
              <a:rect l="l" t="t" r="r" b="b"/>
              <a:pathLst>
                <a:path w="1951" h="10127" extrusionOk="0">
                  <a:moveTo>
                    <a:pt x="1950" y="1"/>
                  </a:moveTo>
                  <a:cubicBezTo>
                    <a:pt x="1950" y="1"/>
                    <a:pt x="1930" y="160"/>
                    <a:pt x="1891" y="418"/>
                  </a:cubicBezTo>
                  <a:cubicBezTo>
                    <a:pt x="1851" y="717"/>
                    <a:pt x="1831" y="1095"/>
                    <a:pt x="1811" y="1572"/>
                  </a:cubicBezTo>
                  <a:cubicBezTo>
                    <a:pt x="1751" y="2547"/>
                    <a:pt x="1692" y="3880"/>
                    <a:pt x="1612" y="5372"/>
                  </a:cubicBezTo>
                  <a:cubicBezTo>
                    <a:pt x="1592" y="6128"/>
                    <a:pt x="1552" y="6824"/>
                    <a:pt x="1513" y="7460"/>
                  </a:cubicBezTo>
                  <a:cubicBezTo>
                    <a:pt x="1453" y="8077"/>
                    <a:pt x="1334" y="8654"/>
                    <a:pt x="1115" y="9072"/>
                  </a:cubicBezTo>
                  <a:cubicBezTo>
                    <a:pt x="896" y="9509"/>
                    <a:pt x="598" y="9768"/>
                    <a:pt x="359" y="9927"/>
                  </a:cubicBezTo>
                  <a:cubicBezTo>
                    <a:pt x="140" y="10066"/>
                    <a:pt x="1" y="10106"/>
                    <a:pt x="1" y="10126"/>
                  </a:cubicBezTo>
                  <a:cubicBezTo>
                    <a:pt x="1" y="10126"/>
                    <a:pt x="21" y="10126"/>
                    <a:pt x="100" y="10106"/>
                  </a:cubicBezTo>
                  <a:cubicBezTo>
                    <a:pt x="160" y="10066"/>
                    <a:pt x="259" y="10046"/>
                    <a:pt x="399" y="9967"/>
                  </a:cubicBezTo>
                  <a:cubicBezTo>
                    <a:pt x="637" y="9828"/>
                    <a:pt x="936" y="9549"/>
                    <a:pt x="1194" y="9131"/>
                  </a:cubicBezTo>
                  <a:cubicBezTo>
                    <a:pt x="1413" y="8674"/>
                    <a:pt x="1552" y="8117"/>
                    <a:pt x="1612" y="7460"/>
                  </a:cubicBezTo>
                  <a:cubicBezTo>
                    <a:pt x="1652" y="6824"/>
                    <a:pt x="1692" y="6128"/>
                    <a:pt x="1731" y="5372"/>
                  </a:cubicBezTo>
                  <a:cubicBezTo>
                    <a:pt x="1811" y="3880"/>
                    <a:pt x="1851" y="2547"/>
                    <a:pt x="1910" y="1572"/>
                  </a:cubicBezTo>
                  <a:cubicBezTo>
                    <a:pt x="1930" y="1095"/>
                    <a:pt x="1950" y="717"/>
                    <a:pt x="1950" y="418"/>
                  </a:cubicBezTo>
                  <a:lnTo>
                    <a:pt x="1950" y="1"/>
                  </a:ln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9" name="Google Shape;258;p17">
              <a:extLst>
                <a:ext uri="{FF2B5EF4-FFF2-40B4-BE49-F238E27FC236}">
                  <a16:creationId xmlns:a16="http://schemas.microsoft.com/office/drawing/2014/main" xmlns="" id="{9BC4A2FE-4CB4-4EA7-97D7-1054C6EB376F}"/>
                </a:ext>
              </a:extLst>
            </p:cNvPr>
            <p:cNvSpPr/>
            <p:nvPr/>
          </p:nvSpPr>
          <p:spPr>
            <a:xfrm>
              <a:off x="968259" y="2465233"/>
              <a:ext cx="191388" cy="179543"/>
            </a:xfrm>
            <a:custGeom>
              <a:avLst/>
              <a:gdLst/>
              <a:ahLst/>
              <a:cxnLst/>
              <a:rect l="l" t="t" r="r" b="b"/>
              <a:pathLst>
                <a:path w="4815" h="4517" extrusionOk="0">
                  <a:moveTo>
                    <a:pt x="4815" y="1"/>
                  </a:moveTo>
                  <a:cubicBezTo>
                    <a:pt x="4795" y="1"/>
                    <a:pt x="4795" y="419"/>
                    <a:pt x="4576" y="1035"/>
                  </a:cubicBezTo>
                  <a:cubicBezTo>
                    <a:pt x="4397" y="1652"/>
                    <a:pt x="3979" y="2507"/>
                    <a:pt x="3263" y="3184"/>
                  </a:cubicBezTo>
                  <a:cubicBezTo>
                    <a:pt x="2527" y="3860"/>
                    <a:pt x="1652" y="4198"/>
                    <a:pt x="1035" y="4357"/>
                  </a:cubicBezTo>
                  <a:cubicBezTo>
                    <a:pt x="418" y="4497"/>
                    <a:pt x="1" y="4477"/>
                    <a:pt x="1" y="4497"/>
                  </a:cubicBezTo>
                  <a:cubicBezTo>
                    <a:pt x="1" y="4516"/>
                    <a:pt x="120" y="4516"/>
                    <a:pt x="299" y="4516"/>
                  </a:cubicBezTo>
                  <a:cubicBezTo>
                    <a:pt x="458" y="4516"/>
                    <a:pt x="737" y="4516"/>
                    <a:pt x="1055" y="4457"/>
                  </a:cubicBezTo>
                  <a:cubicBezTo>
                    <a:pt x="1711" y="4317"/>
                    <a:pt x="2607" y="3979"/>
                    <a:pt x="3343" y="3283"/>
                  </a:cubicBezTo>
                  <a:cubicBezTo>
                    <a:pt x="4099" y="2587"/>
                    <a:pt x="4496" y="1712"/>
                    <a:pt x="4675" y="1075"/>
                  </a:cubicBezTo>
                  <a:cubicBezTo>
                    <a:pt x="4775" y="737"/>
                    <a:pt x="4795" y="478"/>
                    <a:pt x="4815" y="29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0" name="Google Shape;259;p17">
              <a:extLst>
                <a:ext uri="{FF2B5EF4-FFF2-40B4-BE49-F238E27FC236}">
                  <a16:creationId xmlns:a16="http://schemas.microsoft.com/office/drawing/2014/main" xmlns="" id="{CFB86ACE-B0F6-4CB9-BD93-61761596B9FD}"/>
                </a:ext>
              </a:extLst>
            </p:cNvPr>
            <p:cNvSpPr/>
            <p:nvPr/>
          </p:nvSpPr>
          <p:spPr>
            <a:xfrm>
              <a:off x="1515444" y="2500054"/>
              <a:ext cx="117059" cy="151839"/>
            </a:xfrm>
            <a:custGeom>
              <a:avLst/>
              <a:gdLst/>
              <a:ahLst/>
              <a:cxnLst/>
              <a:rect l="l" t="t" r="r" b="b"/>
              <a:pathLst>
                <a:path w="2945" h="3820" extrusionOk="0">
                  <a:moveTo>
                    <a:pt x="0" y="0"/>
                  </a:moveTo>
                  <a:lnTo>
                    <a:pt x="0" y="199"/>
                  </a:lnTo>
                  <a:cubicBezTo>
                    <a:pt x="0" y="318"/>
                    <a:pt x="20" y="517"/>
                    <a:pt x="80" y="736"/>
                  </a:cubicBezTo>
                  <a:cubicBezTo>
                    <a:pt x="120" y="955"/>
                    <a:pt x="219" y="1233"/>
                    <a:pt x="359" y="1512"/>
                  </a:cubicBezTo>
                  <a:cubicBezTo>
                    <a:pt x="478" y="1810"/>
                    <a:pt x="657" y="2109"/>
                    <a:pt x="876" y="2387"/>
                  </a:cubicBezTo>
                  <a:cubicBezTo>
                    <a:pt x="1095" y="2646"/>
                    <a:pt x="1313" y="2904"/>
                    <a:pt x="1572" y="3103"/>
                  </a:cubicBezTo>
                  <a:cubicBezTo>
                    <a:pt x="1791" y="3302"/>
                    <a:pt x="2049" y="3441"/>
                    <a:pt x="2248" y="3541"/>
                  </a:cubicBezTo>
                  <a:cubicBezTo>
                    <a:pt x="2447" y="3680"/>
                    <a:pt x="2606" y="3720"/>
                    <a:pt x="2746" y="3760"/>
                  </a:cubicBezTo>
                  <a:cubicBezTo>
                    <a:pt x="2865" y="3819"/>
                    <a:pt x="2945" y="3819"/>
                    <a:pt x="2945" y="3819"/>
                  </a:cubicBezTo>
                  <a:cubicBezTo>
                    <a:pt x="2945" y="3800"/>
                    <a:pt x="2666" y="3700"/>
                    <a:pt x="2288" y="3441"/>
                  </a:cubicBezTo>
                  <a:cubicBezTo>
                    <a:pt x="2089" y="3322"/>
                    <a:pt x="1870" y="3163"/>
                    <a:pt x="1652" y="2964"/>
                  </a:cubicBezTo>
                  <a:cubicBezTo>
                    <a:pt x="1413" y="2765"/>
                    <a:pt x="1194" y="2546"/>
                    <a:pt x="975" y="2268"/>
                  </a:cubicBezTo>
                  <a:cubicBezTo>
                    <a:pt x="756" y="2009"/>
                    <a:pt x="577" y="1731"/>
                    <a:pt x="458" y="1452"/>
                  </a:cubicBezTo>
                  <a:cubicBezTo>
                    <a:pt x="319" y="1194"/>
                    <a:pt x="239" y="935"/>
                    <a:pt x="179" y="716"/>
                  </a:cubicBezTo>
                  <a:cubicBezTo>
                    <a:pt x="60" y="259"/>
                    <a:pt x="20" y="0"/>
                    <a:pt x="0" y="0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1" name="Google Shape;260;p17">
              <a:extLst>
                <a:ext uri="{FF2B5EF4-FFF2-40B4-BE49-F238E27FC236}">
                  <a16:creationId xmlns:a16="http://schemas.microsoft.com/office/drawing/2014/main" xmlns="" id="{86E32D6E-CE13-425A-BFB0-A278EB514483}"/>
                </a:ext>
              </a:extLst>
            </p:cNvPr>
            <p:cNvSpPr/>
            <p:nvPr/>
          </p:nvSpPr>
          <p:spPr>
            <a:xfrm>
              <a:off x="886813" y="2497669"/>
              <a:ext cx="348752" cy="1687398"/>
            </a:xfrm>
            <a:custGeom>
              <a:avLst/>
              <a:gdLst/>
              <a:ahLst/>
              <a:cxnLst/>
              <a:rect l="l" t="t" r="r" b="b"/>
              <a:pathLst>
                <a:path w="8774" h="42452" extrusionOk="0">
                  <a:moveTo>
                    <a:pt x="8773" y="0"/>
                  </a:moveTo>
                  <a:cubicBezTo>
                    <a:pt x="8773" y="0"/>
                    <a:pt x="8773" y="60"/>
                    <a:pt x="8734" y="120"/>
                  </a:cubicBezTo>
                  <a:cubicBezTo>
                    <a:pt x="8734" y="199"/>
                    <a:pt x="8714" y="299"/>
                    <a:pt x="8674" y="458"/>
                  </a:cubicBezTo>
                  <a:cubicBezTo>
                    <a:pt x="8634" y="756"/>
                    <a:pt x="8555" y="1154"/>
                    <a:pt x="8475" y="1691"/>
                  </a:cubicBezTo>
                  <a:cubicBezTo>
                    <a:pt x="8336" y="2785"/>
                    <a:pt x="8077" y="4357"/>
                    <a:pt x="7759" y="6286"/>
                  </a:cubicBezTo>
                  <a:cubicBezTo>
                    <a:pt x="7142" y="10146"/>
                    <a:pt x="6187" y="15497"/>
                    <a:pt x="4974" y="21365"/>
                  </a:cubicBezTo>
                  <a:cubicBezTo>
                    <a:pt x="3760" y="27234"/>
                    <a:pt x="2507" y="32505"/>
                    <a:pt x="1572" y="36305"/>
                  </a:cubicBezTo>
                  <a:cubicBezTo>
                    <a:pt x="1095" y="38194"/>
                    <a:pt x="697" y="39746"/>
                    <a:pt x="418" y="40800"/>
                  </a:cubicBezTo>
                  <a:cubicBezTo>
                    <a:pt x="279" y="41337"/>
                    <a:pt x="180" y="41735"/>
                    <a:pt x="100" y="42034"/>
                  </a:cubicBezTo>
                  <a:cubicBezTo>
                    <a:pt x="89" y="42109"/>
                    <a:pt x="79" y="42173"/>
                    <a:pt x="65" y="42229"/>
                  </a:cubicBezTo>
                  <a:lnTo>
                    <a:pt x="65" y="42229"/>
                  </a:lnTo>
                  <a:cubicBezTo>
                    <a:pt x="82" y="42169"/>
                    <a:pt x="98" y="42101"/>
                    <a:pt x="120" y="42034"/>
                  </a:cubicBezTo>
                  <a:cubicBezTo>
                    <a:pt x="220" y="41755"/>
                    <a:pt x="339" y="41337"/>
                    <a:pt x="478" y="40800"/>
                  </a:cubicBezTo>
                  <a:cubicBezTo>
                    <a:pt x="777" y="39746"/>
                    <a:pt x="1174" y="38194"/>
                    <a:pt x="1672" y="36305"/>
                  </a:cubicBezTo>
                  <a:cubicBezTo>
                    <a:pt x="2646" y="32505"/>
                    <a:pt x="3880" y="27234"/>
                    <a:pt x="5093" y="21365"/>
                  </a:cubicBezTo>
                  <a:cubicBezTo>
                    <a:pt x="6327" y="15497"/>
                    <a:pt x="7242" y="10146"/>
                    <a:pt x="7858" y="6267"/>
                  </a:cubicBezTo>
                  <a:cubicBezTo>
                    <a:pt x="8177" y="4337"/>
                    <a:pt x="8415" y="2765"/>
                    <a:pt x="8555" y="1671"/>
                  </a:cubicBezTo>
                  <a:cubicBezTo>
                    <a:pt x="8634" y="1154"/>
                    <a:pt x="8674" y="717"/>
                    <a:pt x="8734" y="418"/>
                  </a:cubicBezTo>
                  <a:cubicBezTo>
                    <a:pt x="8754" y="299"/>
                    <a:pt x="8773" y="179"/>
                    <a:pt x="8773" y="100"/>
                  </a:cubicBezTo>
                  <a:lnTo>
                    <a:pt x="8773" y="0"/>
                  </a:lnTo>
                  <a:close/>
                  <a:moveTo>
                    <a:pt x="65" y="42229"/>
                  </a:moveTo>
                  <a:lnTo>
                    <a:pt x="65" y="42229"/>
                  </a:lnTo>
                  <a:cubicBezTo>
                    <a:pt x="52" y="42275"/>
                    <a:pt x="38" y="42317"/>
                    <a:pt x="21" y="42352"/>
                  </a:cubicBezTo>
                  <a:cubicBezTo>
                    <a:pt x="39" y="42316"/>
                    <a:pt x="53" y="42275"/>
                    <a:pt x="65" y="42229"/>
                  </a:cubicBezTo>
                  <a:close/>
                  <a:moveTo>
                    <a:pt x="21" y="42352"/>
                  </a:moveTo>
                  <a:cubicBezTo>
                    <a:pt x="1" y="42392"/>
                    <a:pt x="1" y="42451"/>
                    <a:pt x="1" y="42451"/>
                  </a:cubicBezTo>
                  <a:cubicBezTo>
                    <a:pt x="1" y="42451"/>
                    <a:pt x="1" y="42432"/>
                    <a:pt x="21" y="42352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2" name="Google Shape;261;p17">
              <a:extLst>
                <a:ext uri="{FF2B5EF4-FFF2-40B4-BE49-F238E27FC236}">
                  <a16:creationId xmlns:a16="http://schemas.microsoft.com/office/drawing/2014/main" xmlns="" id="{E6340B45-09DC-42D7-98C9-AB530A167922}"/>
                </a:ext>
              </a:extLst>
            </p:cNvPr>
            <p:cNvSpPr/>
            <p:nvPr/>
          </p:nvSpPr>
          <p:spPr>
            <a:xfrm>
              <a:off x="1416588" y="2608370"/>
              <a:ext cx="90189" cy="1616248"/>
            </a:xfrm>
            <a:custGeom>
              <a:avLst/>
              <a:gdLst/>
              <a:ahLst/>
              <a:cxnLst/>
              <a:rect l="l" t="t" r="r" b="b"/>
              <a:pathLst>
                <a:path w="2269" h="40662" extrusionOk="0">
                  <a:moveTo>
                    <a:pt x="1791" y="0"/>
                  </a:moveTo>
                  <a:lnTo>
                    <a:pt x="1791" y="100"/>
                  </a:lnTo>
                  <a:cubicBezTo>
                    <a:pt x="1791" y="179"/>
                    <a:pt x="1811" y="279"/>
                    <a:pt x="1811" y="398"/>
                  </a:cubicBezTo>
                  <a:cubicBezTo>
                    <a:pt x="1811" y="677"/>
                    <a:pt x="1871" y="1075"/>
                    <a:pt x="1891" y="1592"/>
                  </a:cubicBezTo>
                  <a:cubicBezTo>
                    <a:pt x="1970" y="2646"/>
                    <a:pt x="2070" y="4138"/>
                    <a:pt x="2109" y="5968"/>
                  </a:cubicBezTo>
                  <a:cubicBezTo>
                    <a:pt x="2169" y="7818"/>
                    <a:pt x="2169" y="10026"/>
                    <a:pt x="2109" y="12453"/>
                  </a:cubicBezTo>
                  <a:cubicBezTo>
                    <a:pt x="2070" y="14900"/>
                    <a:pt x="1950" y="17586"/>
                    <a:pt x="1751" y="20390"/>
                  </a:cubicBezTo>
                  <a:cubicBezTo>
                    <a:pt x="1373" y="26040"/>
                    <a:pt x="856" y="31113"/>
                    <a:pt x="518" y="34793"/>
                  </a:cubicBezTo>
                  <a:cubicBezTo>
                    <a:pt x="359" y="36603"/>
                    <a:pt x="220" y="38095"/>
                    <a:pt x="120" y="39149"/>
                  </a:cubicBezTo>
                  <a:cubicBezTo>
                    <a:pt x="80" y="39666"/>
                    <a:pt x="61" y="40064"/>
                    <a:pt x="21" y="40343"/>
                  </a:cubicBezTo>
                  <a:cubicBezTo>
                    <a:pt x="21" y="40350"/>
                    <a:pt x="21" y="40357"/>
                    <a:pt x="21" y="40364"/>
                  </a:cubicBezTo>
                  <a:lnTo>
                    <a:pt x="21" y="40364"/>
                  </a:lnTo>
                  <a:cubicBezTo>
                    <a:pt x="21" y="40364"/>
                    <a:pt x="21" y="40363"/>
                    <a:pt x="21" y="40363"/>
                  </a:cubicBezTo>
                  <a:cubicBezTo>
                    <a:pt x="61" y="40064"/>
                    <a:pt x="100" y="39666"/>
                    <a:pt x="160" y="39169"/>
                  </a:cubicBezTo>
                  <a:cubicBezTo>
                    <a:pt x="259" y="38155"/>
                    <a:pt x="399" y="36663"/>
                    <a:pt x="578" y="34813"/>
                  </a:cubicBezTo>
                  <a:cubicBezTo>
                    <a:pt x="916" y="31132"/>
                    <a:pt x="1453" y="26040"/>
                    <a:pt x="1851" y="20410"/>
                  </a:cubicBezTo>
                  <a:cubicBezTo>
                    <a:pt x="2050" y="17586"/>
                    <a:pt x="2169" y="14900"/>
                    <a:pt x="2209" y="12453"/>
                  </a:cubicBezTo>
                  <a:cubicBezTo>
                    <a:pt x="2269" y="10026"/>
                    <a:pt x="2249" y="7818"/>
                    <a:pt x="2189" y="5968"/>
                  </a:cubicBezTo>
                  <a:cubicBezTo>
                    <a:pt x="2109" y="4098"/>
                    <a:pt x="2050" y="2606"/>
                    <a:pt x="1950" y="1592"/>
                  </a:cubicBezTo>
                  <a:cubicBezTo>
                    <a:pt x="1911" y="1075"/>
                    <a:pt x="1871" y="677"/>
                    <a:pt x="1851" y="398"/>
                  </a:cubicBezTo>
                  <a:cubicBezTo>
                    <a:pt x="1851" y="279"/>
                    <a:pt x="1811" y="179"/>
                    <a:pt x="1811" y="100"/>
                  </a:cubicBezTo>
                  <a:cubicBezTo>
                    <a:pt x="1791" y="20"/>
                    <a:pt x="1791" y="0"/>
                    <a:pt x="1791" y="0"/>
                  </a:cubicBezTo>
                  <a:close/>
                  <a:moveTo>
                    <a:pt x="21" y="40364"/>
                  </a:moveTo>
                  <a:cubicBezTo>
                    <a:pt x="3" y="40471"/>
                    <a:pt x="1" y="40562"/>
                    <a:pt x="1" y="40637"/>
                  </a:cubicBezTo>
                  <a:lnTo>
                    <a:pt x="1" y="40637"/>
                  </a:lnTo>
                  <a:cubicBezTo>
                    <a:pt x="2" y="40563"/>
                    <a:pt x="18" y="40472"/>
                    <a:pt x="21" y="40364"/>
                  </a:cubicBezTo>
                  <a:close/>
                  <a:moveTo>
                    <a:pt x="1" y="40637"/>
                  </a:moveTo>
                  <a:lnTo>
                    <a:pt x="1" y="40637"/>
                  </a:lnTo>
                  <a:cubicBezTo>
                    <a:pt x="1" y="40638"/>
                    <a:pt x="1" y="40640"/>
                    <a:pt x="1" y="40641"/>
                  </a:cubicBezTo>
                  <a:lnTo>
                    <a:pt x="1" y="40661"/>
                  </a:lnTo>
                  <a:cubicBezTo>
                    <a:pt x="1" y="40653"/>
                    <a:pt x="1" y="40645"/>
                    <a:pt x="1" y="40637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3" name="Google Shape;262;p17">
              <a:extLst>
                <a:ext uri="{FF2B5EF4-FFF2-40B4-BE49-F238E27FC236}">
                  <a16:creationId xmlns:a16="http://schemas.microsoft.com/office/drawing/2014/main" xmlns="" id="{507EC141-7027-4C27-9128-F4A8C67059AE}"/>
                </a:ext>
              </a:extLst>
            </p:cNvPr>
            <p:cNvSpPr/>
            <p:nvPr/>
          </p:nvSpPr>
          <p:spPr>
            <a:xfrm>
              <a:off x="1201546" y="4204412"/>
              <a:ext cx="350302" cy="39232"/>
            </a:xfrm>
            <a:custGeom>
              <a:avLst/>
              <a:gdLst/>
              <a:ahLst/>
              <a:cxnLst/>
              <a:rect l="l" t="t" r="r" b="b"/>
              <a:pathLst>
                <a:path w="8813" h="987" extrusionOk="0">
                  <a:moveTo>
                    <a:pt x="8729" y="0"/>
                  </a:moveTo>
                  <a:cubicBezTo>
                    <a:pt x="8327" y="0"/>
                    <a:pt x="6531" y="184"/>
                    <a:pt x="4396" y="429"/>
                  </a:cubicBezTo>
                  <a:cubicBezTo>
                    <a:pt x="1950" y="707"/>
                    <a:pt x="0" y="946"/>
                    <a:pt x="0" y="986"/>
                  </a:cubicBezTo>
                  <a:cubicBezTo>
                    <a:pt x="1" y="987"/>
                    <a:pt x="7" y="987"/>
                    <a:pt x="18" y="987"/>
                  </a:cubicBezTo>
                  <a:cubicBezTo>
                    <a:pt x="221" y="987"/>
                    <a:pt x="2112" y="812"/>
                    <a:pt x="4416" y="548"/>
                  </a:cubicBezTo>
                  <a:cubicBezTo>
                    <a:pt x="6863" y="289"/>
                    <a:pt x="8812" y="31"/>
                    <a:pt x="8812" y="11"/>
                  </a:cubicBezTo>
                  <a:cubicBezTo>
                    <a:pt x="8812" y="4"/>
                    <a:pt x="8784" y="0"/>
                    <a:pt x="8729" y="0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4" name="Google Shape;263;p17">
              <a:extLst>
                <a:ext uri="{FF2B5EF4-FFF2-40B4-BE49-F238E27FC236}">
                  <a16:creationId xmlns:a16="http://schemas.microsoft.com/office/drawing/2014/main" xmlns="" id="{C2F911E7-1048-452F-8C78-2F39A8FE33DA}"/>
                </a:ext>
              </a:extLst>
            </p:cNvPr>
            <p:cNvSpPr/>
            <p:nvPr/>
          </p:nvSpPr>
          <p:spPr>
            <a:xfrm>
              <a:off x="1111395" y="1108361"/>
              <a:ext cx="174774" cy="524957"/>
            </a:xfrm>
            <a:custGeom>
              <a:avLst/>
              <a:gdLst/>
              <a:ahLst/>
              <a:cxnLst/>
              <a:rect l="l" t="t" r="r" b="b"/>
              <a:pathLst>
                <a:path w="4397" h="13207" extrusionOk="0">
                  <a:moveTo>
                    <a:pt x="3621" y="1"/>
                  </a:moveTo>
                  <a:cubicBezTo>
                    <a:pt x="2507" y="200"/>
                    <a:pt x="1492" y="916"/>
                    <a:pt x="895" y="1891"/>
                  </a:cubicBezTo>
                  <a:cubicBezTo>
                    <a:pt x="319" y="2826"/>
                    <a:pt x="140" y="3979"/>
                    <a:pt x="80" y="5093"/>
                  </a:cubicBezTo>
                  <a:cubicBezTo>
                    <a:pt x="0" y="6466"/>
                    <a:pt x="0" y="7858"/>
                    <a:pt x="140" y="9211"/>
                  </a:cubicBezTo>
                  <a:cubicBezTo>
                    <a:pt x="219" y="10047"/>
                    <a:pt x="378" y="10882"/>
                    <a:pt x="776" y="11598"/>
                  </a:cubicBezTo>
                  <a:cubicBezTo>
                    <a:pt x="1164" y="12282"/>
                    <a:pt x="1570" y="13206"/>
                    <a:pt x="2295" y="13206"/>
                  </a:cubicBezTo>
                  <a:cubicBezTo>
                    <a:pt x="2350" y="13206"/>
                    <a:pt x="2408" y="13201"/>
                    <a:pt x="2467" y="13190"/>
                  </a:cubicBezTo>
                  <a:cubicBezTo>
                    <a:pt x="3720" y="12971"/>
                    <a:pt x="4397" y="12553"/>
                    <a:pt x="4397" y="11459"/>
                  </a:cubicBezTo>
                  <a:cubicBezTo>
                    <a:pt x="4397" y="10365"/>
                    <a:pt x="3004" y="9689"/>
                    <a:pt x="2964" y="8614"/>
                  </a:cubicBezTo>
                  <a:cubicBezTo>
                    <a:pt x="2905" y="7660"/>
                    <a:pt x="3879" y="6904"/>
                    <a:pt x="3919" y="5969"/>
                  </a:cubicBezTo>
                  <a:cubicBezTo>
                    <a:pt x="3959" y="5193"/>
                    <a:pt x="3402" y="4536"/>
                    <a:pt x="3123" y="3820"/>
                  </a:cubicBezTo>
                  <a:cubicBezTo>
                    <a:pt x="2726" y="2746"/>
                    <a:pt x="2924" y="1493"/>
                    <a:pt x="3680" y="618"/>
                  </a:cubicBezTo>
                  <a:lnTo>
                    <a:pt x="3621" y="1"/>
                  </a:ln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5" name="Google Shape;264;p17">
              <a:extLst>
                <a:ext uri="{FF2B5EF4-FFF2-40B4-BE49-F238E27FC236}">
                  <a16:creationId xmlns:a16="http://schemas.microsoft.com/office/drawing/2014/main" xmlns="" id="{F4D3F9AD-C15E-457E-A446-7FDF9F787589}"/>
                </a:ext>
              </a:extLst>
            </p:cNvPr>
            <p:cNvSpPr/>
            <p:nvPr/>
          </p:nvSpPr>
          <p:spPr>
            <a:xfrm>
              <a:off x="1193636" y="1047743"/>
              <a:ext cx="290203" cy="177119"/>
            </a:xfrm>
            <a:custGeom>
              <a:avLst/>
              <a:gdLst/>
              <a:ahLst/>
              <a:cxnLst/>
              <a:rect l="l" t="t" r="r" b="b"/>
              <a:pathLst>
                <a:path w="7301" h="4456" extrusionOk="0">
                  <a:moveTo>
                    <a:pt x="3210" y="0"/>
                  </a:moveTo>
                  <a:cubicBezTo>
                    <a:pt x="2948" y="0"/>
                    <a:pt x="2686" y="25"/>
                    <a:pt x="2427" y="74"/>
                  </a:cubicBezTo>
                  <a:cubicBezTo>
                    <a:pt x="1751" y="193"/>
                    <a:pt x="1094" y="472"/>
                    <a:pt x="637" y="1048"/>
                  </a:cubicBezTo>
                  <a:cubicBezTo>
                    <a:pt x="159" y="1586"/>
                    <a:pt x="0" y="2481"/>
                    <a:pt x="318" y="3137"/>
                  </a:cubicBezTo>
                  <a:cubicBezTo>
                    <a:pt x="509" y="3517"/>
                    <a:pt x="912" y="3742"/>
                    <a:pt x="1303" y="3742"/>
                  </a:cubicBezTo>
                  <a:cubicBezTo>
                    <a:pt x="1567" y="3742"/>
                    <a:pt x="1825" y="3640"/>
                    <a:pt x="2009" y="3416"/>
                  </a:cubicBezTo>
                  <a:cubicBezTo>
                    <a:pt x="2377" y="3935"/>
                    <a:pt x="2978" y="4221"/>
                    <a:pt x="3582" y="4221"/>
                  </a:cubicBezTo>
                  <a:cubicBezTo>
                    <a:pt x="3927" y="4221"/>
                    <a:pt x="4272" y="4128"/>
                    <a:pt x="4575" y="3933"/>
                  </a:cubicBezTo>
                  <a:cubicBezTo>
                    <a:pt x="5047" y="4206"/>
                    <a:pt x="5742" y="4455"/>
                    <a:pt x="6295" y="4455"/>
                  </a:cubicBezTo>
                  <a:cubicBezTo>
                    <a:pt x="6630" y="4455"/>
                    <a:pt x="6912" y="4364"/>
                    <a:pt x="7062" y="4132"/>
                  </a:cubicBezTo>
                  <a:cubicBezTo>
                    <a:pt x="7301" y="3356"/>
                    <a:pt x="7062" y="2461"/>
                    <a:pt x="6624" y="1824"/>
                  </a:cubicBezTo>
                  <a:cubicBezTo>
                    <a:pt x="5860" y="628"/>
                    <a:pt x="4540" y="0"/>
                    <a:pt x="321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6" name="Google Shape;265;p17">
              <a:extLst>
                <a:ext uri="{FF2B5EF4-FFF2-40B4-BE49-F238E27FC236}">
                  <a16:creationId xmlns:a16="http://schemas.microsoft.com/office/drawing/2014/main" xmlns="" id="{EE1B1625-37F8-42B9-9352-F0F1B00A9F2F}"/>
                </a:ext>
              </a:extLst>
            </p:cNvPr>
            <p:cNvSpPr/>
            <p:nvPr/>
          </p:nvSpPr>
          <p:spPr>
            <a:xfrm>
              <a:off x="1203891" y="1097907"/>
              <a:ext cx="271243" cy="109388"/>
            </a:xfrm>
            <a:custGeom>
              <a:avLst/>
              <a:gdLst/>
              <a:ahLst/>
              <a:cxnLst/>
              <a:rect l="l" t="t" r="r" b="b"/>
              <a:pathLst>
                <a:path w="6824" h="2752" extrusionOk="0">
                  <a:moveTo>
                    <a:pt x="2643" y="1"/>
                  </a:moveTo>
                  <a:cubicBezTo>
                    <a:pt x="1951" y="1"/>
                    <a:pt x="1328" y="180"/>
                    <a:pt x="896" y="403"/>
                  </a:cubicBezTo>
                  <a:cubicBezTo>
                    <a:pt x="578" y="582"/>
                    <a:pt x="359" y="781"/>
                    <a:pt x="200" y="920"/>
                  </a:cubicBezTo>
                  <a:cubicBezTo>
                    <a:pt x="140" y="1000"/>
                    <a:pt x="80" y="1079"/>
                    <a:pt x="60" y="1119"/>
                  </a:cubicBezTo>
                  <a:cubicBezTo>
                    <a:pt x="1" y="1179"/>
                    <a:pt x="1" y="1199"/>
                    <a:pt x="1" y="1199"/>
                  </a:cubicBezTo>
                  <a:cubicBezTo>
                    <a:pt x="2" y="1199"/>
                    <a:pt x="3" y="1199"/>
                    <a:pt x="4" y="1199"/>
                  </a:cubicBezTo>
                  <a:cubicBezTo>
                    <a:pt x="52" y="1199"/>
                    <a:pt x="295" y="794"/>
                    <a:pt x="956" y="483"/>
                  </a:cubicBezTo>
                  <a:cubicBezTo>
                    <a:pt x="1372" y="274"/>
                    <a:pt x="1977" y="117"/>
                    <a:pt x="2646" y="117"/>
                  </a:cubicBezTo>
                  <a:cubicBezTo>
                    <a:pt x="2999" y="117"/>
                    <a:pt x="3370" y="161"/>
                    <a:pt x="3741" y="264"/>
                  </a:cubicBezTo>
                  <a:cubicBezTo>
                    <a:pt x="4835" y="562"/>
                    <a:pt x="5630" y="1258"/>
                    <a:pt x="6108" y="1796"/>
                  </a:cubicBezTo>
                  <a:cubicBezTo>
                    <a:pt x="6555" y="2340"/>
                    <a:pt x="6793" y="2751"/>
                    <a:pt x="6822" y="2751"/>
                  </a:cubicBezTo>
                  <a:cubicBezTo>
                    <a:pt x="6823" y="2751"/>
                    <a:pt x="6823" y="2751"/>
                    <a:pt x="6824" y="2750"/>
                  </a:cubicBezTo>
                  <a:cubicBezTo>
                    <a:pt x="6824" y="2750"/>
                    <a:pt x="6764" y="2651"/>
                    <a:pt x="6665" y="2492"/>
                  </a:cubicBezTo>
                  <a:cubicBezTo>
                    <a:pt x="6545" y="2313"/>
                    <a:pt x="6406" y="2074"/>
                    <a:pt x="6148" y="1776"/>
                  </a:cubicBezTo>
                  <a:cubicBezTo>
                    <a:pt x="5929" y="1497"/>
                    <a:pt x="5610" y="1179"/>
                    <a:pt x="5213" y="881"/>
                  </a:cubicBezTo>
                  <a:cubicBezTo>
                    <a:pt x="4815" y="582"/>
                    <a:pt x="4317" y="304"/>
                    <a:pt x="3760" y="164"/>
                  </a:cubicBezTo>
                  <a:cubicBezTo>
                    <a:pt x="3380" y="49"/>
                    <a:pt x="3002" y="1"/>
                    <a:pt x="2643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7" name="Google Shape;266;p17">
              <a:extLst>
                <a:ext uri="{FF2B5EF4-FFF2-40B4-BE49-F238E27FC236}">
                  <a16:creationId xmlns:a16="http://schemas.microsoft.com/office/drawing/2014/main" xmlns="" id="{696C3529-F242-4102-9E55-6FDB62F6CDAF}"/>
                </a:ext>
              </a:extLst>
            </p:cNvPr>
            <p:cNvSpPr/>
            <p:nvPr/>
          </p:nvSpPr>
          <p:spPr>
            <a:xfrm>
              <a:off x="1199956" y="1134675"/>
              <a:ext cx="121789" cy="82080"/>
            </a:xfrm>
            <a:custGeom>
              <a:avLst/>
              <a:gdLst/>
              <a:ahLst/>
              <a:cxnLst/>
              <a:rect l="l" t="t" r="r" b="b"/>
              <a:pathLst>
                <a:path w="3064" h="2065" extrusionOk="0">
                  <a:moveTo>
                    <a:pt x="906" y="0"/>
                  </a:moveTo>
                  <a:cubicBezTo>
                    <a:pt x="780" y="0"/>
                    <a:pt x="662" y="13"/>
                    <a:pt x="557" y="35"/>
                  </a:cubicBezTo>
                  <a:cubicBezTo>
                    <a:pt x="358" y="55"/>
                    <a:pt x="239" y="135"/>
                    <a:pt x="140" y="174"/>
                  </a:cubicBezTo>
                  <a:cubicBezTo>
                    <a:pt x="60" y="234"/>
                    <a:pt x="0" y="274"/>
                    <a:pt x="0" y="274"/>
                  </a:cubicBezTo>
                  <a:cubicBezTo>
                    <a:pt x="3" y="275"/>
                    <a:pt x="7" y="276"/>
                    <a:pt x="11" y="276"/>
                  </a:cubicBezTo>
                  <a:cubicBezTo>
                    <a:pt x="65" y="276"/>
                    <a:pt x="228" y="171"/>
                    <a:pt x="577" y="135"/>
                  </a:cubicBezTo>
                  <a:cubicBezTo>
                    <a:pt x="650" y="122"/>
                    <a:pt x="729" y="116"/>
                    <a:pt x="813" y="116"/>
                  </a:cubicBezTo>
                  <a:cubicBezTo>
                    <a:pt x="1143" y="116"/>
                    <a:pt x="1549" y="215"/>
                    <a:pt x="1930" y="453"/>
                  </a:cubicBezTo>
                  <a:cubicBezTo>
                    <a:pt x="2387" y="751"/>
                    <a:pt x="2666" y="1189"/>
                    <a:pt x="2825" y="1527"/>
                  </a:cubicBezTo>
                  <a:cubicBezTo>
                    <a:pt x="2964" y="1845"/>
                    <a:pt x="3024" y="2064"/>
                    <a:pt x="3044" y="2064"/>
                  </a:cubicBezTo>
                  <a:cubicBezTo>
                    <a:pt x="3064" y="2064"/>
                    <a:pt x="3044" y="1845"/>
                    <a:pt x="2865" y="1467"/>
                  </a:cubicBezTo>
                  <a:cubicBezTo>
                    <a:pt x="2745" y="1129"/>
                    <a:pt x="2467" y="652"/>
                    <a:pt x="1970" y="333"/>
                  </a:cubicBezTo>
                  <a:cubicBezTo>
                    <a:pt x="1624" y="89"/>
                    <a:pt x="1237" y="0"/>
                    <a:pt x="906" y="0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8" name="Google Shape;267;p17">
              <a:extLst>
                <a:ext uri="{FF2B5EF4-FFF2-40B4-BE49-F238E27FC236}">
                  <a16:creationId xmlns:a16="http://schemas.microsoft.com/office/drawing/2014/main" xmlns="" id="{893363E0-61E8-49C2-95DE-CACBE6414555}"/>
                </a:ext>
              </a:extLst>
            </p:cNvPr>
            <p:cNvSpPr/>
            <p:nvPr/>
          </p:nvSpPr>
          <p:spPr>
            <a:xfrm>
              <a:off x="776112" y="1359018"/>
              <a:ext cx="1359275" cy="1083302"/>
            </a:xfrm>
            <a:custGeom>
              <a:avLst/>
              <a:gdLst/>
              <a:ahLst/>
              <a:cxnLst/>
              <a:rect l="l" t="t" r="r" b="b"/>
              <a:pathLst>
                <a:path w="34197" h="27254" extrusionOk="0">
                  <a:moveTo>
                    <a:pt x="30675" y="1"/>
                  </a:moveTo>
                  <a:lnTo>
                    <a:pt x="29323" y="1274"/>
                  </a:lnTo>
                  <a:lnTo>
                    <a:pt x="17148" y="5750"/>
                  </a:lnTo>
                  <a:cubicBezTo>
                    <a:pt x="17148" y="5750"/>
                    <a:pt x="17586" y="9350"/>
                    <a:pt x="14304" y="9868"/>
                  </a:cubicBezTo>
                  <a:cubicBezTo>
                    <a:pt x="14065" y="9903"/>
                    <a:pt x="13838" y="9919"/>
                    <a:pt x="13621" y="9919"/>
                  </a:cubicBezTo>
                  <a:cubicBezTo>
                    <a:pt x="10760" y="9919"/>
                    <a:pt x="9728" y="7083"/>
                    <a:pt x="9728" y="7083"/>
                  </a:cubicBezTo>
                  <a:cubicBezTo>
                    <a:pt x="9728" y="7083"/>
                    <a:pt x="6366" y="8037"/>
                    <a:pt x="5133" y="10126"/>
                  </a:cubicBezTo>
                  <a:cubicBezTo>
                    <a:pt x="3860" y="12195"/>
                    <a:pt x="1" y="26757"/>
                    <a:pt x="1" y="26757"/>
                  </a:cubicBezTo>
                  <a:lnTo>
                    <a:pt x="4457" y="27254"/>
                  </a:lnTo>
                  <a:lnTo>
                    <a:pt x="8157" y="17566"/>
                  </a:lnTo>
                  <a:lnTo>
                    <a:pt x="9092" y="20590"/>
                  </a:lnTo>
                  <a:lnTo>
                    <a:pt x="8515" y="23574"/>
                  </a:lnTo>
                  <a:lnTo>
                    <a:pt x="19874" y="24091"/>
                  </a:lnTo>
                  <a:lnTo>
                    <a:pt x="20669" y="11041"/>
                  </a:lnTo>
                  <a:lnTo>
                    <a:pt x="32824" y="5153"/>
                  </a:lnTo>
                  <a:lnTo>
                    <a:pt x="34196" y="3741"/>
                  </a:lnTo>
                  <a:lnTo>
                    <a:pt x="30675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69" name="Google Shape;268;p17">
              <a:extLst>
                <a:ext uri="{FF2B5EF4-FFF2-40B4-BE49-F238E27FC236}">
                  <a16:creationId xmlns:a16="http://schemas.microsoft.com/office/drawing/2014/main" xmlns="" id="{F651271F-4B03-4AB3-8DA3-029854352126}"/>
                </a:ext>
              </a:extLst>
            </p:cNvPr>
            <p:cNvSpPr/>
            <p:nvPr/>
          </p:nvSpPr>
          <p:spPr>
            <a:xfrm>
              <a:off x="1420563" y="1835847"/>
              <a:ext cx="107559" cy="27705"/>
            </a:xfrm>
            <a:custGeom>
              <a:avLst/>
              <a:gdLst/>
              <a:ahLst/>
              <a:cxnLst/>
              <a:rect l="l" t="t" r="r" b="b"/>
              <a:pathLst>
                <a:path w="2706" h="697" extrusionOk="0">
                  <a:moveTo>
                    <a:pt x="0" y="0"/>
                  </a:moveTo>
                  <a:lnTo>
                    <a:pt x="0" y="696"/>
                  </a:lnTo>
                  <a:lnTo>
                    <a:pt x="2706" y="696"/>
                  </a:lnTo>
                  <a:lnTo>
                    <a:pt x="2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0" name="Google Shape;269;p17">
              <a:extLst>
                <a:ext uri="{FF2B5EF4-FFF2-40B4-BE49-F238E27FC236}">
                  <a16:creationId xmlns:a16="http://schemas.microsoft.com/office/drawing/2014/main" xmlns="" id="{6FBD3172-F6C9-41CD-B021-CD414E1CA8EA}"/>
                </a:ext>
              </a:extLst>
            </p:cNvPr>
            <p:cNvSpPr/>
            <p:nvPr/>
          </p:nvSpPr>
          <p:spPr>
            <a:xfrm>
              <a:off x="1047320" y="1885653"/>
              <a:ext cx="87844" cy="284678"/>
            </a:xfrm>
            <a:custGeom>
              <a:avLst/>
              <a:gdLst/>
              <a:ahLst/>
              <a:cxnLst/>
              <a:rect l="l" t="t" r="r" b="b"/>
              <a:pathLst>
                <a:path w="2210" h="7162" extrusionOk="0">
                  <a:moveTo>
                    <a:pt x="21" y="0"/>
                  </a:moveTo>
                  <a:lnTo>
                    <a:pt x="21" y="0"/>
                  </a:lnTo>
                  <a:cubicBezTo>
                    <a:pt x="1" y="40"/>
                    <a:pt x="439" y="1651"/>
                    <a:pt x="1035" y="3581"/>
                  </a:cubicBezTo>
                  <a:cubicBezTo>
                    <a:pt x="1632" y="5570"/>
                    <a:pt x="2149" y="7162"/>
                    <a:pt x="2189" y="7162"/>
                  </a:cubicBezTo>
                  <a:cubicBezTo>
                    <a:pt x="2209" y="7162"/>
                    <a:pt x="1752" y="5550"/>
                    <a:pt x="1155" y="3561"/>
                  </a:cubicBezTo>
                  <a:cubicBezTo>
                    <a:pt x="558" y="1592"/>
                    <a:pt x="41" y="0"/>
                    <a:pt x="21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1" name="Google Shape;270;p17">
              <a:extLst>
                <a:ext uri="{FF2B5EF4-FFF2-40B4-BE49-F238E27FC236}">
                  <a16:creationId xmlns:a16="http://schemas.microsoft.com/office/drawing/2014/main" xmlns="" id="{0EEA32DB-7636-4715-9AA5-EE4544EEA6DD}"/>
                </a:ext>
              </a:extLst>
            </p:cNvPr>
            <p:cNvSpPr/>
            <p:nvPr/>
          </p:nvSpPr>
          <p:spPr>
            <a:xfrm>
              <a:off x="1589775" y="1684006"/>
              <a:ext cx="92534" cy="121034"/>
            </a:xfrm>
            <a:custGeom>
              <a:avLst/>
              <a:gdLst/>
              <a:ahLst/>
              <a:cxnLst/>
              <a:rect l="l" t="t" r="r" b="b"/>
              <a:pathLst>
                <a:path w="2328" h="3045" extrusionOk="0">
                  <a:moveTo>
                    <a:pt x="2308" y="1"/>
                  </a:moveTo>
                  <a:cubicBezTo>
                    <a:pt x="2308" y="1"/>
                    <a:pt x="2109" y="80"/>
                    <a:pt x="1811" y="299"/>
                  </a:cubicBezTo>
                  <a:cubicBezTo>
                    <a:pt x="1532" y="498"/>
                    <a:pt x="1174" y="856"/>
                    <a:pt x="836" y="1274"/>
                  </a:cubicBezTo>
                  <a:cubicBezTo>
                    <a:pt x="518" y="1712"/>
                    <a:pt x="299" y="2169"/>
                    <a:pt x="179" y="2487"/>
                  </a:cubicBezTo>
                  <a:cubicBezTo>
                    <a:pt x="40" y="2826"/>
                    <a:pt x="0" y="3044"/>
                    <a:pt x="20" y="3044"/>
                  </a:cubicBezTo>
                  <a:cubicBezTo>
                    <a:pt x="80" y="3044"/>
                    <a:pt x="299" y="2189"/>
                    <a:pt x="935" y="1353"/>
                  </a:cubicBezTo>
                  <a:cubicBezTo>
                    <a:pt x="1592" y="478"/>
                    <a:pt x="2328" y="41"/>
                    <a:pt x="2308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2" name="Google Shape;271;p17">
              <a:extLst>
                <a:ext uri="{FF2B5EF4-FFF2-40B4-BE49-F238E27FC236}">
                  <a16:creationId xmlns:a16="http://schemas.microsoft.com/office/drawing/2014/main" xmlns="" id="{3DEA9B8A-04E8-489B-B02D-157E8905E5F4}"/>
                </a:ext>
              </a:extLst>
            </p:cNvPr>
            <p:cNvSpPr/>
            <p:nvPr/>
          </p:nvSpPr>
          <p:spPr>
            <a:xfrm>
              <a:off x="1041000" y="1907793"/>
              <a:ext cx="57754" cy="219053"/>
            </a:xfrm>
            <a:custGeom>
              <a:avLst/>
              <a:gdLst/>
              <a:ahLst/>
              <a:cxnLst/>
              <a:rect l="l" t="t" r="r" b="b"/>
              <a:pathLst>
                <a:path w="1453" h="5511" extrusionOk="0">
                  <a:moveTo>
                    <a:pt x="458" y="0"/>
                  </a:moveTo>
                  <a:lnTo>
                    <a:pt x="399" y="140"/>
                  </a:lnTo>
                  <a:cubicBezTo>
                    <a:pt x="140" y="1373"/>
                    <a:pt x="1" y="2626"/>
                    <a:pt x="21" y="3879"/>
                  </a:cubicBezTo>
                  <a:cubicBezTo>
                    <a:pt x="21" y="4178"/>
                    <a:pt x="21" y="4496"/>
                    <a:pt x="140" y="4795"/>
                  </a:cubicBezTo>
                  <a:cubicBezTo>
                    <a:pt x="240" y="5093"/>
                    <a:pt x="399" y="5371"/>
                    <a:pt x="677" y="5511"/>
                  </a:cubicBezTo>
                  <a:cubicBezTo>
                    <a:pt x="1035" y="5053"/>
                    <a:pt x="1354" y="4516"/>
                    <a:pt x="1433" y="3919"/>
                  </a:cubicBezTo>
                  <a:cubicBezTo>
                    <a:pt x="1453" y="3521"/>
                    <a:pt x="1354" y="3104"/>
                    <a:pt x="1234" y="2706"/>
                  </a:cubicBezTo>
                  <a:cubicBezTo>
                    <a:pt x="976" y="1811"/>
                    <a:pt x="697" y="915"/>
                    <a:pt x="4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3" name="Google Shape;272;p17">
              <a:extLst>
                <a:ext uri="{FF2B5EF4-FFF2-40B4-BE49-F238E27FC236}">
                  <a16:creationId xmlns:a16="http://schemas.microsoft.com/office/drawing/2014/main" xmlns="" id="{15144827-5AB1-4CAE-B5FE-7D1D2A9AC4BC}"/>
                </a:ext>
              </a:extLst>
            </p:cNvPr>
            <p:cNvSpPr/>
            <p:nvPr/>
          </p:nvSpPr>
          <p:spPr>
            <a:xfrm>
              <a:off x="1175431" y="1517974"/>
              <a:ext cx="164519" cy="338457"/>
            </a:xfrm>
            <a:custGeom>
              <a:avLst/>
              <a:gdLst/>
              <a:ahLst/>
              <a:cxnLst/>
              <a:rect l="l" t="t" r="r" b="b"/>
              <a:pathLst>
                <a:path w="4139" h="8515" extrusionOk="0">
                  <a:moveTo>
                    <a:pt x="2288" y="0"/>
                  </a:moveTo>
                  <a:lnTo>
                    <a:pt x="1" y="2387"/>
                  </a:lnTo>
                  <a:cubicBezTo>
                    <a:pt x="597" y="2825"/>
                    <a:pt x="796" y="3621"/>
                    <a:pt x="776" y="4357"/>
                  </a:cubicBezTo>
                  <a:cubicBezTo>
                    <a:pt x="757" y="5113"/>
                    <a:pt x="518" y="5809"/>
                    <a:pt x="498" y="6545"/>
                  </a:cubicBezTo>
                  <a:cubicBezTo>
                    <a:pt x="478" y="7261"/>
                    <a:pt x="657" y="8097"/>
                    <a:pt x="1254" y="8514"/>
                  </a:cubicBezTo>
                  <a:cubicBezTo>
                    <a:pt x="2229" y="8196"/>
                    <a:pt x="3164" y="7858"/>
                    <a:pt x="4138" y="7540"/>
                  </a:cubicBezTo>
                  <a:cubicBezTo>
                    <a:pt x="3561" y="7221"/>
                    <a:pt x="3442" y="6446"/>
                    <a:pt x="3561" y="5809"/>
                  </a:cubicBezTo>
                  <a:cubicBezTo>
                    <a:pt x="3681" y="5152"/>
                    <a:pt x="3979" y="4556"/>
                    <a:pt x="3999" y="3879"/>
                  </a:cubicBezTo>
                  <a:cubicBezTo>
                    <a:pt x="4098" y="2169"/>
                    <a:pt x="2865" y="697"/>
                    <a:pt x="2288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4" name="Google Shape;273;p17">
              <a:extLst>
                <a:ext uri="{FF2B5EF4-FFF2-40B4-BE49-F238E27FC236}">
                  <a16:creationId xmlns:a16="http://schemas.microsoft.com/office/drawing/2014/main" xmlns="" id="{F6F8FFE5-EDDC-4A37-A9BA-56EA88A752B9}"/>
                </a:ext>
              </a:extLst>
            </p:cNvPr>
            <p:cNvSpPr/>
            <p:nvPr/>
          </p:nvSpPr>
          <p:spPr>
            <a:xfrm>
              <a:off x="2424782" y="4272820"/>
              <a:ext cx="430952" cy="326612"/>
            </a:xfrm>
            <a:custGeom>
              <a:avLst/>
              <a:gdLst/>
              <a:ahLst/>
              <a:cxnLst/>
              <a:rect l="l" t="t" r="r" b="b"/>
              <a:pathLst>
                <a:path w="10842" h="8217" extrusionOk="0">
                  <a:moveTo>
                    <a:pt x="4237" y="1"/>
                  </a:moveTo>
                  <a:lnTo>
                    <a:pt x="0" y="1413"/>
                  </a:lnTo>
                  <a:lnTo>
                    <a:pt x="2387" y="8216"/>
                  </a:lnTo>
                  <a:lnTo>
                    <a:pt x="10842" y="5292"/>
                  </a:lnTo>
                  <a:cubicBezTo>
                    <a:pt x="10523" y="4536"/>
                    <a:pt x="5570" y="4397"/>
                    <a:pt x="5570" y="4397"/>
                  </a:cubicBezTo>
                  <a:lnTo>
                    <a:pt x="42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5" name="Google Shape;274;p17">
              <a:extLst>
                <a:ext uri="{FF2B5EF4-FFF2-40B4-BE49-F238E27FC236}">
                  <a16:creationId xmlns:a16="http://schemas.microsoft.com/office/drawing/2014/main" xmlns="" id="{FFE4A9E7-49A0-442C-AEFD-A4C9B6EE4898}"/>
                </a:ext>
              </a:extLst>
            </p:cNvPr>
            <p:cNvSpPr/>
            <p:nvPr/>
          </p:nvSpPr>
          <p:spPr>
            <a:xfrm>
              <a:off x="2529919" y="4467114"/>
              <a:ext cx="31679" cy="27546"/>
            </a:xfrm>
            <a:custGeom>
              <a:avLst/>
              <a:gdLst/>
              <a:ahLst/>
              <a:cxnLst/>
              <a:rect l="l" t="t" r="r" b="b"/>
              <a:pathLst>
                <a:path w="797" h="693" extrusionOk="0">
                  <a:moveTo>
                    <a:pt x="377" y="1"/>
                  </a:moveTo>
                  <a:cubicBezTo>
                    <a:pt x="297" y="1"/>
                    <a:pt x="218" y="28"/>
                    <a:pt x="160" y="86"/>
                  </a:cubicBezTo>
                  <a:lnTo>
                    <a:pt x="200" y="66"/>
                  </a:lnTo>
                  <a:lnTo>
                    <a:pt x="200" y="66"/>
                  </a:lnTo>
                  <a:cubicBezTo>
                    <a:pt x="41" y="165"/>
                    <a:pt x="1" y="384"/>
                    <a:pt x="100" y="543"/>
                  </a:cubicBezTo>
                  <a:cubicBezTo>
                    <a:pt x="166" y="635"/>
                    <a:pt x="283" y="692"/>
                    <a:pt x="395" y="692"/>
                  </a:cubicBezTo>
                  <a:cubicBezTo>
                    <a:pt x="453" y="692"/>
                    <a:pt x="510" y="677"/>
                    <a:pt x="558" y="643"/>
                  </a:cubicBezTo>
                  <a:cubicBezTo>
                    <a:pt x="717" y="543"/>
                    <a:pt x="796" y="265"/>
                    <a:pt x="657" y="145"/>
                  </a:cubicBezTo>
                  <a:cubicBezTo>
                    <a:pt x="599" y="53"/>
                    <a:pt x="488" y="1"/>
                    <a:pt x="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6" name="Google Shape;275;p17">
              <a:extLst>
                <a:ext uri="{FF2B5EF4-FFF2-40B4-BE49-F238E27FC236}">
                  <a16:creationId xmlns:a16="http://schemas.microsoft.com/office/drawing/2014/main" xmlns="" id="{D77F9527-B1EB-4FD7-9715-74B69389D847}"/>
                </a:ext>
              </a:extLst>
            </p:cNvPr>
            <p:cNvSpPr/>
            <p:nvPr/>
          </p:nvSpPr>
          <p:spPr>
            <a:xfrm>
              <a:off x="2510958" y="4471287"/>
              <a:ext cx="343982" cy="128944"/>
            </a:xfrm>
            <a:custGeom>
              <a:avLst/>
              <a:gdLst/>
              <a:ahLst/>
              <a:cxnLst/>
              <a:rect l="l" t="t" r="r" b="b"/>
              <a:pathLst>
                <a:path w="8654" h="3244" extrusionOk="0">
                  <a:moveTo>
                    <a:pt x="8176" y="1"/>
                  </a:moveTo>
                  <a:lnTo>
                    <a:pt x="0" y="2547"/>
                  </a:lnTo>
                  <a:lnTo>
                    <a:pt x="219" y="3243"/>
                  </a:lnTo>
                  <a:lnTo>
                    <a:pt x="8654" y="339"/>
                  </a:lnTo>
                  <a:cubicBezTo>
                    <a:pt x="8594" y="40"/>
                    <a:pt x="8176" y="1"/>
                    <a:pt x="8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7" name="Google Shape;276;p17">
              <a:extLst>
                <a:ext uri="{FF2B5EF4-FFF2-40B4-BE49-F238E27FC236}">
                  <a16:creationId xmlns:a16="http://schemas.microsoft.com/office/drawing/2014/main" xmlns="" id="{45A3EB77-8615-4C20-A013-256DE1A827F5}"/>
                </a:ext>
              </a:extLst>
            </p:cNvPr>
            <p:cNvSpPr/>
            <p:nvPr/>
          </p:nvSpPr>
          <p:spPr>
            <a:xfrm>
              <a:off x="2624799" y="4443383"/>
              <a:ext cx="27744" cy="30328"/>
            </a:xfrm>
            <a:custGeom>
              <a:avLst/>
              <a:gdLst/>
              <a:ahLst/>
              <a:cxnLst/>
              <a:rect l="l" t="t" r="r" b="b"/>
              <a:pathLst>
                <a:path w="698" h="763" extrusionOk="0">
                  <a:moveTo>
                    <a:pt x="635" y="1"/>
                  </a:moveTo>
                  <a:cubicBezTo>
                    <a:pt x="569" y="1"/>
                    <a:pt x="364" y="51"/>
                    <a:pt x="200" y="265"/>
                  </a:cubicBezTo>
                  <a:cubicBezTo>
                    <a:pt x="1" y="484"/>
                    <a:pt x="21" y="762"/>
                    <a:pt x="61" y="762"/>
                  </a:cubicBezTo>
                  <a:cubicBezTo>
                    <a:pt x="120" y="762"/>
                    <a:pt x="140" y="543"/>
                    <a:pt x="319" y="345"/>
                  </a:cubicBezTo>
                  <a:cubicBezTo>
                    <a:pt x="458" y="146"/>
                    <a:pt x="697" y="66"/>
                    <a:pt x="657" y="6"/>
                  </a:cubicBezTo>
                  <a:cubicBezTo>
                    <a:pt x="657" y="3"/>
                    <a:pt x="649" y="1"/>
                    <a:pt x="635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8" name="Google Shape;277;p17">
              <a:extLst>
                <a:ext uri="{FF2B5EF4-FFF2-40B4-BE49-F238E27FC236}">
                  <a16:creationId xmlns:a16="http://schemas.microsoft.com/office/drawing/2014/main" xmlns="" id="{584078DB-FDC0-4FFD-AC65-EB194ECCA505}"/>
                </a:ext>
              </a:extLst>
            </p:cNvPr>
            <p:cNvSpPr/>
            <p:nvPr/>
          </p:nvSpPr>
          <p:spPr>
            <a:xfrm>
              <a:off x="2673333" y="4446444"/>
              <a:ext cx="19516" cy="32951"/>
            </a:xfrm>
            <a:custGeom>
              <a:avLst/>
              <a:gdLst/>
              <a:ahLst/>
              <a:cxnLst/>
              <a:rect l="l" t="t" r="r" b="b"/>
              <a:pathLst>
                <a:path w="491" h="829" extrusionOk="0">
                  <a:moveTo>
                    <a:pt x="444" y="0"/>
                  </a:moveTo>
                  <a:cubicBezTo>
                    <a:pt x="371" y="0"/>
                    <a:pt x="195" y="105"/>
                    <a:pt x="93" y="327"/>
                  </a:cubicBezTo>
                  <a:cubicBezTo>
                    <a:pt x="0" y="587"/>
                    <a:pt x="97" y="829"/>
                    <a:pt x="127" y="829"/>
                  </a:cubicBezTo>
                  <a:cubicBezTo>
                    <a:pt x="129" y="829"/>
                    <a:pt x="131" y="827"/>
                    <a:pt x="133" y="825"/>
                  </a:cubicBezTo>
                  <a:cubicBezTo>
                    <a:pt x="192" y="825"/>
                    <a:pt x="172" y="626"/>
                    <a:pt x="232" y="407"/>
                  </a:cubicBezTo>
                  <a:cubicBezTo>
                    <a:pt x="331" y="188"/>
                    <a:pt x="491" y="29"/>
                    <a:pt x="471" y="9"/>
                  </a:cubicBezTo>
                  <a:cubicBezTo>
                    <a:pt x="465" y="3"/>
                    <a:pt x="456" y="0"/>
                    <a:pt x="444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79" name="Google Shape;278;p17">
              <a:extLst>
                <a:ext uri="{FF2B5EF4-FFF2-40B4-BE49-F238E27FC236}">
                  <a16:creationId xmlns:a16="http://schemas.microsoft.com/office/drawing/2014/main" xmlns="" id="{5E50134C-2370-4C82-A0C8-29BA7AD961C7}"/>
                </a:ext>
              </a:extLst>
            </p:cNvPr>
            <p:cNvSpPr/>
            <p:nvPr/>
          </p:nvSpPr>
          <p:spPr>
            <a:xfrm>
              <a:off x="2719760" y="4449703"/>
              <a:ext cx="11845" cy="32753"/>
            </a:xfrm>
            <a:custGeom>
              <a:avLst/>
              <a:gdLst/>
              <a:ahLst/>
              <a:cxnLst/>
              <a:rect l="l" t="t" r="r" b="b"/>
              <a:pathLst>
                <a:path w="298" h="824" extrusionOk="0">
                  <a:moveTo>
                    <a:pt x="247" y="0"/>
                  </a:moveTo>
                  <a:cubicBezTo>
                    <a:pt x="203" y="0"/>
                    <a:pt x="57" y="154"/>
                    <a:pt x="39" y="404"/>
                  </a:cubicBezTo>
                  <a:cubicBezTo>
                    <a:pt x="1" y="632"/>
                    <a:pt x="126" y="823"/>
                    <a:pt x="155" y="823"/>
                  </a:cubicBezTo>
                  <a:cubicBezTo>
                    <a:pt x="156" y="823"/>
                    <a:pt x="157" y="823"/>
                    <a:pt x="158" y="822"/>
                  </a:cubicBezTo>
                  <a:cubicBezTo>
                    <a:pt x="198" y="802"/>
                    <a:pt x="158" y="623"/>
                    <a:pt x="198" y="404"/>
                  </a:cubicBezTo>
                  <a:cubicBezTo>
                    <a:pt x="218" y="205"/>
                    <a:pt x="297" y="26"/>
                    <a:pt x="258" y="7"/>
                  </a:cubicBezTo>
                  <a:cubicBezTo>
                    <a:pt x="256" y="2"/>
                    <a:pt x="252" y="0"/>
                    <a:pt x="247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0" name="Google Shape;279;p17">
              <a:extLst>
                <a:ext uri="{FF2B5EF4-FFF2-40B4-BE49-F238E27FC236}">
                  <a16:creationId xmlns:a16="http://schemas.microsoft.com/office/drawing/2014/main" xmlns="" id="{EE95EE74-D25D-43FD-89A0-F87E0E0EB522}"/>
                </a:ext>
              </a:extLst>
            </p:cNvPr>
            <p:cNvSpPr/>
            <p:nvPr/>
          </p:nvSpPr>
          <p:spPr>
            <a:xfrm>
              <a:off x="2598724" y="4403515"/>
              <a:ext cx="36092" cy="15701"/>
            </a:xfrm>
            <a:custGeom>
              <a:avLst/>
              <a:gdLst/>
              <a:ahLst/>
              <a:cxnLst/>
              <a:rect l="l" t="t" r="r" b="b"/>
              <a:pathLst>
                <a:path w="908" h="395" extrusionOk="0">
                  <a:moveTo>
                    <a:pt x="702" y="0"/>
                  </a:moveTo>
                  <a:cubicBezTo>
                    <a:pt x="617" y="0"/>
                    <a:pt x="511" y="14"/>
                    <a:pt x="398" y="55"/>
                  </a:cubicBezTo>
                  <a:cubicBezTo>
                    <a:pt x="120" y="174"/>
                    <a:pt x="0" y="373"/>
                    <a:pt x="20" y="393"/>
                  </a:cubicBezTo>
                  <a:cubicBezTo>
                    <a:pt x="25" y="394"/>
                    <a:pt x="30" y="395"/>
                    <a:pt x="35" y="395"/>
                  </a:cubicBezTo>
                  <a:cubicBezTo>
                    <a:pt x="101" y="395"/>
                    <a:pt x="237" y="286"/>
                    <a:pt x="458" y="194"/>
                  </a:cubicBezTo>
                  <a:cubicBezTo>
                    <a:pt x="677" y="94"/>
                    <a:pt x="896" y="94"/>
                    <a:pt x="896" y="55"/>
                  </a:cubicBezTo>
                  <a:cubicBezTo>
                    <a:pt x="907" y="31"/>
                    <a:pt x="828" y="0"/>
                    <a:pt x="702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1" name="Google Shape;280;p17">
              <a:extLst>
                <a:ext uri="{FF2B5EF4-FFF2-40B4-BE49-F238E27FC236}">
                  <a16:creationId xmlns:a16="http://schemas.microsoft.com/office/drawing/2014/main" xmlns="" id="{DEEA5F98-1289-48C2-8CCD-75636BB38BF7}"/>
                </a:ext>
              </a:extLst>
            </p:cNvPr>
            <p:cNvSpPr/>
            <p:nvPr/>
          </p:nvSpPr>
          <p:spPr>
            <a:xfrm>
              <a:off x="2437423" y="4307601"/>
              <a:ext cx="175569" cy="86254"/>
            </a:xfrm>
            <a:custGeom>
              <a:avLst/>
              <a:gdLst/>
              <a:ahLst/>
              <a:cxnLst/>
              <a:rect l="l" t="t" r="r" b="b"/>
              <a:pathLst>
                <a:path w="4417" h="2170" extrusionOk="0">
                  <a:moveTo>
                    <a:pt x="4178" y="1"/>
                  </a:moveTo>
                  <a:lnTo>
                    <a:pt x="0" y="1473"/>
                  </a:lnTo>
                  <a:lnTo>
                    <a:pt x="259" y="2169"/>
                  </a:lnTo>
                  <a:lnTo>
                    <a:pt x="4416" y="777"/>
                  </a:lnTo>
                  <a:lnTo>
                    <a:pt x="41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2" name="Google Shape;281;p17">
              <a:extLst>
                <a:ext uri="{FF2B5EF4-FFF2-40B4-BE49-F238E27FC236}">
                  <a16:creationId xmlns:a16="http://schemas.microsoft.com/office/drawing/2014/main" xmlns="" id="{B674E737-1D02-4D16-BA96-F930AB661400}"/>
                </a:ext>
              </a:extLst>
            </p:cNvPr>
            <p:cNvSpPr/>
            <p:nvPr/>
          </p:nvSpPr>
          <p:spPr>
            <a:xfrm>
              <a:off x="2563149" y="4358201"/>
              <a:ext cx="60139" cy="19834"/>
            </a:xfrm>
            <a:custGeom>
              <a:avLst/>
              <a:gdLst/>
              <a:ahLst/>
              <a:cxnLst/>
              <a:rect l="l" t="t" r="r" b="b"/>
              <a:pathLst>
                <a:path w="1513" h="499" extrusionOk="0">
                  <a:moveTo>
                    <a:pt x="657" y="140"/>
                  </a:moveTo>
                  <a:cubicBezTo>
                    <a:pt x="816" y="140"/>
                    <a:pt x="975" y="160"/>
                    <a:pt x="1094" y="220"/>
                  </a:cubicBezTo>
                  <a:cubicBezTo>
                    <a:pt x="1221" y="259"/>
                    <a:pt x="1314" y="302"/>
                    <a:pt x="1379" y="332"/>
                  </a:cubicBezTo>
                  <a:lnTo>
                    <a:pt x="1379" y="332"/>
                  </a:lnTo>
                  <a:cubicBezTo>
                    <a:pt x="1310" y="347"/>
                    <a:pt x="1215" y="371"/>
                    <a:pt x="1094" y="399"/>
                  </a:cubicBezTo>
                  <a:cubicBezTo>
                    <a:pt x="955" y="399"/>
                    <a:pt x="796" y="399"/>
                    <a:pt x="617" y="359"/>
                  </a:cubicBezTo>
                  <a:cubicBezTo>
                    <a:pt x="517" y="359"/>
                    <a:pt x="458" y="339"/>
                    <a:pt x="358" y="319"/>
                  </a:cubicBezTo>
                  <a:cubicBezTo>
                    <a:pt x="299" y="299"/>
                    <a:pt x="259" y="299"/>
                    <a:pt x="219" y="260"/>
                  </a:cubicBezTo>
                  <a:cubicBezTo>
                    <a:pt x="199" y="240"/>
                    <a:pt x="199" y="240"/>
                    <a:pt x="199" y="220"/>
                  </a:cubicBezTo>
                  <a:cubicBezTo>
                    <a:pt x="199" y="160"/>
                    <a:pt x="279" y="140"/>
                    <a:pt x="378" y="140"/>
                  </a:cubicBezTo>
                  <a:close/>
                  <a:moveTo>
                    <a:pt x="358" y="1"/>
                  </a:moveTo>
                  <a:cubicBezTo>
                    <a:pt x="299" y="1"/>
                    <a:pt x="219" y="1"/>
                    <a:pt x="179" y="21"/>
                  </a:cubicBezTo>
                  <a:cubicBezTo>
                    <a:pt x="120" y="41"/>
                    <a:pt x="60" y="100"/>
                    <a:pt x="20" y="160"/>
                  </a:cubicBezTo>
                  <a:cubicBezTo>
                    <a:pt x="0" y="260"/>
                    <a:pt x="80" y="359"/>
                    <a:pt x="120" y="399"/>
                  </a:cubicBezTo>
                  <a:cubicBezTo>
                    <a:pt x="199" y="419"/>
                    <a:pt x="259" y="439"/>
                    <a:pt x="299" y="439"/>
                  </a:cubicBezTo>
                  <a:cubicBezTo>
                    <a:pt x="398" y="458"/>
                    <a:pt x="498" y="498"/>
                    <a:pt x="597" y="498"/>
                  </a:cubicBezTo>
                  <a:cubicBezTo>
                    <a:pt x="796" y="498"/>
                    <a:pt x="955" y="498"/>
                    <a:pt x="1094" y="458"/>
                  </a:cubicBezTo>
                  <a:cubicBezTo>
                    <a:pt x="1266" y="434"/>
                    <a:pt x="1385" y="394"/>
                    <a:pt x="1450" y="363"/>
                  </a:cubicBezTo>
                  <a:lnTo>
                    <a:pt x="1450" y="363"/>
                  </a:lnTo>
                  <a:cubicBezTo>
                    <a:pt x="1460" y="366"/>
                    <a:pt x="1469" y="368"/>
                    <a:pt x="1475" y="368"/>
                  </a:cubicBezTo>
                  <a:cubicBezTo>
                    <a:pt x="1483" y="368"/>
                    <a:pt x="1489" y="365"/>
                    <a:pt x="1492" y="359"/>
                  </a:cubicBezTo>
                  <a:cubicBezTo>
                    <a:pt x="1492" y="359"/>
                    <a:pt x="1488" y="355"/>
                    <a:pt x="1480" y="348"/>
                  </a:cubicBezTo>
                  <a:lnTo>
                    <a:pt x="1480" y="348"/>
                  </a:lnTo>
                  <a:cubicBezTo>
                    <a:pt x="1501" y="335"/>
                    <a:pt x="1512" y="325"/>
                    <a:pt x="1512" y="319"/>
                  </a:cubicBezTo>
                  <a:cubicBezTo>
                    <a:pt x="1509" y="316"/>
                    <a:pt x="1501" y="314"/>
                    <a:pt x="1490" y="314"/>
                  </a:cubicBezTo>
                  <a:cubicBezTo>
                    <a:pt x="1479" y="314"/>
                    <a:pt x="1464" y="316"/>
                    <a:pt x="1446" y="319"/>
                  </a:cubicBezTo>
                  <a:lnTo>
                    <a:pt x="1446" y="319"/>
                  </a:lnTo>
                  <a:cubicBezTo>
                    <a:pt x="1389" y="274"/>
                    <a:pt x="1281" y="197"/>
                    <a:pt x="1114" y="120"/>
                  </a:cubicBezTo>
                  <a:cubicBezTo>
                    <a:pt x="995" y="61"/>
                    <a:pt x="856" y="21"/>
                    <a:pt x="657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3" name="Google Shape;282;p17">
              <a:extLst>
                <a:ext uri="{FF2B5EF4-FFF2-40B4-BE49-F238E27FC236}">
                  <a16:creationId xmlns:a16="http://schemas.microsoft.com/office/drawing/2014/main" xmlns="" id="{56D5A900-80C0-4500-AD70-8B13FE48C985}"/>
                </a:ext>
              </a:extLst>
            </p:cNvPr>
            <p:cNvSpPr/>
            <p:nvPr/>
          </p:nvSpPr>
          <p:spPr>
            <a:xfrm>
              <a:off x="2607429" y="4316028"/>
              <a:ext cx="26910" cy="58033"/>
            </a:xfrm>
            <a:custGeom>
              <a:avLst/>
              <a:gdLst/>
              <a:ahLst/>
              <a:cxnLst/>
              <a:rect l="l" t="t" r="r" b="b"/>
              <a:pathLst>
                <a:path w="677" h="1460" extrusionOk="0">
                  <a:moveTo>
                    <a:pt x="290" y="0"/>
                  </a:moveTo>
                  <a:cubicBezTo>
                    <a:pt x="271" y="0"/>
                    <a:pt x="254" y="3"/>
                    <a:pt x="239" y="8"/>
                  </a:cubicBezTo>
                  <a:cubicBezTo>
                    <a:pt x="80" y="87"/>
                    <a:pt x="60" y="207"/>
                    <a:pt x="40" y="306"/>
                  </a:cubicBezTo>
                  <a:cubicBezTo>
                    <a:pt x="0" y="405"/>
                    <a:pt x="0" y="505"/>
                    <a:pt x="0" y="604"/>
                  </a:cubicBezTo>
                  <a:cubicBezTo>
                    <a:pt x="0" y="783"/>
                    <a:pt x="60" y="962"/>
                    <a:pt x="100" y="1082"/>
                  </a:cubicBezTo>
                  <a:cubicBezTo>
                    <a:pt x="199" y="1360"/>
                    <a:pt x="338" y="1460"/>
                    <a:pt x="358" y="1460"/>
                  </a:cubicBezTo>
                  <a:cubicBezTo>
                    <a:pt x="378" y="1420"/>
                    <a:pt x="279" y="1301"/>
                    <a:pt x="259" y="1062"/>
                  </a:cubicBezTo>
                  <a:cubicBezTo>
                    <a:pt x="199" y="923"/>
                    <a:pt x="179" y="783"/>
                    <a:pt x="179" y="604"/>
                  </a:cubicBezTo>
                  <a:cubicBezTo>
                    <a:pt x="179" y="505"/>
                    <a:pt x="179" y="425"/>
                    <a:pt x="199" y="326"/>
                  </a:cubicBezTo>
                  <a:cubicBezTo>
                    <a:pt x="199" y="226"/>
                    <a:pt x="259" y="167"/>
                    <a:pt x="299" y="127"/>
                  </a:cubicBezTo>
                  <a:cubicBezTo>
                    <a:pt x="303" y="125"/>
                    <a:pt x="307" y="124"/>
                    <a:pt x="311" y="124"/>
                  </a:cubicBezTo>
                  <a:cubicBezTo>
                    <a:pt x="347" y="124"/>
                    <a:pt x="384" y="195"/>
                    <a:pt x="438" y="266"/>
                  </a:cubicBezTo>
                  <a:cubicBezTo>
                    <a:pt x="478" y="326"/>
                    <a:pt x="517" y="425"/>
                    <a:pt x="537" y="505"/>
                  </a:cubicBezTo>
                  <a:cubicBezTo>
                    <a:pt x="557" y="684"/>
                    <a:pt x="557" y="823"/>
                    <a:pt x="537" y="962"/>
                  </a:cubicBezTo>
                  <a:cubicBezTo>
                    <a:pt x="478" y="1201"/>
                    <a:pt x="358" y="1321"/>
                    <a:pt x="378" y="1360"/>
                  </a:cubicBezTo>
                  <a:cubicBezTo>
                    <a:pt x="378" y="1360"/>
                    <a:pt x="537" y="1261"/>
                    <a:pt x="637" y="982"/>
                  </a:cubicBezTo>
                  <a:cubicBezTo>
                    <a:pt x="677" y="863"/>
                    <a:pt x="677" y="684"/>
                    <a:pt x="657" y="485"/>
                  </a:cubicBezTo>
                  <a:cubicBezTo>
                    <a:pt x="637" y="405"/>
                    <a:pt x="597" y="306"/>
                    <a:pt x="557" y="207"/>
                  </a:cubicBezTo>
                  <a:cubicBezTo>
                    <a:pt x="537" y="167"/>
                    <a:pt x="498" y="107"/>
                    <a:pt x="458" y="67"/>
                  </a:cubicBezTo>
                  <a:cubicBezTo>
                    <a:pt x="413" y="23"/>
                    <a:pt x="346" y="0"/>
                    <a:pt x="29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4" name="Google Shape;283;p17">
              <a:extLst>
                <a:ext uri="{FF2B5EF4-FFF2-40B4-BE49-F238E27FC236}">
                  <a16:creationId xmlns:a16="http://schemas.microsoft.com/office/drawing/2014/main" xmlns="" id="{76BA1F66-DE21-4465-9396-ACC37437E4EC}"/>
                </a:ext>
              </a:extLst>
            </p:cNvPr>
            <p:cNvSpPr/>
            <p:nvPr/>
          </p:nvSpPr>
          <p:spPr>
            <a:xfrm>
              <a:off x="1514649" y="2054864"/>
              <a:ext cx="435722" cy="360001"/>
            </a:xfrm>
            <a:custGeom>
              <a:avLst/>
              <a:gdLst/>
              <a:ahLst/>
              <a:cxnLst/>
              <a:rect l="l" t="t" r="r" b="b"/>
              <a:pathLst>
                <a:path w="10962" h="9057" extrusionOk="0">
                  <a:moveTo>
                    <a:pt x="2308" y="0"/>
                  </a:moveTo>
                  <a:lnTo>
                    <a:pt x="717" y="3283"/>
                  </a:lnTo>
                  <a:cubicBezTo>
                    <a:pt x="1" y="4775"/>
                    <a:pt x="239" y="6545"/>
                    <a:pt x="1373" y="7759"/>
                  </a:cubicBezTo>
                  <a:cubicBezTo>
                    <a:pt x="2128" y="8601"/>
                    <a:pt x="3207" y="9056"/>
                    <a:pt x="4325" y="9056"/>
                  </a:cubicBezTo>
                  <a:cubicBezTo>
                    <a:pt x="4475" y="9056"/>
                    <a:pt x="4625" y="9048"/>
                    <a:pt x="4775" y="9032"/>
                  </a:cubicBezTo>
                  <a:lnTo>
                    <a:pt x="10961" y="8335"/>
                  </a:lnTo>
                  <a:lnTo>
                    <a:pt x="10961" y="4655"/>
                  </a:lnTo>
                  <a:lnTo>
                    <a:pt x="4874" y="4834"/>
                  </a:lnTo>
                  <a:lnTo>
                    <a:pt x="6386" y="2149"/>
                  </a:lnTo>
                  <a:lnTo>
                    <a:pt x="2308" y="0"/>
                  </a:ln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5" name="Google Shape;284;p17">
              <a:extLst>
                <a:ext uri="{FF2B5EF4-FFF2-40B4-BE49-F238E27FC236}">
                  <a16:creationId xmlns:a16="http://schemas.microsoft.com/office/drawing/2014/main" xmlns="" id="{049CBBAC-110B-4DE2-8098-B082BB2FF5EE}"/>
                </a:ext>
              </a:extLst>
            </p:cNvPr>
            <p:cNvSpPr/>
            <p:nvPr/>
          </p:nvSpPr>
          <p:spPr>
            <a:xfrm>
              <a:off x="1843572" y="1140796"/>
              <a:ext cx="196158" cy="450747"/>
            </a:xfrm>
            <a:custGeom>
              <a:avLst/>
              <a:gdLst/>
              <a:ahLst/>
              <a:cxnLst/>
              <a:rect l="l" t="t" r="r" b="b"/>
              <a:pathLst>
                <a:path w="4935" h="11340" extrusionOk="0">
                  <a:moveTo>
                    <a:pt x="3634" y="0"/>
                  </a:moveTo>
                  <a:cubicBezTo>
                    <a:pt x="3152" y="0"/>
                    <a:pt x="2664" y="135"/>
                    <a:pt x="2249" y="378"/>
                  </a:cubicBezTo>
                  <a:cubicBezTo>
                    <a:pt x="1413" y="876"/>
                    <a:pt x="1354" y="1831"/>
                    <a:pt x="657" y="2447"/>
                  </a:cubicBezTo>
                  <a:cubicBezTo>
                    <a:pt x="1" y="3044"/>
                    <a:pt x="200" y="4377"/>
                    <a:pt x="319" y="5312"/>
                  </a:cubicBezTo>
                  <a:cubicBezTo>
                    <a:pt x="578" y="7301"/>
                    <a:pt x="876" y="9629"/>
                    <a:pt x="1891" y="11339"/>
                  </a:cubicBezTo>
                  <a:lnTo>
                    <a:pt x="4934" y="398"/>
                  </a:lnTo>
                  <a:cubicBezTo>
                    <a:pt x="4554" y="125"/>
                    <a:pt x="4097" y="0"/>
                    <a:pt x="3634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6" name="Google Shape;285;p17">
              <a:extLst>
                <a:ext uri="{FF2B5EF4-FFF2-40B4-BE49-F238E27FC236}">
                  <a16:creationId xmlns:a16="http://schemas.microsoft.com/office/drawing/2014/main" xmlns="" id="{6CF06339-E190-44C3-827E-608D66DFB14D}"/>
                </a:ext>
              </a:extLst>
            </p:cNvPr>
            <p:cNvSpPr/>
            <p:nvPr/>
          </p:nvSpPr>
          <p:spPr>
            <a:xfrm>
              <a:off x="1941633" y="1179790"/>
              <a:ext cx="317907" cy="654934"/>
            </a:xfrm>
            <a:custGeom>
              <a:avLst/>
              <a:gdLst/>
              <a:ahLst/>
              <a:cxnLst/>
              <a:rect l="l" t="t" r="r" b="b"/>
              <a:pathLst>
                <a:path w="7998" h="16477" extrusionOk="0">
                  <a:moveTo>
                    <a:pt x="4410" y="1"/>
                  </a:moveTo>
                  <a:cubicBezTo>
                    <a:pt x="2865" y="1"/>
                    <a:pt x="1327" y="455"/>
                    <a:pt x="1" y="1347"/>
                  </a:cubicBezTo>
                  <a:lnTo>
                    <a:pt x="120" y="9304"/>
                  </a:lnTo>
                  <a:lnTo>
                    <a:pt x="100" y="13581"/>
                  </a:lnTo>
                  <a:cubicBezTo>
                    <a:pt x="80" y="15013"/>
                    <a:pt x="816" y="16366"/>
                    <a:pt x="2268" y="16465"/>
                  </a:cubicBezTo>
                  <a:cubicBezTo>
                    <a:pt x="2351" y="16473"/>
                    <a:pt x="2433" y="16476"/>
                    <a:pt x="2515" y="16476"/>
                  </a:cubicBezTo>
                  <a:cubicBezTo>
                    <a:pt x="3962" y="16476"/>
                    <a:pt x="5196" y="15327"/>
                    <a:pt x="5252" y="13840"/>
                  </a:cubicBezTo>
                  <a:cubicBezTo>
                    <a:pt x="5312" y="12328"/>
                    <a:pt x="5372" y="10796"/>
                    <a:pt x="5372" y="10796"/>
                  </a:cubicBezTo>
                  <a:cubicBezTo>
                    <a:pt x="5372" y="10796"/>
                    <a:pt x="7659" y="10597"/>
                    <a:pt x="7838" y="8349"/>
                  </a:cubicBezTo>
                  <a:cubicBezTo>
                    <a:pt x="7997" y="6081"/>
                    <a:pt x="7958" y="850"/>
                    <a:pt x="7958" y="850"/>
                  </a:cubicBezTo>
                  <a:cubicBezTo>
                    <a:pt x="6838" y="281"/>
                    <a:pt x="5622" y="1"/>
                    <a:pt x="4410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7" name="Google Shape;286;p17">
              <a:extLst>
                <a:ext uri="{FF2B5EF4-FFF2-40B4-BE49-F238E27FC236}">
                  <a16:creationId xmlns:a16="http://schemas.microsoft.com/office/drawing/2014/main" xmlns="" id="{736422CB-1B35-470D-BAFA-55A4FC84A09C}"/>
                </a:ext>
              </a:extLst>
            </p:cNvPr>
            <p:cNvSpPr/>
            <p:nvPr/>
          </p:nvSpPr>
          <p:spPr>
            <a:xfrm>
              <a:off x="1891032" y="1103472"/>
              <a:ext cx="442042" cy="516888"/>
            </a:xfrm>
            <a:custGeom>
              <a:avLst/>
              <a:gdLst/>
              <a:ahLst/>
              <a:cxnLst/>
              <a:rect l="l" t="t" r="r" b="b"/>
              <a:pathLst>
                <a:path w="11121" h="13004" extrusionOk="0">
                  <a:moveTo>
                    <a:pt x="6680" y="1"/>
                  </a:moveTo>
                  <a:cubicBezTo>
                    <a:pt x="6161" y="1"/>
                    <a:pt x="5624" y="173"/>
                    <a:pt x="5153" y="402"/>
                  </a:cubicBezTo>
                  <a:cubicBezTo>
                    <a:pt x="4397" y="780"/>
                    <a:pt x="3760" y="1317"/>
                    <a:pt x="2964" y="1556"/>
                  </a:cubicBezTo>
                  <a:cubicBezTo>
                    <a:pt x="2348" y="1755"/>
                    <a:pt x="1652" y="1815"/>
                    <a:pt x="1095" y="2153"/>
                  </a:cubicBezTo>
                  <a:cubicBezTo>
                    <a:pt x="597" y="2491"/>
                    <a:pt x="299" y="3048"/>
                    <a:pt x="160" y="3645"/>
                  </a:cubicBezTo>
                  <a:cubicBezTo>
                    <a:pt x="0" y="4222"/>
                    <a:pt x="20" y="4838"/>
                    <a:pt x="20" y="5435"/>
                  </a:cubicBezTo>
                  <a:cubicBezTo>
                    <a:pt x="80" y="7106"/>
                    <a:pt x="100" y="8777"/>
                    <a:pt x="120" y="10428"/>
                  </a:cubicBezTo>
                  <a:cubicBezTo>
                    <a:pt x="160" y="11125"/>
                    <a:pt x="279" y="11701"/>
                    <a:pt x="677" y="12278"/>
                  </a:cubicBezTo>
                  <a:cubicBezTo>
                    <a:pt x="1095" y="12855"/>
                    <a:pt x="1137" y="13003"/>
                    <a:pt x="1500" y="13003"/>
                  </a:cubicBezTo>
                  <a:cubicBezTo>
                    <a:pt x="1637" y="13003"/>
                    <a:pt x="1821" y="12982"/>
                    <a:pt x="2089" y="12955"/>
                  </a:cubicBezTo>
                  <a:cubicBezTo>
                    <a:pt x="3084" y="12855"/>
                    <a:pt x="4536" y="12517"/>
                    <a:pt x="5192" y="11801"/>
                  </a:cubicBezTo>
                  <a:cubicBezTo>
                    <a:pt x="5630" y="11323"/>
                    <a:pt x="6565" y="11125"/>
                    <a:pt x="6645" y="10568"/>
                  </a:cubicBezTo>
                  <a:cubicBezTo>
                    <a:pt x="6684" y="10110"/>
                    <a:pt x="6386" y="9712"/>
                    <a:pt x="5968" y="9613"/>
                  </a:cubicBezTo>
                  <a:cubicBezTo>
                    <a:pt x="5491" y="9513"/>
                    <a:pt x="5053" y="9175"/>
                    <a:pt x="4854" y="8777"/>
                  </a:cubicBezTo>
                  <a:cubicBezTo>
                    <a:pt x="4576" y="8220"/>
                    <a:pt x="4775" y="7484"/>
                    <a:pt x="5292" y="7126"/>
                  </a:cubicBezTo>
                  <a:cubicBezTo>
                    <a:pt x="5471" y="7020"/>
                    <a:pt x="5659" y="6971"/>
                    <a:pt x="5844" y="6971"/>
                  </a:cubicBezTo>
                  <a:cubicBezTo>
                    <a:pt x="6216" y="6971"/>
                    <a:pt x="6578" y="7166"/>
                    <a:pt x="6844" y="7484"/>
                  </a:cubicBezTo>
                  <a:cubicBezTo>
                    <a:pt x="7241" y="7484"/>
                    <a:pt x="7261" y="7106"/>
                    <a:pt x="7321" y="6828"/>
                  </a:cubicBezTo>
                  <a:cubicBezTo>
                    <a:pt x="7580" y="6032"/>
                    <a:pt x="7341" y="5495"/>
                    <a:pt x="7361" y="5236"/>
                  </a:cubicBezTo>
                  <a:lnTo>
                    <a:pt x="7361" y="5236"/>
                  </a:lnTo>
                  <a:cubicBezTo>
                    <a:pt x="7711" y="5403"/>
                    <a:pt x="8099" y="5484"/>
                    <a:pt x="8489" y="5484"/>
                  </a:cubicBezTo>
                  <a:cubicBezTo>
                    <a:pt x="9538" y="5484"/>
                    <a:pt x="10599" y="4897"/>
                    <a:pt x="10961" y="3824"/>
                  </a:cubicBezTo>
                  <a:cubicBezTo>
                    <a:pt x="11101" y="3446"/>
                    <a:pt x="11120" y="3048"/>
                    <a:pt x="11001" y="2670"/>
                  </a:cubicBezTo>
                  <a:cubicBezTo>
                    <a:pt x="10623" y="1596"/>
                    <a:pt x="9629" y="1715"/>
                    <a:pt x="8912" y="1278"/>
                  </a:cubicBezTo>
                  <a:cubicBezTo>
                    <a:pt x="8375" y="979"/>
                    <a:pt x="8037" y="462"/>
                    <a:pt x="7520" y="184"/>
                  </a:cubicBezTo>
                  <a:cubicBezTo>
                    <a:pt x="7255" y="55"/>
                    <a:pt x="6970" y="1"/>
                    <a:pt x="6680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8" name="Google Shape;287;p17">
              <a:extLst>
                <a:ext uri="{FF2B5EF4-FFF2-40B4-BE49-F238E27FC236}">
                  <a16:creationId xmlns:a16="http://schemas.microsoft.com/office/drawing/2014/main" xmlns="" id="{0F094B31-CADB-409D-B681-A091321B4147}"/>
                </a:ext>
              </a:extLst>
            </p:cNvPr>
            <p:cNvSpPr/>
            <p:nvPr/>
          </p:nvSpPr>
          <p:spPr>
            <a:xfrm>
              <a:off x="2112435" y="1413991"/>
              <a:ext cx="35495" cy="51872"/>
            </a:xfrm>
            <a:custGeom>
              <a:avLst/>
              <a:gdLst/>
              <a:ahLst/>
              <a:cxnLst/>
              <a:rect l="l" t="t" r="r" b="b"/>
              <a:pathLst>
                <a:path w="893" h="1305" extrusionOk="0">
                  <a:moveTo>
                    <a:pt x="640" y="1"/>
                  </a:moveTo>
                  <a:cubicBezTo>
                    <a:pt x="608" y="1"/>
                    <a:pt x="574" y="4"/>
                    <a:pt x="538" y="10"/>
                  </a:cubicBezTo>
                  <a:cubicBezTo>
                    <a:pt x="418" y="30"/>
                    <a:pt x="279" y="90"/>
                    <a:pt x="179" y="209"/>
                  </a:cubicBezTo>
                  <a:cubicBezTo>
                    <a:pt x="60" y="309"/>
                    <a:pt x="0" y="508"/>
                    <a:pt x="0" y="687"/>
                  </a:cubicBezTo>
                  <a:cubicBezTo>
                    <a:pt x="39" y="1033"/>
                    <a:pt x="337" y="1304"/>
                    <a:pt x="573" y="1304"/>
                  </a:cubicBezTo>
                  <a:cubicBezTo>
                    <a:pt x="581" y="1304"/>
                    <a:pt x="589" y="1304"/>
                    <a:pt x="597" y="1303"/>
                  </a:cubicBezTo>
                  <a:cubicBezTo>
                    <a:pt x="717" y="1303"/>
                    <a:pt x="796" y="1224"/>
                    <a:pt x="856" y="1184"/>
                  </a:cubicBezTo>
                  <a:cubicBezTo>
                    <a:pt x="876" y="1124"/>
                    <a:pt x="876" y="1085"/>
                    <a:pt x="876" y="1085"/>
                  </a:cubicBezTo>
                  <a:cubicBezTo>
                    <a:pt x="873" y="1080"/>
                    <a:pt x="871" y="1078"/>
                    <a:pt x="867" y="1078"/>
                  </a:cubicBezTo>
                  <a:cubicBezTo>
                    <a:pt x="837" y="1078"/>
                    <a:pt x="754" y="1204"/>
                    <a:pt x="577" y="1204"/>
                  </a:cubicBezTo>
                  <a:cubicBezTo>
                    <a:pt x="398" y="1204"/>
                    <a:pt x="160" y="985"/>
                    <a:pt x="160" y="687"/>
                  </a:cubicBezTo>
                  <a:cubicBezTo>
                    <a:pt x="140" y="388"/>
                    <a:pt x="378" y="169"/>
                    <a:pt x="557" y="110"/>
                  </a:cubicBezTo>
                  <a:cubicBezTo>
                    <a:pt x="736" y="70"/>
                    <a:pt x="876" y="90"/>
                    <a:pt x="876" y="70"/>
                  </a:cubicBezTo>
                  <a:cubicBezTo>
                    <a:pt x="892" y="70"/>
                    <a:pt x="798" y="1"/>
                    <a:pt x="640" y="1"/>
                  </a:cubicBezTo>
                  <a:close/>
                </a:path>
              </a:pathLst>
            </a:custGeom>
            <a:solidFill>
              <a:srgbClr val="EE7A7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89" name="Google Shape;288;p17">
              <a:extLst>
                <a:ext uri="{FF2B5EF4-FFF2-40B4-BE49-F238E27FC236}">
                  <a16:creationId xmlns:a16="http://schemas.microsoft.com/office/drawing/2014/main" xmlns="" id="{30BB031B-B341-4831-B3BD-2EECF5F39DCF}"/>
                </a:ext>
              </a:extLst>
            </p:cNvPr>
            <p:cNvSpPr/>
            <p:nvPr/>
          </p:nvSpPr>
          <p:spPr>
            <a:xfrm>
              <a:off x="1732871" y="1049651"/>
              <a:ext cx="268103" cy="293224"/>
            </a:xfrm>
            <a:custGeom>
              <a:avLst/>
              <a:gdLst/>
              <a:ahLst/>
              <a:cxnLst/>
              <a:rect l="l" t="t" r="r" b="b"/>
              <a:pathLst>
                <a:path w="6745" h="7377" extrusionOk="0">
                  <a:moveTo>
                    <a:pt x="3705" y="0"/>
                  </a:moveTo>
                  <a:cubicBezTo>
                    <a:pt x="3469" y="0"/>
                    <a:pt x="3233" y="34"/>
                    <a:pt x="3005" y="105"/>
                  </a:cubicBezTo>
                  <a:cubicBezTo>
                    <a:pt x="1751" y="503"/>
                    <a:pt x="896" y="1975"/>
                    <a:pt x="1214" y="3268"/>
                  </a:cubicBezTo>
                  <a:cubicBezTo>
                    <a:pt x="1274" y="3407"/>
                    <a:pt x="1314" y="3586"/>
                    <a:pt x="1214" y="3726"/>
                  </a:cubicBezTo>
                  <a:cubicBezTo>
                    <a:pt x="1115" y="3905"/>
                    <a:pt x="896" y="3925"/>
                    <a:pt x="717" y="3984"/>
                  </a:cubicBezTo>
                  <a:cubicBezTo>
                    <a:pt x="80" y="4223"/>
                    <a:pt x="1" y="5198"/>
                    <a:pt x="478" y="5695"/>
                  </a:cubicBezTo>
                  <a:cubicBezTo>
                    <a:pt x="805" y="6036"/>
                    <a:pt x="1262" y="6180"/>
                    <a:pt x="1735" y="6180"/>
                  </a:cubicBezTo>
                  <a:cubicBezTo>
                    <a:pt x="1953" y="6180"/>
                    <a:pt x="2175" y="6149"/>
                    <a:pt x="2388" y="6093"/>
                  </a:cubicBezTo>
                  <a:lnTo>
                    <a:pt x="2388" y="6093"/>
                  </a:lnTo>
                  <a:cubicBezTo>
                    <a:pt x="2209" y="6670"/>
                    <a:pt x="2746" y="7287"/>
                    <a:pt x="3363" y="7366"/>
                  </a:cubicBezTo>
                  <a:cubicBezTo>
                    <a:pt x="3416" y="7373"/>
                    <a:pt x="3470" y="7377"/>
                    <a:pt x="3524" y="7377"/>
                  </a:cubicBezTo>
                  <a:cubicBezTo>
                    <a:pt x="4065" y="7377"/>
                    <a:pt x="4585" y="7023"/>
                    <a:pt x="4875" y="6570"/>
                  </a:cubicBezTo>
                  <a:cubicBezTo>
                    <a:pt x="5193" y="6073"/>
                    <a:pt x="5332" y="5456"/>
                    <a:pt x="5392" y="4860"/>
                  </a:cubicBezTo>
                  <a:lnTo>
                    <a:pt x="5392" y="4860"/>
                  </a:lnTo>
                  <a:lnTo>
                    <a:pt x="4855" y="5078"/>
                  </a:lnTo>
                  <a:cubicBezTo>
                    <a:pt x="6068" y="4561"/>
                    <a:pt x="6745" y="2990"/>
                    <a:pt x="6267" y="1717"/>
                  </a:cubicBezTo>
                  <a:cubicBezTo>
                    <a:pt x="5875" y="704"/>
                    <a:pt x="4787" y="0"/>
                    <a:pt x="3705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0" name="Google Shape;289;p17">
              <a:extLst>
                <a:ext uri="{FF2B5EF4-FFF2-40B4-BE49-F238E27FC236}">
                  <a16:creationId xmlns:a16="http://schemas.microsoft.com/office/drawing/2014/main" xmlns="" id="{2781DA8D-AB54-4B44-849D-435AE43BE3E6}"/>
                </a:ext>
              </a:extLst>
            </p:cNvPr>
            <p:cNvSpPr/>
            <p:nvPr/>
          </p:nvSpPr>
          <p:spPr>
            <a:xfrm>
              <a:off x="1836457" y="1141591"/>
              <a:ext cx="150289" cy="150249"/>
            </a:xfrm>
            <a:custGeom>
              <a:avLst/>
              <a:gdLst/>
              <a:ahLst/>
              <a:cxnLst/>
              <a:rect l="l" t="t" r="r" b="b"/>
              <a:pathLst>
                <a:path w="3781" h="3780" extrusionOk="0">
                  <a:moveTo>
                    <a:pt x="3761" y="0"/>
                  </a:moveTo>
                  <a:cubicBezTo>
                    <a:pt x="3741" y="0"/>
                    <a:pt x="3741" y="319"/>
                    <a:pt x="3582" y="836"/>
                  </a:cubicBezTo>
                  <a:cubicBezTo>
                    <a:pt x="3442" y="1333"/>
                    <a:pt x="3144" y="2009"/>
                    <a:pt x="2567" y="2586"/>
                  </a:cubicBezTo>
                  <a:cubicBezTo>
                    <a:pt x="1990" y="3163"/>
                    <a:pt x="1334" y="3462"/>
                    <a:pt x="836" y="3601"/>
                  </a:cubicBezTo>
                  <a:cubicBezTo>
                    <a:pt x="339" y="3760"/>
                    <a:pt x="1" y="3760"/>
                    <a:pt x="1" y="3780"/>
                  </a:cubicBezTo>
                  <a:lnTo>
                    <a:pt x="240" y="3780"/>
                  </a:lnTo>
                  <a:cubicBezTo>
                    <a:pt x="379" y="3760"/>
                    <a:pt x="598" y="3740"/>
                    <a:pt x="856" y="3680"/>
                  </a:cubicBezTo>
                  <a:cubicBezTo>
                    <a:pt x="1373" y="3561"/>
                    <a:pt x="2090" y="3223"/>
                    <a:pt x="2666" y="2666"/>
                  </a:cubicBezTo>
                  <a:cubicBezTo>
                    <a:pt x="3243" y="2069"/>
                    <a:pt x="3542" y="1373"/>
                    <a:pt x="3661" y="856"/>
                  </a:cubicBezTo>
                  <a:cubicBezTo>
                    <a:pt x="3741" y="597"/>
                    <a:pt x="3761" y="378"/>
                    <a:pt x="3761" y="219"/>
                  </a:cubicBezTo>
                  <a:cubicBezTo>
                    <a:pt x="3780" y="80"/>
                    <a:pt x="3761" y="0"/>
                    <a:pt x="37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1" name="Google Shape;290;p17">
              <a:extLst>
                <a:ext uri="{FF2B5EF4-FFF2-40B4-BE49-F238E27FC236}">
                  <a16:creationId xmlns:a16="http://schemas.microsoft.com/office/drawing/2014/main" xmlns="" id="{7DA450D5-6CA2-47E2-9A47-D06304FA9B57}"/>
                </a:ext>
              </a:extLst>
            </p:cNvPr>
            <p:cNvSpPr/>
            <p:nvPr/>
          </p:nvSpPr>
          <p:spPr>
            <a:xfrm>
              <a:off x="1874417" y="1056965"/>
              <a:ext cx="79099" cy="222233"/>
            </a:xfrm>
            <a:custGeom>
              <a:avLst/>
              <a:gdLst/>
              <a:ahLst/>
              <a:cxnLst/>
              <a:rect l="l" t="t" r="r" b="b"/>
              <a:pathLst>
                <a:path w="1990" h="5591" extrusionOk="0">
                  <a:moveTo>
                    <a:pt x="597" y="1"/>
                  </a:moveTo>
                  <a:cubicBezTo>
                    <a:pt x="518" y="1"/>
                    <a:pt x="438" y="21"/>
                    <a:pt x="399" y="21"/>
                  </a:cubicBezTo>
                  <a:cubicBezTo>
                    <a:pt x="339" y="21"/>
                    <a:pt x="319" y="41"/>
                    <a:pt x="319" y="41"/>
                  </a:cubicBezTo>
                  <a:cubicBezTo>
                    <a:pt x="319" y="41"/>
                    <a:pt x="363" y="32"/>
                    <a:pt x="446" y="32"/>
                  </a:cubicBezTo>
                  <a:cubicBezTo>
                    <a:pt x="487" y="32"/>
                    <a:pt x="538" y="34"/>
                    <a:pt x="597" y="41"/>
                  </a:cubicBezTo>
                  <a:cubicBezTo>
                    <a:pt x="737" y="60"/>
                    <a:pt x="995" y="140"/>
                    <a:pt x="1234" y="339"/>
                  </a:cubicBezTo>
                  <a:cubicBezTo>
                    <a:pt x="1373" y="438"/>
                    <a:pt x="1473" y="558"/>
                    <a:pt x="1572" y="717"/>
                  </a:cubicBezTo>
                  <a:cubicBezTo>
                    <a:pt x="1672" y="896"/>
                    <a:pt x="1711" y="1055"/>
                    <a:pt x="1771" y="1254"/>
                  </a:cubicBezTo>
                  <a:cubicBezTo>
                    <a:pt x="1831" y="1652"/>
                    <a:pt x="1791" y="2109"/>
                    <a:pt x="1692" y="2587"/>
                  </a:cubicBezTo>
                  <a:cubicBezTo>
                    <a:pt x="1473" y="3502"/>
                    <a:pt x="1055" y="4298"/>
                    <a:pt x="677" y="4795"/>
                  </a:cubicBezTo>
                  <a:cubicBezTo>
                    <a:pt x="299" y="5312"/>
                    <a:pt x="1" y="5571"/>
                    <a:pt x="21" y="5591"/>
                  </a:cubicBezTo>
                  <a:cubicBezTo>
                    <a:pt x="60" y="5591"/>
                    <a:pt x="120" y="5531"/>
                    <a:pt x="259" y="5412"/>
                  </a:cubicBezTo>
                  <a:cubicBezTo>
                    <a:pt x="399" y="5312"/>
                    <a:pt x="578" y="5113"/>
                    <a:pt x="777" y="4875"/>
                  </a:cubicBezTo>
                  <a:cubicBezTo>
                    <a:pt x="1174" y="4377"/>
                    <a:pt x="1652" y="3601"/>
                    <a:pt x="1851" y="2627"/>
                  </a:cubicBezTo>
                  <a:cubicBezTo>
                    <a:pt x="1950" y="2129"/>
                    <a:pt x="1990" y="1652"/>
                    <a:pt x="1891" y="1234"/>
                  </a:cubicBezTo>
                  <a:cubicBezTo>
                    <a:pt x="1851" y="1015"/>
                    <a:pt x="1771" y="836"/>
                    <a:pt x="1672" y="657"/>
                  </a:cubicBezTo>
                  <a:cubicBezTo>
                    <a:pt x="1572" y="498"/>
                    <a:pt x="1433" y="359"/>
                    <a:pt x="1314" y="259"/>
                  </a:cubicBezTo>
                  <a:cubicBezTo>
                    <a:pt x="1035" y="60"/>
                    <a:pt x="777" y="1"/>
                    <a:pt x="597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2" name="Google Shape;291;p17">
              <a:extLst>
                <a:ext uri="{FF2B5EF4-FFF2-40B4-BE49-F238E27FC236}">
                  <a16:creationId xmlns:a16="http://schemas.microsoft.com/office/drawing/2014/main" xmlns="" id="{8F3D7C61-81AD-4845-92DC-5677D93EEEBE}"/>
                </a:ext>
              </a:extLst>
            </p:cNvPr>
            <p:cNvSpPr/>
            <p:nvPr/>
          </p:nvSpPr>
          <p:spPr>
            <a:xfrm>
              <a:off x="1777152" y="1147474"/>
              <a:ext cx="161339" cy="54257"/>
            </a:xfrm>
            <a:custGeom>
              <a:avLst/>
              <a:gdLst/>
              <a:ahLst/>
              <a:cxnLst/>
              <a:rect l="l" t="t" r="r" b="b"/>
              <a:pathLst>
                <a:path w="4059" h="1365" extrusionOk="0">
                  <a:moveTo>
                    <a:pt x="2287" y="1"/>
                  </a:moveTo>
                  <a:cubicBezTo>
                    <a:pt x="2153" y="1"/>
                    <a:pt x="2014" y="10"/>
                    <a:pt x="1871" y="31"/>
                  </a:cubicBezTo>
                  <a:cubicBezTo>
                    <a:pt x="1234" y="131"/>
                    <a:pt x="697" y="489"/>
                    <a:pt x="399" y="787"/>
                  </a:cubicBezTo>
                  <a:cubicBezTo>
                    <a:pt x="260" y="946"/>
                    <a:pt x="140" y="1106"/>
                    <a:pt x="80" y="1205"/>
                  </a:cubicBezTo>
                  <a:cubicBezTo>
                    <a:pt x="41" y="1305"/>
                    <a:pt x="1" y="1364"/>
                    <a:pt x="1" y="1364"/>
                  </a:cubicBezTo>
                  <a:cubicBezTo>
                    <a:pt x="41" y="1364"/>
                    <a:pt x="160" y="1145"/>
                    <a:pt x="439" y="847"/>
                  </a:cubicBezTo>
                  <a:cubicBezTo>
                    <a:pt x="737" y="568"/>
                    <a:pt x="1254" y="250"/>
                    <a:pt x="1871" y="151"/>
                  </a:cubicBezTo>
                  <a:cubicBezTo>
                    <a:pt x="2004" y="129"/>
                    <a:pt x="2136" y="120"/>
                    <a:pt x="2265" y="120"/>
                  </a:cubicBezTo>
                  <a:cubicBezTo>
                    <a:pt x="2735" y="120"/>
                    <a:pt x="3166" y="245"/>
                    <a:pt x="3462" y="370"/>
                  </a:cubicBezTo>
                  <a:cubicBezTo>
                    <a:pt x="3821" y="539"/>
                    <a:pt x="4018" y="709"/>
                    <a:pt x="4055" y="709"/>
                  </a:cubicBezTo>
                  <a:cubicBezTo>
                    <a:pt x="4057" y="709"/>
                    <a:pt x="4058" y="709"/>
                    <a:pt x="4059" y="708"/>
                  </a:cubicBezTo>
                  <a:cubicBezTo>
                    <a:pt x="4059" y="708"/>
                    <a:pt x="4039" y="648"/>
                    <a:pt x="3940" y="568"/>
                  </a:cubicBezTo>
                  <a:cubicBezTo>
                    <a:pt x="3840" y="489"/>
                    <a:pt x="3721" y="389"/>
                    <a:pt x="3522" y="290"/>
                  </a:cubicBezTo>
                  <a:cubicBezTo>
                    <a:pt x="3224" y="133"/>
                    <a:pt x="2789" y="1"/>
                    <a:pt x="2287" y="1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3" name="Google Shape;292;p17">
              <a:extLst>
                <a:ext uri="{FF2B5EF4-FFF2-40B4-BE49-F238E27FC236}">
                  <a16:creationId xmlns:a16="http://schemas.microsoft.com/office/drawing/2014/main" xmlns="" id="{2E22A6E3-F174-4FC2-B020-3F4F12CEAA30}"/>
                </a:ext>
              </a:extLst>
            </p:cNvPr>
            <p:cNvSpPr/>
            <p:nvPr/>
          </p:nvSpPr>
          <p:spPr>
            <a:xfrm>
              <a:off x="1954273" y="1236432"/>
              <a:ext cx="232528" cy="96549"/>
            </a:xfrm>
            <a:custGeom>
              <a:avLst/>
              <a:gdLst/>
              <a:ahLst/>
              <a:cxnLst/>
              <a:rect l="l" t="t" r="r" b="b"/>
              <a:pathLst>
                <a:path w="5850" h="2429" extrusionOk="0">
                  <a:moveTo>
                    <a:pt x="4" y="0"/>
                  </a:moveTo>
                  <a:cubicBezTo>
                    <a:pt x="3" y="0"/>
                    <a:pt x="2" y="1"/>
                    <a:pt x="1" y="1"/>
                  </a:cubicBezTo>
                  <a:cubicBezTo>
                    <a:pt x="1" y="1"/>
                    <a:pt x="61" y="81"/>
                    <a:pt x="160" y="200"/>
                  </a:cubicBezTo>
                  <a:cubicBezTo>
                    <a:pt x="279" y="320"/>
                    <a:pt x="458" y="479"/>
                    <a:pt x="697" y="638"/>
                  </a:cubicBezTo>
                  <a:cubicBezTo>
                    <a:pt x="1194" y="996"/>
                    <a:pt x="1891" y="1414"/>
                    <a:pt x="2746" y="1792"/>
                  </a:cubicBezTo>
                  <a:cubicBezTo>
                    <a:pt x="3164" y="1991"/>
                    <a:pt x="3582" y="2110"/>
                    <a:pt x="3960" y="2229"/>
                  </a:cubicBezTo>
                  <a:cubicBezTo>
                    <a:pt x="4337" y="2369"/>
                    <a:pt x="4696" y="2428"/>
                    <a:pt x="4994" y="2428"/>
                  </a:cubicBezTo>
                  <a:cubicBezTo>
                    <a:pt x="5292" y="2408"/>
                    <a:pt x="5551" y="2309"/>
                    <a:pt x="5670" y="2210"/>
                  </a:cubicBezTo>
                  <a:cubicBezTo>
                    <a:pt x="5829" y="2110"/>
                    <a:pt x="5849" y="2011"/>
                    <a:pt x="5849" y="2011"/>
                  </a:cubicBezTo>
                  <a:cubicBezTo>
                    <a:pt x="5849" y="2009"/>
                    <a:pt x="5849" y="2008"/>
                    <a:pt x="5848" y="2008"/>
                  </a:cubicBezTo>
                  <a:cubicBezTo>
                    <a:pt x="5838" y="2008"/>
                    <a:pt x="5777" y="2097"/>
                    <a:pt x="5650" y="2170"/>
                  </a:cubicBezTo>
                  <a:cubicBezTo>
                    <a:pt x="5531" y="2269"/>
                    <a:pt x="5292" y="2349"/>
                    <a:pt x="4994" y="2349"/>
                  </a:cubicBezTo>
                  <a:cubicBezTo>
                    <a:pt x="4735" y="2349"/>
                    <a:pt x="4377" y="2249"/>
                    <a:pt x="3999" y="2110"/>
                  </a:cubicBezTo>
                  <a:cubicBezTo>
                    <a:pt x="3641" y="1991"/>
                    <a:pt x="3243" y="1851"/>
                    <a:pt x="2806" y="1672"/>
                  </a:cubicBezTo>
                  <a:cubicBezTo>
                    <a:pt x="1990" y="1294"/>
                    <a:pt x="1294" y="877"/>
                    <a:pt x="797" y="558"/>
                  </a:cubicBezTo>
                  <a:cubicBezTo>
                    <a:pt x="319" y="233"/>
                    <a:pt x="43" y="0"/>
                    <a:pt x="4" y="0"/>
                  </a:cubicBezTo>
                  <a:close/>
                </a:path>
              </a:pathLst>
            </a:custGeom>
            <a:solidFill>
              <a:srgbClr val="928AC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4" name="Google Shape;293;p17">
              <a:extLst>
                <a:ext uri="{FF2B5EF4-FFF2-40B4-BE49-F238E27FC236}">
                  <a16:creationId xmlns:a16="http://schemas.microsoft.com/office/drawing/2014/main" xmlns="" id="{F732CC60-4D75-40F8-AD92-6DC133D805EA}"/>
                </a:ext>
              </a:extLst>
            </p:cNvPr>
            <p:cNvSpPr/>
            <p:nvPr/>
          </p:nvSpPr>
          <p:spPr>
            <a:xfrm>
              <a:off x="1925813" y="1032838"/>
              <a:ext cx="119444" cy="160186"/>
            </a:xfrm>
            <a:custGeom>
              <a:avLst/>
              <a:gdLst/>
              <a:ahLst/>
              <a:cxnLst/>
              <a:rect l="l" t="t" r="r" b="b"/>
              <a:pathLst>
                <a:path w="3005" h="4030" extrusionOk="0">
                  <a:moveTo>
                    <a:pt x="1621" y="1"/>
                  </a:moveTo>
                  <a:cubicBezTo>
                    <a:pt x="1394" y="1"/>
                    <a:pt x="1175" y="69"/>
                    <a:pt x="995" y="150"/>
                  </a:cubicBezTo>
                  <a:cubicBezTo>
                    <a:pt x="538" y="349"/>
                    <a:pt x="279" y="747"/>
                    <a:pt x="140" y="1105"/>
                  </a:cubicBezTo>
                  <a:cubicBezTo>
                    <a:pt x="21" y="1443"/>
                    <a:pt x="1" y="1742"/>
                    <a:pt x="1" y="1941"/>
                  </a:cubicBezTo>
                  <a:cubicBezTo>
                    <a:pt x="1" y="2159"/>
                    <a:pt x="21" y="2259"/>
                    <a:pt x="21" y="2259"/>
                  </a:cubicBezTo>
                  <a:cubicBezTo>
                    <a:pt x="41" y="2259"/>
                    <a:pt x="41" y="2159"/>
                    <a:pt x="60" y="1961"/>
                  </a:cubicBezTo>
                  <a:cubicBezTo>
                    <a:pt x="80" y="1762"/>
                    <a:pt x="100" y="1463"/>
                    <a:pt x="259" y="1145"/>
                  </a:cubicBezTo>
                  <a:cubicBezTo>
                    <a:pt x="379" y="827"/>
                    <a:pt x="637" y="469"/>
                    <a:pt x="1075" y="270"/>
                  </a:cubicBezTo>
                  <a:cubicBezTo>
                    <a:pt x="1241" y="187"/>
                    <a:pt x="1434" y="145"/>
                    <a:pt x="1644" y="145"/>
                  </a:cubicBezTo>
                  <a:cubicBezTo>
                    <a:pt x="1686" y="145"/>
                    <a:pt x="1728" y="147"/>
                    <a:pt x="1771" y="150"/>
                  </a:cubicBezTo>
                  <a:cubicBezTo>
                    <a:pt x="2010" y="190"/>
                    <a:pt x="2249" y="329"/>
                    <a:pt x="2428" y="508"/>
                  </a:cubicBezTo>
                  <a:cubicBezTo>
                    <a:pt x="2627" y="667"/>
                    <a:pt x="2766" y="906"/>
                    <a:pt x="2825" y="1145"/>
                  </a:cubicBezTo>
                  <a:cubicBezTo>
                    <a:pt x="2885" y="1404"/>
                    <a:pt x="2905" y="1642"/>
                    <a:pt x="2885" y="1861"/>
                  </a:cubicBezTo>
                  <a:cubicBezTo>
                    <a:pt x="2845" y="2338"/>
                    <a:pt x="2666" y="2716"/>
                    <a:pt x="2487" y="3035"/>
                  </a:cubicBezTo>
                  <a:cubicBezTo>
                    <a:pt x="2308" y="3353"/>
                    <a:pt x="2169" y="3592"/>
                    <a:pt x="2050" y="3751"/>
                  </a:cubicBezTo>
                  <a:cubicBezTo>
                    <a:pt x="1910" y="3930"/>
                    <a:pt x="1871" y="4029"/>
                    <a:pt x="1871" y="4029"/>
                  </a:cubicBezTo>
                  <a:cubicBezTo>
                    <a:pt x="1871" y="4029"/>
                    <a:pt x="1930" y="3930"/>
                    <a:pt x="2070" y="3791"/>
                  </a:cubicBezTo>
                  <a:cubicBezTo>
                    <a:pt x="2189" y="3632"/>
                    <a:pt x="2368" y="3413"/>
                    <a:pt x="2567" y="3094"/>
                  </a:cubicBezTo>
                  <a:cubicBezTo>
                    <a:pt x="2746" y="2756"/>
                    <a:pt x="2925" y="2358"/>
                    <a:pt x="2985" y="1861"/>
                  </a:cubicBezTo>
                  <a:cubicBezTo>
                    <a:pt x="3005" y="1622"/>
                    <a:pt x="3005" y="1344"/>
                    <a:pt x="2925" y="1105"/>
                  </a:cubicBezTo>
                  <a:cubicBezTo>
                    <a:pt x="2865" y="827"/>
                    <a:pt x="2706" y="568"/>
                    <a:pt x="2507" y="369"/>
                  </a:cubicBezTo>
                  <a:cubicBezTo>
                    <a:pt x="2308" y="170"/>
                    <a:pt x="2030" y="31"/>
                    <a:pt x="1771" y="11"/>
                  </a:cubicBezTo>
                  <a:cubicBezTo>
                    <a:pt x="1721" y="4"/>
                    <a:pt x="1671" y="1"/>
                    <a:pt x="1621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5" name="Google Shape;294;p17">
              <a:extLst>
                <a:ext uri="{FF2B5EF4-FFF2-40B4-BE49-F238E27FC236}">
                  <a16:creationId xmlns:a16="http://schemas.microsoft.com/office/drawing/2014/main" xmlns="" id="{BD1142B4-C217-409F-AB42-2DD970B70BEF}"/>
                </a:ext>
              </a:extLst>
            </p:cNvPr>
            <p:cNvSpPr/>
            <p:nvPr/>
          </p:nvSpPr>
          <p:spPr>
            <a:xfrm>
              <a:off x="2330657" y="832105"/>
              <a:ext cx="631045" cy="1029841"/>
            </a:xfrm>
            <a:custGeom>
              <a:avLst/>
              <a:gdLst/>
              <a:ahLst/>
              <a:cxnLst/>
              <a:rect l="l" t="t" r="r" b="b"/>
              <a:pathLst>
                <a:path w="15876" h="25909" extrusionOk="0">
                  <a:moveTo>
                    <a:pt x="13277" y="1"/>
                  </a:moveTo>
                  <a:cubicBezTo>
                    <a:pt x="13256" y="1"/>
                    <a:pt x="13233" y="3"/>
                    <a:pt x="13210" y="8"/>
                  </a:cubicBezTo>
                  <a:cubicBezTo>
                    <a:pt x="13011" y="28"/>
                    <a:pt x="12195" y="1341"/>
                    <a:pt x="11936" y="1779"/>
                  </a:cubicBezTo>
                  <a:cubicBezTo>
                    <a:pt x="11758" y="2090"/>
                    <a:pt x="11348" y="2845"/>
                    <a:pt x="11085" y="2845"/>
                  </a:cubicBezTo>
                  <a:cubicBezTo>
                    <a:pt x="10995" y="2845"/>
                    <a:pt x="10923" y="2757"/>
                    <a:pt x="10882" y="2535"/>
                  </a:cubicBezTo>
                  <a:cubicBezTo>
                    <a:pt x="10723" y="1679"/>
                    <a:pt x="10285" y="1082"/>
                    <a:pt x="10027" y="1003"/>
                  </a:cubicBezTo>
                  <a:cubicBezTo>
                    <a:pt x="10002" y="994"/>
                    <a:pt x="9978" y="990"/>
                    <a:pt x="9954" y="990"/>
                  </a:cubicBezTo>
                  <a:cubicBezTo>
                    <a:pt x="9767" y="990"/>
                    <a:pt x="9625" y="1246"/>
                    <a:pt x="9748" y="1441"/>
                  </a:cubicBezTo>
                  <a:cubicBezTo>
                    <a:pt x="9887" y="1620"/>
                    <a:pt x="10007" y="1998"/>
                    <a:pt x="10086" y="2256"/>
                  </a:cubicBezTo>
                  <a:cubicBezTo>
                    <a:pt x="10146" y="2495"/>
                    <a:pt x="10186" y="2734"/>
                    <a:pt x="10146" y="2952"/>
                  </a:cubicBezTo>
                  <a:cubicBezTo>
                    <a:pt x="10126" y="3231"/>
                    <a:pt x="10106" y="3450"/>
                    <a:pt x="10086" y="3649"/>
                  </a:cubicBezTo>
                  <a:lnTo>
                    <a:pt x="9589" y="4683"/>
                  </a:lnTo>
                  <a:cubicBezTo>
                    <a:pt x="9589" y="4683"/>
                    <a:pt x="6068" y="12680"/>
                    <a:pt x="5471" y="13834"/>
                  </a:cubicBezTo>
                  <a:cubicBezTo>
                    <a:pt x="4855" y="14968"/>
                    <a:pt x="1" y="20020"/>
                    <a:pt x="1" y="20020"/>
                  </a:cubicBezTo>
                  <a:lnTo>
                    <a:pt x="1035" y="25909"/>
                  </a:lnTo>
                  <a:lnTo>
                    <a:pt x="8913" y="17375"/>
                  </a:lnTo>
                  <a:lnTo>
                    <a:pt x="13090" y="5638"/>
                  </a:lnTo>
                  <a:lnTo>
                    <a:pt x="13190" y="5340"/>
                  </a:lnTo>
                  <a:cubicBezTo>
                    <a:pt x="13190" y="5340"/>
                    <a:pt x="14682" y="3748"/>
                    <a:pt x="15060" y="3251"/>
                  </a:cubicBezTo>
                  <a:cubicBezTo>
                    <a:pt x="15875" y="2216"/>
                    <a:pt x="15796" y="2177"/>
                    <a:pt x="15656" y="2097"/>
                  </a:cubicBezTo>
                  <a:cubicBezTo>
                    <a:pt x="15640" y="2089"/>
                    <a:pt x="15622" y="2085"/>
                    <a:pt x="15603" y="2085"/>
                  </a:cubicBezTo>
                  <a:cubicBezTo>
                    <a:pt x="15244" y="2085"/>
                    <a:pt x="14473" y="3417"/>
                    <a:pt x="14259" y="3417"/>
                  </a:cubicBezTo>
                  <a:cubicBezTo>
                    <a:pt x="14226" y="3417"/>
                    <a:pt x="14207" y="3385"/>
                    <a:pt x="14204" y="3310"/>
                  </a:cubicBezTo>
                  <a:cubicBezTo>
                    <a:pt x="14184" y="2753"/>
                    <a:pt x="15776" y="1043"/>
                    <a:pt x="15398" y="884"/>
                  </a:cubicBezTo>
                  <a:cubicBezTo>
                    <a:pt x="15370" y="871"/>
                    <a:pt x="15340" y="865"/>
                    <a:pt x="15309" y="865"/>
                  </a:cubicBezTo>
                  <a:cubicBezTo>
                    <a:pt x="14767" y="865"/>
                    <a:pt x="13801" y="2742"/>
                    <a:pt x="13707" y="2893"/>
                  </a:cubicBezTo>
                  <a:cubicBezTo>
                    <a:pt x="13675" y="2950"/>
                    <a:pt x="13629" y="2972"/>
                    <a:pt x="13585" y="2972"/>
                  </a:cubicBezTo>
                  <a:cubicBezTo>
                    <a:pt x="13490" y="2972"/>
                    <a:pt x="13400" y="2868"/>
                    <a:pt x="13468" y="2773"/>
                  </a:cubicBezTo>
                  <a:cubicBezTo>
                    <a:pt x="13607" y="2535"/>
                    <a:pt x="15099" y="287"/>
                    <a:pt x="14582" y="48"/>
                  </a:cubicBezTo>
                  <a:cubicBezTo>
                    <a:pt x="14553" y="36"/>
                    <a:pt x="14525" y="30"/>
                    <a:pt x="14498" y="30"/>
                  </a:cubicBezTo>
                  <a:cubicBezTo>
                    <a:pt x="14265" y="30"/>
                    <a:pt x="14105" y="446"/>
                    <a:pt x="14105" y="446"/>
                  </a:cubicBezTo>
                  <a:cubicBezTo>
                    <a:pt x="14105" y="446"/>
                    <a:pt x="12953" y="2579"/>
                    <a:pt x="12655" y="2579"/>
                  </a:cubicBezTo>
                  <a:cubicBezTo>
                    <a:pt x="12647" y="2579"/>
                    <a:pt x="12639" y="2578"/>
                    <a:pt x="12633" y="2574"/>
                  </a:cubicBezTo>
                  <a:cubicBezTo>
                    <a:pt x="12414" y="2435"/>
                    <a:pt x="13090" y="1122"/>
                    <a:pt x="13329" y="685"/>
                  </a:cubicBezTo>
                  <a:cubicBezTo>
                    <a:pt x="13565" y="284"/>
                    <a:pt x="13502" y="1"/>
                    <a:pt x="13277" y="1"/>
                  </a:cubicBezTo>
                  <a:close/>
                </a:path>
              </a:pathLst>
            </a:custGeom>
            <a:solidFill>
              <a:srgbClr val="F0A6A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6" name="Google Shape;295;p17">
              <a:extLst>
                <a:ext uri="{FF2B5EF4-FFF2-40B4-BE49-F238E27FC236}">
                  <a16:creationId xmlns:a16="http://schemas.microsoft.com/office/drawing/2014/main" xmlns="" id="{568F50A8-22E9-4F02-A7FF-DF561FD38712}"/>
                </a:ext>
              </a:extLst>
            </p:cNvPr>
            <p:cNvSpPr/>
            <p:nvPr/>
          </p:nvSpPr>
          <p:spPr>
            <a:xfrm>
              <a:off x="1570019" y="2488964"/>
              <a:ext cx="1064302" cy="1915116"/>
            </a:xfrm>
            <a:custGeom>
              <a:avLst/>
              <a:gdLst/>
              <a:ahLst/>
              <a:cxnLst/>
              <a:rect l="l" t="t" r="r" b="b"/>
              <a:pathLst>
                <a:path w="26776" h="48181" extrusionOk="0">
                  <a:moveTo>
                    <a:pt x="5650" y="1"/>
                  </a:moveTo>
                  <a:cubicBezTo>
                    <a:pt x="5650" y="1"/>
                    <a:pt x="3163" y="5610"/>
                    <a:pt x="2626" y="11180"/>
                  </a:cubicBezTo>
                  <a:lnTo>
                    <a:pt x="0" y="46927"/>
                  </a:lnTo>
                  <a:lnTo>
                    <a:pt x="8773" y="47843"/>
                  </a:lnTo>
                  <a:lnTo>
                    <a:pt x="11359" y="10822"/>
                  </a:lnTo>
                  <a:cubicBezTo>
                    <a:pt x="11359" y="10822"/>
                    <a:pt x="19415" y="48181"/>
                    <a:pt x="19714" y="48181"/>
                  </a:cubicBezTo>
                  <a:cubicBezTo>
                    <a:pt x="20012" y="48181"/>
                    <a:pt x="26776" y="45674"/>
                    <a:pt x="26776" y="45674"/>
                  </a:cubicBezTo>
                  <a:lnTo>
                    <a:pt x="18838" y="199"/>
                  </a:lnTo>
                  <a:lnTo>
                    <a:pt x="56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7" name="Google Shape;296;p17">
              <a:extLst>
                <a:ext uri="{FF2B5EF4-FFF2-40B4-BE49-F238E27FC236}">
                  <a16:creationId xmlns:a16="http://schemas.microsoft.com/office/drawing/2014/main" xmlns="" id="{1F67A0AD-0A0B-47E9-A314-2DC69DECC109}"/>
                </a:ext>
              </a:extLst>
            </p:cNvPr>
            <p:cNvSpPr/>
            <p:nvPr/>
          </p:nvSpPr>
          <p:spPr>
            <a:xfrm>
              <a:off x="1853867" y="2876954"/>
              <a:ext cx="314728" cy="77907"/>
            </a:xfrm>
            <a:custGeom>
              <a:avLst/>
              <a:gdLst/>
              <a:ahLst/>
              <a:cxnLst/>
              <a:rect l="l" t="t" r="r" b="b"/>
              <a:pathLst>
                <a:path w="7918" h="1960" extrusionOk="0">
                  <a:moveTo>
                    <a:pt x="44" y="1"/>
                  </a:moveTo>
                  <a:cubicBezTo>
                    <a:pt x="28" y="1"/>
                    <a:pt x="20" y="3"/>
                    <a:pt x="20" y="7"/>
                  </a:cubicBezTo>
                  <a:cubicBezTo>
                    <a:pt x="1" y="67"/>
                    <a:pt x="1751" y="524"/>
                    <a:pt x="3939" y="1061"/>
                  </a:cubicBezTo>
                  <a:cubicBezTo>
                    <a:pt x="6026" y="1573"/>
                    <a:pt x="7752" y="1959"/>
                    <a:pt x="7906" y="1959"/>
                  </a:cubicBezTo>
                  <a:cubicBezTo>
                    <a:pt x="7914" y="1959"/>
                    <a:pt x="7918" y="1958"/>
                    <a:pt x="7918" y="1956"/>
                  </a:cubicBezTo>
                  <a:cubicBezTo>
                    <a:pt x="7918" y="1897"/>
                    <a:pt x="6167" y="1419"/>
                    <a:pt x="3999" y="902"/>
                  </a:cubicBezTo>
                  <a:cubicBezTo>
                    <a:pt x="1957" y="382"/>
                    <a:pt x="261" y="1"/>
                    <a:pt x="44" y="1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8" name="Google Shape;297;p17">
              <a:extLst>
                <a:ext uri="{FF2B5EF4-FFF2-40B4-BE49-F238E27FC236}">
                  <a16:creationId xmlns:a16="http://schemas.microsoft.com/office/drawing/2014/main" xmlns="" id="{CD37373D-8D7F-4B97-A58C-7E5D81391FA5}"/>
                </a:ext>
              </a:extLst>
            </p:cNvPr>
            <p:cNvSpPr/>
            <p:nvPr/>
          </p:nvSpPr>
          <p:spPr>
            <a:xfrm>
              <a:off x="1585800" y="4023514"/>
              <a:ext cx="352687" cy="61014"/>
            </a:xfrm>
            <a:custGeom>
              <a:avLst/>
              <a:gdLst/>
              <a:ahLst/>
              <a:cxnLst/>
              <a:rect l="l" t="t" r="r" b="b"/>
              <a:pathLst>
                <a:path w="8873" h="1535" extrusionOk="0">
                  <a:moveTo>
                    <a:pt x="2061" y="0"/>
                  </a:moveTo>
                  <a:cubicBezTo>
                    <a:pt x="1767" y="0"/>
                    <a:pt x="1491" y="19"/>
                    <a:pt x="1234" y="66"/>
                  </a:cubicBezTo>
                  <a:cubicBezTo>
                    <a:pt x="816" y="126"/>
                    <a:pt x="498" y="265"/>
                    <a:pt x="299" y="364"/>
                  </a:cubicBezTo>
                  <a:cubicBezTo>
                    <a:pt x="200" y="404"/>
                    <a:pt x="120" y="464"/>
                    <a:pt x="80" y="484"/>
                  </a:cubicBezTo>
                  <a:cubicBezTo>
                    <a:pt x="21" y="504"/>
                    <a:pt x="1" y="524"/>
                    <a:pt x="1" y="524"/>
                  </a:cubicBezTo>
                  <a:cubicBezTo>
                    <a:pt x="2" y="526"/>
                    <a:pt x="5" y="527"/>
                    <a:pt x="9" y="527"/>
                  </a:cubicBezTo>
                  <a:cubicBezTo>
                    <a:pt x="74" y="527"/>
                    <a:pt x="490" y="256"/>
                    <a:pt x="1274" y="126"/>
                  </a:cubicBezTo>
                  <a:cubicBezTo>
                    <a:pt x="1483" y="96"/>
                    <a:pt x="1707" y="81"/>
                    <a:pt x="1945" y="81"/>
                  </a:cubicBezTo>
                  <a:cubicBezTo>
                    <a:pt x="2184" y="81"/>
                    <a:pt x="2438" y="96"/>
                    <a:pt x="2706" y="126"/>
                  </a:cubicBezTo>
                  <a:cubicBezTo>
                    <a:pt x="3263" y="205"/>
                    <a:pt x="3820" y="364"/>
                    <a:pt x="4417" y="563"/>
                  </a:cubicBezTo>
                  <a:cubicBezTo>
                    <a:pt x="5014" y="762"/>
                    <a:pt x="5591" y="961"/>
                    <a:pt x="6108" y="1120"/>
                  </a:cubicBezTo>
                  <a:cubicBezTo>
                    <a:pt x="6645" y="1299"/>
                    <a:pt x="7103" y="1419"/>
                    <a:pt x="7540" y="1478"/>
                  </a:cubicBezTo>
                  <a:cubicBezTo>
                    <a:pt x="7822" y="1507"/>
                    <a:pt x="8073" y="1535"/>
                    <a:pt x="8274" y="1535"/>
                  </a:cubicBezTo>
                  <a:cubicBezTo>
                    <a:pt x="8357" y="1535"/>
                    <a:pt x="8431" y="1530"/>
                    <a:pt x="8495" y="1518"/>
                  </a:cubicBezTo>
                  <a:cubicBezTo>
                    <a:pt x="8634" y="1518"/>
                    <a:pt x="8734" y="1498"/>
                    <a:pt x="8774" y="1498"/>
                  </a:cubicBezTo>
                  <a:cubicBezTo>
                    <a:pt x="8853" y="1478"/>
                    <a:pt x="8873" y="1478"/>
                    <a:pt x="8873" y="1478"/>
                  </a:cubicBezTo>
                  <a:cubicBezTo>
                    <a:pt x="8873" y="1475"/>
                    <a:pt x="8855" y="1474"/>
                    <a:pt x="8821" y="1474"/>
                  </a:cubicBezTo>
                  <a:cubicBezTo>
                    <a:pt x="8784" y="1474"/>
                    <a:pt x="8728" y="1475"/>
                    <a:pt x="8654" y="1475"/>
                  </a:cubicBezTo>
                  <a:cubicBezTo>
                    <a:pt x="8428" y="1475"/>
                    <a:pt x="8040" y="1464"/>
                    <a:pt x="7540" y="1379"/>
                  </a:cubicBezTo>
                  <a:cubicBezTo>
                    <a:pt x="7142" y="1299"/>
                    <a:pt x="6665" y="1180"/>
                    <a:pt x="6148" y="1001"/>
                  </a:cubicBezTo>
                  <a:cubicBezTo>
                    <a:pt x="5611" y="822"/>
                    <a:pt x="5054" y="623"/>
                    <a:pt x="4457" y="424"/>
                  </a:cubicBezTo>
                  <a:cubicBezTo>
                    <a:pt x="3860" y="225"/>
                    <a:pt x="3263" y="106"/>
                    <a:pt x="2706" y="26"/>
                  </a:cubicBezTo>
                  <a:cubicBezTo>
                    <a:pt x="2484" y="10"/>
                    <a:pt x="2268" y="0"/>
                    <a:pt x="2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99" name="Google Shape;298;p17">
              <a:extLst>
                <a:ext uri="{FF2B5EF4-FFF2-40B4-BE49-F238E27FC236}">
                  <a16:creationId xmlns:a16="http://schemas.microsoft.com/office/drawing/2014/main" xmlns="" id="{6FA801D5-15C5-460A-862B-D14F0F58FA7B}"/>
                </a:ext>
              </a:extLst>
            </p:cNvPr>
            <p:cNvSpPr/>
            <p:nvPr/>
          </p:nvSpPr>
          <p:spPr>
            <a:xfrm>
              <a:off x="1582660" y="3957809"/>
              <a:ext cx="356622" cy="37681"/>
            </a:xfrm>
            <a:custGeom>
              <a:avLst/>
              <a:gdLst/>
              <a:ahLst/>
              <a:cxnLst/>
              <a:rect l="l" t="t" r="r" b="b"/>
              <a:pathLst>
                <a:path w="8972" h="948" extrusionOk="0">
                  <a:moveTo>
                    <a:pt x="7954" y="0"/>
                  </a:moveTo>
                  <a:cubicBezTo>
                    <a:pt x="7856" y="0"/>
                    <a:pt x="7751" y="3"/>
                    <a:pt x="7639" y="8"/>
                  </a:cubicBezTo>
                  <a:cubicBezTo>
                    <a:pt x="6824" y="68"/>
                    <a:pt x="5670" y="307"/>
                    <a:pt x="4456" y="565"/>
                  </a:cubicBezTo>
                  <a:cubicBezTo>
                    <a:pt x="3688" y="742"/>
                    <a:pt x="2935" y="822"/>
                    <a:pt x="2284" y="822"/>
                  </a:cubicBezTo>
                  <a:cubicBezTo>
                    <a:pt x="1907" y="822"/>
                    <a:pt x="1565" y="795"/>
                    <a:pt x="1273" y="744"/>
                  </a:cubicBezTo>
                  <a:cubicBezTo>
                    <a:pt x="488" y="610"/>
                    <a:pt x="34" y="365"/>
                    <a:pt x="2" y="365"/>
                  </a:cubicBezTo>
                  <a:cubicBezTo>
                    <a:pt x="1" y="365"/>
                    <a:pt x="0" y="366"/>
                    <a:pt x="0" y="366"/>
                  </a:cubicBezTo>
                  <a:cubicBezTo>
                    <a:pt x="0" y="366"/>
                    <a:pt x="20" y="386"/>
                    <a:pt x="80" y="406"/>
                  </a:cubicBezTo>
                  <a:cubicBezTo>
                    <a:pt x="159" y="446"/>
                    <a:pt x="219" y="486"/>
                    <a:pt x="319" y="545"/>
                  </a:cubicBezTo>
                  <a:cubicBezTo>
                    <a:pt x="557" y="645"/>
                    <a:pt x="876" y="764"/>
                    <a:pt x="1273" y="844"/>
                  </a:cubicBezTo>
                  <a:cubicBezTo>
                    <a:pt x="1635" y="895"/>
                    <a:pt x="2057" y="947"/>
                    <a:pt x="2525" y="947"/>
                  </a:cubicBezTo>
                  <a:cubicBezTo>
                    <a:pt x="2597" y="947"/>
                    <a:pt x="2671" y="946"/>
                    <a:pt x="2746" y="943"/>
                  </a:cubicBezTo>
                  <a:cubicBezTo>
                    <a:pt x="3283" y="903"/>
                    <a:pt x="3879" y="844"/>
                    <a:pt x="4496" y="724"/>
                  </a:cubicBezTo>
                  <a:cubicBezTo>
                    <a:pt x="5729" y="466"/>
                    <a:pt x="6843" y="187"/>
                    <a:pt x="7659" y="147"/>
                  </a:cubicBezTo>
                  <a:cubicBezTo>
                    <a:pt x="8057" y="128"/>
                    <a:pt x="8415" y="128"/>
                    <a:pt x="8634" y="128"/>
                  </a:cubicBezTo>
                  <a:lnTo>
                    <a:pt x="8972" y="128"/>
                  </a:lnTo>
                  <a:lnTo>
                    <a:pt x="8614" y="48"/>
                  </a:lnTo>
                  <a:cubicBezTo>
                    <a:pt x="8439" y="19"/>
                    <a:pt x="8222" y="0"/>
                    <a:pt x="79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0" name="Google Shape;299;p17">
              <a:extLst>
                <a:ext uri="{FF2B5EF4-FFF2-40B4-BE49-F238E27FC236}">
                  <a16:creationId xmlns:a16="http://schemas.microsoft.com/office/drawing/2014/main" xmlns="" id="{D6FB43AA-BEFE-4CD5-9741-0A10C27C473E}"/>
                </a:ext>
              </a:extLst>
            </p:cNvPr>
            <p:cNvSpPr/>
            <p:nvPr/>
          </p:nvSpPr>
          <p:spPr>
            <a:xfrm>
              <a:off x="2222341" y="3824491"/>
              <a:ext cx="339252" cy="62604"/>
            </a:xfrm>
            <a:custGeom>
              <a:avLst/>
              <a:gdLst/>
              <a:ahLst/>
              <a:cxnLst/>
              <a:rect l="l" t="t" r="r" b="b"/>
              <a:pathLst>
                <a:path w="8535" h="1575" extrusionOk="0">
                  <a:moveTo>
                    <a:pt x="8534" y="0"/>
                  </a:moveTo>
                  <a:cubicBezTo>
                    <a:pt x="8534" y="0"/>
                    <a:pt x="8495" y="20"/>
                    <a:pt x="8475" y="60"/>
                  </a:cubicBezTo>
                  <a:cubicBezTo>
                    <a:pt x="8474" y="63"/>
                    <a:pt x="8473" y="65"/>
                    <a:pt x="8472" y="68"/>
                  </a:cubicBezTo>
                  <a:lnTo>
                    <a:pt x="8472" y="68"/>
                  </a:lnTo>
                  <a:cubicBezTo>
                    <a:pt x="8514" y="25"/>
                    <a:pt x="8534" y="0"/>
                    <a:pt x="8534" y="0"/>
                  </a:cubicBezTo>
                  <a:close/>
                  <a:moveTo>
                    <a:pt x="8472" y="68"/>
                  </a:moveTo>
                  <a:cubicBezTo>
                    <a:pt x="8430" y="110"/>
                    <a:pt x="8365" y="170"/>
                    <a:pt x="8276" y="239"/>
                  </a:cubicBezTo>
                  <a:cubicBezTo>
                    <a:pt x="8097" y="378"/>
                    <a:pt x="7838" y="557"/>
                    <a:pt x="7440" y="697"/>
                  </a:cubicBezTo>
                  <a:cubicBezTo>
                    <a:pt x="7142" y="786"/>
                    <a:pt x="6788" y="831"/>
                    <a:pt x="6403" y="831"/>
                  </a:cubicBezTo>
                  <a:cubicBezTo>
                    <a:pt x="6274" y="831"/>
                    <a:pt x="6142" y="826"/>
                    <a:pt x="6008" y="816"/>
                  </a:cubicBezTo>
                  <a:cubicBezTo>
                    <a:pt x="5471" y="756"/>
                    <a:pt x="4894" y="637"/>
                    <a:pt x="4277" y="537"/>
                  </a:cubicBezTo>
                  <a:cubicBezTo>
                    <a:pt x="3916" y="468"/>
                    <a:pt x="3562" y="439"/>
                    <a:pt x="3218" y="439"/>
                  </a:cubicBezTo>
                  <a:cubicBezTo>
                    <a:pt x="2975" y="439"/>
                    <a:pt x="2738" y="453"/>
                    <a:pt x="2507" y="478"/>
                  </a:cubicBezTo>
                  <a:cubicBezTo>
                    <a:pt x="1970" y="557"/>
                    <a:pt x="1492" y="716"/>
                    <a:pt x="1114" y="876"/>
                  </a:cubicBezTo>
                  <a:cubicBezTo>
                    <a:pt x="737" y="1035"/>
                    <a:pt x="478" y="1234"/>
                    <a:pt x="279" y="1353"/>
                  </a:cubicBezTo>
                  <a:cubicBezTo>
                    <a:pt x="199" y="1413"/>
                    <a:pt x="120" y="1453"/>
                    <a:pt x="80" y="1512"/>
                  </a:cubicBezTo>
                  <a:lnTo>
                    <a:pt x="0" y="1572"/>
                  </a:lnTo>
                  <a:cubicBezTo>
                    <a:pt x="2" y="1574"/>
                    <a:pt x="4" y="1575"/>
                    <a:pt x="7" y="1575"/>
                  </a:cubicBezTo>
                  <a:cubicBezTo>
                    <a:pt x="62" y="1575"/>
                    <a:pt x="457" y="1238"/>
                    <a:pt x="1174" y="955"/>
                  </a:cubicBezTo>
                  <a:cubicBezTo>
                    <a:pt x="1532" y="776"/>
                    <a:pt x="2010" y="657"/>
                    <a:pt x="2527" y="577"/>
                  </a:cubicBezTo>
                  <a:cubicBezTo>
                    <a:pt x="2728" y="555"/>
                    <a:pt x="2938" y="544"/>
                    <a:pt x="3154" y="544"/>
                  </a:cubicBezTo>
                  <a:cubicBezTo>
                    <a:pt x="3514" y="544"/>
                    <a:pt x="3892" y="575"/>
                    <a:pt x="4277" y="637"/>
                  </a:cubicBezTo>
                  <a:cubicBezTo>
                    <a:pt x="4874" y="736"/>
                    <a:pt x="5471" y="856"/>
                    <a:pt x="6008" y="915"/>
                  </a:cubicBezTo>
                  <a:cubicBezTo>
                    <a:pt x="6107" y="922"/>
                    <a:pt x="6204" y="926"/>
                    <a:pt x="6298" y="926"/>
                  </a:cubicBezTo>
                  <a:cubicBezTo>
                    <a:pt x="6738" y="926"/>
                    <a:pt x="7133" y="855"/>
                    <a:pt x="7460" y="756"/>
                  </a:cubicBezTo>
                  <a:cubicBezTo>
                    <a:pt x="7858" y="637"/>
                    <a:pt x="8137" y="438"/>
                    <a:pt x="8296" y="259"/>
                  </a:cubicBezTo>
                  <a:cubicBezTo>
                    <a:pt x="8372" y="202"/>
                    <a:pt x="8448" y="127"/>
                    <a:pt x="8472" y="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1" name="Google Shape;300;p17">
              <a:extLst>
                <a:ext uri="{FF2B5EF4-FFF2-40B4-BE49-F238E27FC236}">
                  <a16:creationId xmlns:a16="http://schemas.microsoft.com/office/drawing/2014/main" xmlns="" id="{85911E77-D2E5-499E-916D-35E8B49A1807}"/>
                </a:ext>
              </a:extLst>
            </p:cNvPr>
            <p:cNvSpPr/>
            <p:nvPr/>
          </p:nvSpPr>
          <p:spPr>
            <a:xfrm>
              <a:off x="2282441" y="4086199"/>
              <a:ext cx="331342" cy="92137"/>
            </a:xfrm>
            <a:custGeom>
              <a:avLst/>
              <a:gdLst/>
              <a:ahLst/>
              <a:cxnLst/>
              <a:rect l="l" t="t" r="r" b="b"/>
              <a:pathLst>
                <a:path w="8336" h="2318" extrusionOk="0">
                  <a:moveTo>
                    <a:pt x="8335" y="0"/>
                  </a:moveTo>
                  <a:cubicBezTo>
                    <a:pt x="8318" y="0"/>
                    <a:pt x="7962" y="390"/>
                    <a:pt x="7321" y="836"/>
                  </a:cubicBezTo>
                  <a:cubicBezTo>
                    <a:pt x="6664" y="1314"/>
                    <a:pt x="5630" y="1831"/>
                    <a:pt x="4397" y="2070"/>
                  </a:cubicBezTo>
                  <a:cubicBezTo>
                    <a:pt x="3951" y="2150"/>
                    <a:pt x="3516" y="2185"/>
                    <a:pt x="3105" y="2185"/>
                  </a:cubicBezTo>
                  <a:cubicBezTo>
                    <a:pt x="2396" y="2185"/>
                    <a:pt x="1757" y="2082"/>
                    <a:pt x="1254" y="1930"/>
                  </a:cubicBezTo>
                  <a:cubicBezTo>
                    <a:pt x="856" y="1831"/>
                    <a:pt x="557" y="1712"/>
                    <a:pt x="319" y="1632"/>
                  </a:cubicBezTo>
                  <a:cubicBezTo>
                    <a:pt x="120" y="1572"/>
                    <a:pt x="0" y="1513"/>
                    <a:pt x="0" y="1513"/>
                  </a:cubicBezTo>
                  <a:lnTo>
                    <a:pt x="0" y="1513"/>
                  </a:lnTo>
                  <a:cubicBezTo>
                    <a:pt x="0" y="1513"/>
                    <a:pt x="120" y="1592"/>
                    <a:pt x="319" y="1692"/>
                  </a:cubicBezTo>
                  <a:cubicBezTo>
                    <a:pt x="557" y="1791"/>
                    <a:pt x="856" y="1911"/>
                    <a:pt x="1254" y="2030"/>
                  </a:cubicBezTo>
                  <a:cubicBezTo>
                    <a:pt x="1775" y="2199"/>
                    <a:pt x="2449" y="2317"/>
                    <a:pt x="3204" y="2317"/>
                  </a:cubicBezTo>
                  <a:cubicBezTo>
                    <a:pt x="3603" y="2317"/>
                    <a:pt x="4024" y="2285"/>
                    <a:pt x="4456" y="2209"/>
                  </a:cubicBezTo>
                  <a:cubicBezTo>
                    <a:pt x="5690" y="1990"/>
                    <a:pt x="6744" y="1413"/>
                    <a:pt x="7381" y="916"/>
                  </a:cubicBezTo>
                  <a:cubicBezTo>
                    <a:pt x="7719" y="677"/>
                    <a:pt x="7957" y="438"/>
                    <a:pt x="8117" y="279"/>
                  </a:cubicBezTo>
                  <a:cubicBezTo>
                    <a:pt x="8256" y="100"/>
                    <a:pt x="8335" y="1"/>
                    <a:pt x="8335" y="1"/>
                  </a:cubicBezTo>
                  <a:cubicBezTo>
                    <a:pt x="8335" y="0"/>
                    <a:pt x="8335" y="0"/>
                    <a:pt x="8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2" name="Google Shape;301;p17">
              <a:extLst>
                <a:ext uri="{FF2B5EF4-FFF2-40B4-BE49-F238E27FC236}">
                  <a16:creationId xmlns:a16="http://schemas.microsoft.com/office/drawing/2014/main" xmlns="" id="{33FBF3FF-AF3A-448D-A033-06489B4A02AA}"/>
                </a:ext>
              </a:extLst>
            </p:cNvPr>
            <p:cNvSpPr/>
            <p:nvPr/>
          </p:nvSpPr>
          <p:spPr>
            <a:xfrm>
              <a:off x="2204136" y="3714585"/>
              <a:ext cx="323472" cy="110461"/>
            </a:xfrm>
            <a:custGeom>
              <a:avLst/>
              <a:gdLst/>
              <a:ahLst/>
              <a:cxnLst/>
              <a:rect l="l" t="t" r="r" b="b"/>
              <a:pathLst>
                <a:path w="8138" h="2779" extrusionOk="0">
                  <a:moveTo>
                    <a:pt x="7739" y="0"/>
                  </a:moveTo>
                  <a:cubicBezTo>
                    <a:pt x="7520" y="0"/>
                    <a:pt x="7162" y="20"/>
                    <a:pt x="6804" y="179"/>
                  </a:cubicBezTo>
                  <a:cubicBezTo>
                    <a:pt x="6426" y="319"/>
                    <a:pt x="6009" y="577"/>
                    <a:pt x="5571" y="895"/>
                  </a:cubicBezTo>
                  <a:cubicBezTo>
                    <a:pt x="5153" y="1214"/>
                    <a:pt x="4735" y="1612"/>
                    <a:pt x="4238" y="1970"/>
                  </a:cubicBezTo>
                  <a:cubicBezTo>
                    <a:pt x="3761" y="2308"/>
                    <a:pt x="3224" y="2527"/>
                    <a:pt x="2686" y="2606"/>
                  </a:cubicBezTo>
                  <a:cubicBezTo>
                    <a:pt x="2428" y="2646"/>
                    <a:pt x="2179" y="2661"/>
                    <a:pt x="1945" y="2661"/>
                  </a:cubicBezTo>
                  <a:cubicBezTo>
                    <a:pt x="1712" y="2661"/>
                    <a:pt x="1493" y="2646"/>
                    <a:pt x="1294" y="2626"/>
                  </a:cubicBezTo>
                  <a:cubicBezTo>
                    <a:pt x="896" y="2586"/>
                    <a:pt x="578" y="2527"/>
                    <a:pt x="359" y="2507"/>
                  </a:cubicBezTo>
                  <a:cubicBezTo>
                    <a:pt x="140" y="2467"/>
                    <a:pt x="1" y="2467"/>
                    <a:pt x="1" y="2467"/>
                  </a:cubicBezTo>
                  <a:lnTo>
                    <a:pt x="1" y="2467"/>
                  </a:lnTo>
                  <a:cubicBezTo>
                    <a:pt x="1" y="2487"/>
                    <a:pt x="140" y="2507"/>
                    <a:pt x="359" y="2547"/>
                  </a:cubicBezTo>
                  <a:cubicBezTo>
                    <a:pt x="578" y="2606"/>
                    <a:pt x="896" y="2686"/>
                    <a:pt x="1294" y="2726"/>
                  </a:cubicBezTo>
                  <a:cubicBezTo>
                    <a:pt x="1507" y="2758"/>
                    <a:pt x="1743" y="2778"/>
                    <a:pt x="2001" y="2778"/>
                  </a:cubicBezTo>
                  <a:cubicBezTo>
                    <a:pt x="2226" y="2778"/>
                    <a:pt x="2467" y="2763"/>
                    <a:pt x="2726" y="2726"/>
                  </a:cubicBezTo>
                  <a:cubicBezTo>
                    <a:pt x="3263" y="2646"/>
                    <a:pt x="3840" y="2427"/>
                    <a:pt x="4338" y="2049"/>
                  </a:cubicBezTo>
                  <a:cubicBezTo>
                    <a:pt x="4835" y="1691"/>
                    <a:pt x="5253" y="1293"/>
                    <a:pt x="5670" y="975"/>
                  </a:cubicBezTo>
                  <a:cubicBezTo>
                    <a:pt x="6108" y="617"/>
                    <a:pt x="6506" y="378"/>
                    <a:pt x="6864" y="219"/>
                  </a:cubicBezTo>
                  <a:cubicBezTo>
                    <a:pt x="7242" y="80"/>
                    <a:pt x="7560" y="20"/>
                    <a:pt x="7799" y="20"/>
                  </a:cubicBezTo>
                  <a:cubicBezTo>
                    <a:pt x="7945" y="20"/>
                    <a:pt x="8046" y="29"/>
                    <a:pt x="8098" y="29"/>
                  </a:cubicBezTo>
                  <a:cubicBezTo>
                    <a:pt x="8124" y="29"/>
                    <a:pt x="8137" y="27"/>
                    <a:pt x="8137" y="20"/>
                  </a:cubicBezTo>
                  <a:cubicBezTo>
                    <a:pt x="8137" y="10"/>
                    <a:pt x="8132" y="5"/>
                    <a:pt x="8112" y="5"/>
                  </a:cubicBezTo>
                  <a:cubicBezTo>
                    <a:pt x="8092" y="5"/>
                    <a:pt x="8057" y="10"/>
                    <a:pt x="7998" y="20"/>
                  </a:cubicBezTo>
                  <a:cubicBezTo>
                    <a:pt x="7938" y="20"/>
                    <a:pt x="7859" y="0"/>
                    <a:pt x="7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3" name="Google Shape;302;p17">
              <a:extLst>
                <a:ext uri="{FF2B5EF4-FFF2-40B4-BE49-F238E27FC236}">
                  <a16:creationId xmlns:a16="http://schemas.microsoft.com/office/drawing/2014/main" xmlns="" id="{04F0E12F-CD23-4644-B24F-B85976AA0355}"/>
                </a:ext>
              </a:extLst>
            </p:cNvPr>
            <p:cNvSpPr/>
            <p:nvPr/>
          </p:nvSpPr>
          <p:spPr>
            <a:xfrm>
              <a:off x="1607145" y="3628409"/>
              <a:ext cx="362187" cy="48573"/>
            </a:xfrm>
            <a:custGeom>
              <a:avLst/>
              <a:gdLst/>
              <a:ahLst/>
              <a:cxnLst/>
              <a:rect l="l" t="t" r="r" b="b"/>
              <a:pathLst>
                <a:path w="9112" h="1222" extrusionOk="0">
                  <a:moveTo>
                    <a:pt x="1739" y="1"/>
                  </a:moveTo>
                  <a:cubicBezTo>
                    <a:pt x="1588" y="1"/>
                    <a:pt x="1446" y="7"/>
                    <a:pt x="1314" y="20"/>
                  </a:cubicBezTo>
                  <a:cubicBezTo>
                    <a:pt x="876" y="80"/>
                    <a:pt x="558" y="179"/>
                    <a:pt x="339" y="278"/>
                  </a:cubicBezTo>
                  <a:cubicBezTo>
                    <a:pt x="200" y="318"/>
                    <a:pt x="140" y="378"/>
                    <a:pt x="81" y="398"/>
                  </a:cubicBezTo>
                  <a:cubicBezTo>
                    <a:pt x="41" y="418"/>
                    <a:pt x="1" y="457"/>
                    <a:pt x="1" y="457"/>
                  </a:cubicBezTo>
                  <a:cubicBezTo>
                    <a:pt x="3" y="460"/>
                    <a:pt x="7" y="461"/>
                    <a:pt x="13" y="461"/>
                  </a:cubicBezTo>
                  <a:cubicBezTo>
                    <a:pt x="97" y="461"/>
                    <a:pt x="531" y="194"/>
                    <a:pt x="1334" y="119"/>
                  </a:cubicBezTo>
                  <a:cubicBezTo>
                    <a:pt x="1442" y="109"/>
                    <a:pt x="1555" y="104"/>
                    <a:pt x="1673" y="104"/>
                  </a:cubicBezTo>
                  <a:cubicBezTo>
                    <a:pt x="2012" y="104"/>
                    <a:pt x="2393" y="145"/>
                    <a:pt x="2806" y="219"/>
                  </a:cubicBezTo>
                  <a:cubicBezTo>
                    <a:pt x="3343" y="318"/>
                    <a:pt x="3940" y="477"/>
                    <a:pt x="4556" y="676"/>
                  </a:cubicBezTo>
                  <a:cubicBezTo>
                    <a:pt x="5173" y="875"/>
                    <a:pt x="5770" y="1014"/>
                    <a:pt x="6327" y="1114"/>
                  </a:cubicBezTo>
                  <a:cubicBezTo>
                    <a:pt x="6692" y="1182"/>
                    <a:pt x="7057" y="1222"/>
                    <a:pt x="7384" y="1222"/>
                  </a:cubicBezTo>
                  <a:cubicBezTo>
                    <a:pt x="7539" y="1222"/>
                    <a:pt x="7685" y="1213"/>
                    <a:pt x="7819" y="1194"/>
                  </a:cubicBezTo>
                  <a:cubicBezTo>
                    <a:pt x="8237" y="1154"/>
                    <a:pt x="8555" y="1054"/>
                    <a:pt x="8794" y="955"/>
                  </a:cubicBezTo>
                  <a:cubicBezTo>
                    <a:pt x="8913" y="895"/>
                    <a:pt x="8992" y="855"/>
                    <a:pt x="9032" y="816"/>
                  </a:cubicBezTo>
                  <a:cubicBezTo>
                    <a:pt x="9092" y="796"/>
                    <a:pt x="9112" y="776"/>
                    <a:pt x="9112" y="776"/>
                  </a:cubicBezTo>
                  <a:cubicBezTo>
                    <a:pt x="9112" y="770"/>
                    <a:pt x="9108" y="768"/>
                    <a:pt x="9100" y="768"/>
                  </a:cubicBezTo>
                  <a:cubicBezTo>
                    <a:pt x="9023" y="768"/>
                    <a:pt x="8559" y="1022"/>
                    <a:pt x="7799" y="1094"/>
                  </a:cubicBezTo>
                  <a:cubicBezTo>
                    <a:pt x="7701" y="1099"/>
                    <a:pt x="7599" y="1101"/>
                    <a:pt x="7495" y="1101"/>
                  </a:cubicBezTo>
                  <a:cubicBezTo>
                    <a:pt x="7136" y="1101"/>
                    <a:pt x="6743" y="1072"/>
                    <a:pt x="6327" y="995"/>
                  </a:cubicBezTo>
                  <a:cubicBezTo>
                    <a:pt x="5790" y="895"/>
                    <a:pt x="5173" y="756"/>
                    <a:pt x="4556" y="557"/>
                  </a:cubicBezTo>
                  <a:cubicBezTo>
                    <a:pt x="3940" y="378"/>
                    <a:pt x="3343" y="199"/>
                    <a:pt x="2806" y="99"/>
                  </a:cubicBezTo>
                  <a:cubicBezTo>
                    <a:pt x="2425" y="31"/>
                    <a:pt x="2063" y="1"/>
                    <a:pt x="17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4" name="Google Shape;303;p17">
              <a:extLst>
                <a:ext uri="{FF2B5EF4-FFF2-40B4-BE49-F238E27FC236}">
                  <a16:creationId xmlns:a16="http://schemas.microsoft.com/office/drawing/2014/main" xmlns="" id="{19BE47D2-6C58-4DDD-AA0A-6B39EC3FFCC8}"/>
                </a:ext>
              </a:extLst>
            </p:cNvPr>
            <p:cNvSpPr/>
            <p:nvPr/>
          </p:nvSpPr>
          <p:spPr>
            <a:xfrm>
              <a:off x="2152740" y="3414877"/>
              <a:ext cx="328202" cy="139239"/>
            </a:xfrm>
            <a:custGeom>
              <a:avLst/>
              <a:gdLst/>
              <a:ahLst/>
              <a:cxnLst/>
              <a:rect l="l" t="t" r="r" b="b"/>
              <a:pathLst>
                <a:path w="8257" h="3503" extrusionOk="0">
                  <a:moveTo>
                    <a:pt x="8256" y="1"/>
                  </a:moveTo>
                  <a:cubicBezTo>
                    <a:pt x="8237" y="1"/>
                    <a:pt x="8097" y="558"/>
                    <a:pt x="7441" y="1075"/>
                  </a:cubicBezTo>
                  <a:cubicBezTo>
                    <a:pt x="7123" y="1354"/>
                    <a:pt x="6705" y="1612"/>
                    <a:pt x="6168" y="1811"/>
                  </a:cubicBezTo>
                  <a:cubicBezTo>
                    <a:pt x="5650" y="2010"/>
                    <a:pt x="5054" y="2149"/>
                    <a:pt x="4417" y="2209"/>
                  </a:cubicBezTo>
                  <a:cubicBezTo>
                    <a:pt x="3761" y="2289"/>
                    <a:pt x="3144" y="2348"/>
                    <a:pt x="2587" y="2448"/>
                  </a:cubicBezTo>
                  <a:cubicBezTo>
                    <a:pt x="2050" y="2547"/>
                    <a:pt x="1553" y="2587"/>
                    <a:pt x="1135" y="2746"/>
                  </a:cubicBezTo>
                  <a:cubicBezTo>
                    <a:pt x="737" y="2865"/>
                    <a:pt x="439" y="3064"/>
                    <a:pt x="260" y="3243"/>
                  </a:cubicBezTo>
                  <a:cubicBezTo>
                    <a:pt x="160" y="3303"/>
                    <a:pt x="100" y="3383"/>
                    <a:pt x="61" y="3442"/>
                  </a:cubicBezTo>
                  <a:cubicBezTo>
                    <a:pt x="59" y="3445"/>
                    <a:pt x="58" y="3447"/>
                    <a:pt x="57" y="3450"/>
                  </a:cubicBezTo>
                  <a:lnTo>
                    <a:pt x="57" y="3450"/>
                  </a:lnTo>
                  <a:cubicBezTo>
                    <a:pt x="103" y="3407"/>
                    <a:pt x="179" y="3342"/>
                    <a:pt x="279" y="3263"/>
                  </a:cubicBezTo>
                  <a:cubicBezTo>
                    <a:pt x="458" y="3104"/>
                    <a:pt x="757" y="2945"/>
                    <a:pt x="1155" y="2806"/>
                  </a:cubicBezTo>
                  <a:cubicBezTo>
                    <a:pt x="1553" y="2706"/>
                    <a:pt x="2070" y="2647"/>
                    <a:pt x="2627" y="2567"/>
                  </a:cubicBezTo>
                  <a:cubicBezTo>
                    <a:pt x="3164" y="2488"/>
                    <a:pt x="3781" y="2408"/>
                    <a:pt x="4437" y="2348"/>
                  </a:cubicBezTo>
                  <a:cubicBezTo>
                    <a:pt x="5074" y="2249"/>
                    <a:pt x="5710" y="2110"/>
                    <a:pt x="6227" y="1911"/>
                  </a:cubicBezTo>
                  <a:cubicBezTo>
                    <a:pt x="6764" y="1712"/>
                    <a:pt x="7202" y="1453"/>
                    <a:pt x="7520" y="1155"/>
                  </a:cubicBezTo>
                  <a:cubicBezTo>
                    <a:pt x="7839" y="876"/>
                    <a:pt x="8038" y="578"/>
                    <a:pt x="8137" y="359"/>
                  </a:cubicBezTo>
                  <a:cubicBezTo>
                    <a:pt x="8197" y="260"/>
                    <a:pt x="8217" y="160"/>
                    <a:pt x="8237" y="100"/>
                  </a:cubicBezTo>
                  <a:cubicBezTo>
                    <a:pt x="8256" y="21"/>
                    <a:pt x="8256" y="1"/>
                    <a:pt x="8256" y="1"/>
                  </a:cubicBezTo>
                  <a:close/>
                  <a:moveTo>
                    <a:pt x="57" y="3450"/>
                  </a:moveTo>
                  <a:cubicBezTo>
                    <a:pt x="20" y="3483"/>
                    <a:pt x="1" y="3502"/>
                    <a:pt x="1" y="3502"/>
                  </a:cubicBezTo>
                  <a:cubicBezTo>
                    <a:pt x="1" y="3502"/>
                    <a:pt x="36" y="3485"/>
                    <a:pt x="57" y="34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5" name="Google Shape;304;p17">
              <a:extLst>
                <a:ext uri="{FF2B5EF4-FFF2-40B4-BE49-F238E27FC236}">
                  <a16:creationId xmlns:a16="http://schemas.microsoft.com/office/drawing/2014/main" xmlns="" id="{4DB8FB42-1427-4E49-9D00-7905151CC636}"/>
                </a:ext>
              </a:extLst>
            </p:cNvPr>
            <p:cNvSpPr/>
            <p:nvPr/>
          </p:nvSpPr>
          <p:spPr>
            <a:xfrm>
              <a:off x="1629285" y="3340467"/>
              <a:ext cx="352727" cy="80013"/>
            </a:xfrm>
            <a:custGeom>
              <a:avLst/>
              <a:gdLst/>
              <a:ahLst/>
              <a:cxnLst/>
              <a:rect l="l" t="t" r="r" b="b"/>
              <a:pathLst>
                <a:path w="8874" h="2013" extrusionOk="0">
                  <a:moveTo>
                    <a:pt x="8789" y="335"/>
                  </a:moveTo>
                  <a:cubicBezTo>
                    <a:pt x="8791" y="337"/>
                    <a:pt x="8792" y="339"/>
                    <a:pt x="8794" y="341"/>
                  </a:cubicBezTo>
                  <a:cubicBezTo>
                    <a:pt x="8805" y="345"/>
                    <a:pt x="8815" y="349"/>
                    <a:pt x="8823" y="352"/>
                  </a:cubicBezTo>
                  <a:lnTo>
                    <a:pt x="8823" y="352"/>
                  </a:lnTo>
                  <a:cubicBezTo>
                    <a:pt x="8813" y="347"/>
                    <a:pt x="8802" y="341"/>
                    <a:pt x="8789" y="335"/>
                  </a:cubicBezTo>
                  <a:close/>
                  <a:moveTo>
                    <a:pt x="8823" y="352"/>
                  </a:moveTo>
                  <a:lnTo>
                    <a:pt x="8823" y="352"/>
                  </a:lnTo>
                  <a:cubicBezTo>
                    <a:pt x="8856" y="370"/>
                    <a:pt x="8873" y="381"/>
                    <a:pt x="8873" y="381"/>
                  </a:cubicBezTo>
                  <a:cubicBezTo>
                    <a:pt x="8873" y="381"/>
                    <a:pt x="8860" y="368"/>
                    <a:pt x="8823" y="352"/>
                  </a:cubicBezTo>
                  <a:close/>
                  <a:moveTo>
                    <a:pt x="7653" y="0"/>
                  </a:moveTo>
                  <a:cubicBezTo>
                    <a:pt x="7616" y="0"/>
                    <a:pt x="7578" y="1"/>
                    <a:pt x="7540" y="3"/>
                  </a:cubicBezTo>
                  <a:cubicBezTo>
                    <a:pt x="7103" y="43"/>
                    <a:pt x="6585" y="162"/>
                    <a:pt x="6068" y="381"/>
                  </a:cubicBezTo>
                  <a:cubicBezTo>
                    <a:pt x="5531" y="600"/>
                    <a:pt x="4994" y="958"/>
                    <a:pt x="4417" y="1256"/>
                  </a:cubicBezTo>
                  <a:cubicBezTo>
                    <a:pt x="3860" y="1575"/>
                    <a:pt x="3263" y="1793"/>
                    <a:pt x="2706" y="1853"/>
                  </a:cubicBezTo>
                  <a:cubicBezTo>
                    <a:pt x="2572" y="1863"/>
                    <a:pt x="2438" y="1868"/>
                    <a:pt x="2306" y="1868"/>
                  </a:cubicBezTo>
                  <a:cubicBezTo>
                    <a:pt x="1909" y="1868"/>
                    <a:pt x="1533" y="1823"/>
                    <a:pt x="1234" y="1734"/>
                  </a:cubicBezTo>
                  <a:cubicBezTo>
                    <a:pt x="441" y="1501"/>
                    <a:pt x="42" y="1156"/>
                    <a:pt x="3" y="1156"/>
                  </a:cubicBezTo>
                  <a:cubicBezTo>
                    <a:pt x="2" y="1156"/>
                    <a:pt x="2" y="1156"/>
                    <a:pt x="1" y="1157"/>
                  </a:cubicBezTo>
                  <a:cubicBezTo>
                    <a:pt x="1" y="1177"/>
                    <a:pt x="21" y="1197"/>
                    <a:pt x="41" y="1236"/>
                  </a:cubicBezTo>
                  <a:cubicBezTo>
                    <a:pt x="100" y="1276"/>
                    <a:pt x="180" y="1336"/>
                    <a:pt x="279" y="1396"/>
                  </a:cubicBezTo>
                  <a:cubicBezTo>
                    <a:pt x="478" y="1555"/>
                    <a:pt x="777" y="1734"/>
                    <a:pt x="1195" y="1853"/>
                  </a:cubicBezTo>
                  <a:cubicBezTo>
                    <a:pt x="1515" y="1944"/>
                    <a:pt x="1893" y="2013"/>
                    <a:pt x="2312" y="2013"/>
                  </a:cubicBezTo>
                  <a:cubicBezTo>
                    <a:pt x="2440" y="2013"/>
                    <a:pt x="2572" y="2006"/>
                    <a:pt x="2706" y="1992"/>
                  </a:cubicBezTo>
                  <a:cubicBezTo>
                    <a:pt x="3283" y="1952"/>
                    <a:pt x="3900" y="1734"/>
                    <a:pt x="4477" y="1396"/>
                  </a:cubicBezTo>
                  <a:cubicBezTo>
                    <a:pt x="5054" y="1077"/>
                    <a:pt x="5571" y="739"/>
                    <a:pt x="6088" y="500"/>
                  </a:cubicBezTo>
                  <a:cubicBezTo>
                    <a:pt x="6605" y="262"/>
                    <a:pt x="7103" y="142"/>
                    <a:pt x="7540" y="102"/>
                  </a:cubicBezTo>
                  <a:cubicBezTo>
                    <a:pt x="7606" y="96"/>
                    <a:pt x="7669" y="93"/>
                    <a:pt x="7731" y="93"/>
                  </a:cubicBezTo>
                  <a:cubicBezTo>
                    <a:pt x="8062" y="93"/>
                    <a:pt x="8334" y="175"/>
                    <a:pt x="8535" y="242"/>
                  </a:cubicBezTo>
                  <a:cubicBezTo>
                    <a:pt x="8646" y="272"/>
                    <a:pt x="8732" y="308"/>
                    <a:pt x="8789" y="335"/>
                  </a:cubicBezTo>
                  <a:lnTo>
                    <a:pt x="8789" y="335"/>
                  </a:lnTo>
                  <a:cubicBezTo>
                    <a:pt x="8747" y="279"/>
                    <a:pt x="8651" y="240"/>
                    <a:pt x="8555" y="182"/>
                  </a:cubicBezTo>
                  <a:cubicBezTo>
                    <a:pt x="8355" y="91"/>
                    <a:pt x="8039" y="0"/>
                    <a:pt x="76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6" name="Google Shape;305;p17">
              <a:extLst>
                <a:ext uri="{FF2B5EF4-FFF2-40B4-BE49-F238E27FC236}">
                  <a16:creationId xmlns:a16="http://schemas.microsoft.com/office/drawing/2014/main" xmlns="" id="{7908D32C-BB55-487C-902A-8E58D3232B2A}"/>
                </a:ext>
              </a:extLst>
            </p:cNvPr>
            <p:cNvSpPr/>
            <p:nvPr/>
          </p:nvSpPr>
          <p:spPr>
            <a:xfrm>
              <a:off x="2093434" y="3127055"/>
              <a:ext cx="331342" cy="121153"/>
            </a:xfrm>
            <a:custGeom>
              <a:avLst/>
              <a:gdLst/>
              <a:ahLst/>
              <a:cxnLst/>
              <a:rect l="l" t="t" r="r" b="b"/>
              <a:pathLst>
                <a:path w="8336" h="3048" extrusionOk="0">
                  <a:moveTo>
                    <a:pt x="8334" y="0"/>
                  </a:moveTo>
                  <a:cubicBezTo>
                    <a:pt x="8304" y="0"/>
                    <a:pt x="8024" y="450"/>
                    <a:pt x="7401" y="976"/>
                  </a:cubicBezTo>
                  <a:cubicBezTo>
                    <a:pt x="6764" y="1513"/>
                    <a:pt x="5750" y="2149"/>
                    <a:pt x="4477" y="2348"/>
                  </a:cubicBezTo>
                  <a:cubicBezTo>
                    <a:pt x="4190" y="2395"/>
                    <a:pt x="3903" y="2411"/>
                    <a:pt x="3622" y="2411"/>
                  </a:cubicBezTo>
                  <a:cubicBezTo>
                    <a:pt x="3299" y="2411"/>
                    <a:pt x="2984" y="2389"/>
                    <a:pt x="2686" y="2368"/>
                  </a:cubicBezTo>
                  <a:cubicBezTo>
                    <a:pt x="2446" y="2359"/>
                    <a:pt x="2210" y="2350"/>
                    <a:pt x="1983" y="2350"/>
                  </a:cubicBezTo>
                  <a:cubicBezTo>
                    <a:pt x="1703" y="2350"/>
                    <a:pt x="1436" y="2364"/>
                    <a:pt x="1195" y="2408"/>
                  </a:cubicBezTo>
                  <a:cubicBezTo>
                    <a:pt x="777" y="2488"/>
                    <a:pt x="459" y="2647"/>
                    <a:pt x="260" y="2786"/>
                  </a:cubicBezTo>
                  <a:cubicBezTo>
                    <a:pt x="180" y="2866"/>
                    <a:pt x="100" y="2905"/>
                    <a:pt x="61" y="2965"/>
                  </a:cubicBezTo>
                  <a:cubicBezTo>
                    <a:pt x="41" y="3005"/>
                    <a:pt x="1" y="3045"/>
                    <a:pt x="1" y="3045"/>
                  </a:cubicBezTo>
                  <a:cubicBezTo>
                    <a:pt x="1" y="3046"/>
                    <a:pt x="2" y="3047"/>
                    <a:pt x="3" y="3047"/>
                  </a:cubicBezTo>
                  <a:cubicBezTo>
                    <a:pt x="19" y="3047"/>
                    <a:pt x="118" y="2955"/>
                    <a:pt x="299" y="2846"/>
                  </a:cubicBezTo>
                  <a:cubicBezTo>
                    <a:pt x="498" y="2726"/>
                    <a:pt x="797" y="2587"/>
                    <a:pt x="1234" y="2527"/>
                  </a:cubicBezTo>
                  <a:cubicBezTo>
                    <a:pt x="1479" y="2481"/>
                    <a:pt x="1751" y="2461"/>
                    <a:pt x="2042" y="2461"/>
                  </a:cubicBezTo>
                  <a:cubicBezTo>
                    <a:pt x="2248" y="2461"/>
                    <a:pt x="2464" y="2471"/>
                    <a:pt x="2686" y="2488"/>
                  </a:cubicBezTo>
                  <a:cubicBezTo>
                    <a:pt x="2998" y="2521"/>
                    <a:pt x="3329" y="2548"/>
                    <a:pt x="3675" y="2548"/>
                  </a:cubicBezTo>
                  <a:cubicBezTo>
                    <a:pt x="3946" y="2548"/>
                    <a:pt x="4228" y="2531"/>
                    <a:pt x="4517" y="2488"/>
                  </a:cubicBezTo>
                  <a:cubicBezTo>
                    <a:pt x="5810" y="2289"/>
                    <a:pt x="6844" y="1652"/>
                    <a:pt x="7461" y="1075"/>
                  </a:cubicBezTo>
                  <a:cubicBezTo>
                    <a:pt x="7799" y="797"/>
                    <a:pt x="7998" y="518"/>
                    <a:pt x="8137" y="339"/>
                  </a:cubicBezTo>
                  <a:cubicBezTo>
                    <a:pt x="8296" y="140"/>
                    <a:pt x="8336" y="1"/>
                    <a:pt x="8336" y="1"/>
                  </a:cubicBezTo>
                  <a:cubicBezTo>
                    <a:pt x="8336" y="1"/>
                    <a:pt x="8335" y="0"/>
                    <a:pt x="8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7" name="Google Shape;306;p17">
              <a:extLst>
                <a:ext uri="{FF2B5EF4-FFF2-40B4-BE49-F238E27FC236}">
                  <a16:creationId xmlns:a16="http://schemas.microsoft.com/office/drawing/2014/main" xmlns="" id="{5ADEF6F7-115A-4E4C-8959-898DF8D0F8AB}"/>
                </a:ext>
              </a:extLst>
            </p:cNvPr>
            <p:cNvSpPr/>
            <p:nvPr/>
          </p:nvSpPr>
          <p:spPr>
            <a:xfrm>
              <a:off x="1646695" y="3076693"/>
              <a:ext cx="337662" cy="45194"/>
            </a:xfrm>
            <a:custGeom>
              <a:avLst/>
              <a:gdLst/>
              <a:ahLst/>
              <a:cxnLst/>
              <a:rect l="l" t="t" r="r" b="b"/>
              <a:pathLst>
                <a:path w="8495" h="1137" extrusionOk="0">
                  <a:moveTo>
                    <a:pt x="8172" y="561"/>
                  </a:moveTo>
                  <a:cubicBezTo>
                    <a:pt x="8266" y="614"/>
                    <a:pt x="8359" y="632"/>
                    <a:pt x="8415" y="651"/>
                  </a:cubicBezTo>
                  <a:cubicBezTo>
                    <a:pt x="8425" y="646"/>
                    <a:pt x="8435" y="642"/>
                    <a:pt x="8445" y="640"/>
                  </a:cubicBezTo>
                  <a:lnTo>
                    <a:pt x="8445" y="640"/>
                  </a:lnTo>
                  <a:cubicBezTo>
                    <a:pt x="8470" y="648"/>
                    <a:pt x="8486" y="653"/>
                    <a:pt x="8492" y="653"/>
                  </a:cubicBezTo>
                  <a:cubicBezTo>
                    <a:pt x="8494" y="653"/>
                    <a:pt x="8495" y="652"/>
                    <a:pt x="8495" y="651"/>
                  </a:cubicBezTo>
                  <a:cubicBezTo>
                    <a:pt x="8495" y="641"/>
                    <a:pt x="8485" y="636"/>
                    <a:pt x="8470" y="636"/>
                  </a:cubicBezTo>
                  <a:cubicBezTo>
                    <a:pt x="8463" y="636"/>
                    <a:pt x="8454" y="638"/>
                    <a:pt x="8445" y="640"/>
                  </a:cubicBezTo>
                  <a:lnTo>
                    <a:pt x="8445" y="640"/>
                  </a:lnTo>
                  <a:cubicBezTo>
                    <a:pt x="8393" y="624"/>
                    <a:pt x="8300" y="593"/>
                    <a:pt x="8172" y="561"/>
                  </a:cubicBezTo>
                  <a:close/>
                  <a:moveTo>
                    <a:pt x="1560" y="0"/>
                  </a:moveTo>
                  <a:cubicBezTo>
                    <a:pt x="1453" y="0"/>
                    <a:pt x="1350" y="5"/>
                    <a:pt x="1254" y="15"/>
                  </a:cubicBezTo>
                  <a:cubicBezTo>
                    <a:pt x="856" y="55"/>
                    <a:pt x="538" y="154"/>
                    <a:pt x="339" y="234"/>
                  </a:cubicBezTo>
                  <a:cubicBezTo>
                    <a:pt x="200" y="253"/>
                    <a:pt x="140" y="293"/>
                    <a:pt x="80" y="333"/>
                  </a:cubicBezTo>
                  <a:cubicBezTo>
                    <a:pt x="40" y="353"/>
                    <a:pt x="1" y="373"/>
                    <a:pt x="1" y="373"/>
                  </a:cubicBezTo>
                  <a:cubicBezTo>
                    <a:pt x="1" y="376"/>
                    <a:pt x="3" y="377"/>
                    <a:pt x="8" y="377"/>
                  </a:cubicBezTo>
                  <a:cubicBezTo>
                    <a:pt x="67" y="377"/>
                    <a:pt x="515" y="151"/>
                    <a:pt x="1254" y="114"/>
                  </a:cubicBezTo>
                  <a:cubicBezTo>
                    <a:pt x="1348" y="105"/>
                    <a:pt x="1446" y="100"/>
                    <a:pt x="1548" y="100"/>
                  </a:cubicBezTo>
                  <a:cubicBezTo>
                    <a:pt x="1878" y="100"/>
                    <a:pt x="2247" y="152"/>
                    <a:pt x="2626" y="273"/>
                  </a:cubicBezTo>
                  <a:cubicBezTo>
                    <a:pt x="2865" y="353"/>
                    <a:pt x="3124" y="472"/>
                    <a:pt x="3362" y="631"/>
                  </a:cubicBezTo>
                  <a:cubicBezTo>
                    <a:pt x="3621" y="771"/>
                    <a:pt x="3860" y="970"/>
                    <a:pt x="4158" y="1069"/>
                  </a:cubicBezTo>
                  <a:cubicBezTo>
                    <a:pt x="4278" y="1114"/>
                    <a:pt x="4408" y="1136"/>
                    <a:pt x="4525" y="1136"/>
                  </a:cubicBezTo>
                  <a:cubicBezTo>
                    <a:pt x="4564" y="1136"/>
                    <a:pt x="4601" y="1134"/>
                    <a:pt x="4636" y="1129"/>
                  </a:cubicBezTo>
                  <a:cubicBezTo>
                    <a:pt x="4815" y="1109"/>
                    <a:pt x="4934" y="1049"/>
                    <a:pt x="5093" y="1009"/>
                  </a:cubicBezTo>
                  <a:cubicBezTo>
                    <a:pt x="5372" y="870"/>
                    <a:pt x="5610" y="731"/>
                    <a:pt x="5849" y="651"/>
                  </a:cubicBezTo>
                  <a:cubicBezTo>
                    <a:pt x="6346" y="472"/>
                    <a:pt x="6824" y="432"/>
                    <a:pt x="7222" y="432"/>
                  </a:cubicBezTo>
                  <a:cubicBezTo>
                    <a:pt x="7629" y="443"/>
                    <a:pt x="7953" y="505"/>
                    <a:pt x="8172" y="561"/>
                  </a:cubicBezTo>
                  <a:lnTo>
                    <a:pt x="8172" y="561"/>
                  </a:lnTo>
                  <a:cubicBezTo>
                    <a:pt x="8167" y="558"/>
                    <a:pt x="8162" y="555"/>
                    <a:pt x="8157" y="552"/>
                  </a:cubicBezTo>
                  <a:cubicBezTo>
                    <a:pt x="7938" y="472"/>
                    <a:pt x="7620" y="413"/>
                    <a:pt x="7222" y="373"/>
                  </a:cubicBezTo>
                  <a:cubicBezTo>
                    <a:pt x="7158" y="370"/>
                    <a:pt x="7093" y="368"/>
                    <a:pt x="7027" y="368"/>
                  </a:cubicBezTo>
                  <a:cubicBezTo>
                    <a:pt x="6653" y="368"/>
                    <a:pt x="6231" y="420"/>
                    <a:pt x="5809" y="572"/>
                  </a:cubicBezTo>
                  <a:cubicBezTo>
                    <a:pt x="5531" y="651"/>
                    <a:pt x="5312" y="791"/>
                    <a:pt x="5033" y="890"/>
                  </a:cubicBezTo>
                  <a:cubicBezTo>
                    <a:pt x="4876" y="963"/>
                    <a:pt x="4703" y="1006"/>
                    <a:pt x="4534" y="1006"/>
                  </a:cubicBezTo>
                  <a:cubicBezTo>
                    <a:pt x="4425" y="1006"/>
                    <a:pt x="4319" y="988"/>
                    <a:pt x="4218" y="950"/>
                  </a:cubicBezTo>
                  <a:cubicBezTo>
                    <a:pt x="3939" y="850"/>
                    <a:pt x="3681" y="651"/>
                    <a:pt x="3442" y="512"/>
                  </a:cubicBezTo>
                  <a:cubicBezTo>
                    <a:pt x="3183" y="353"/>
                    <a:pt x="2925" y="234"/>
                    <a:pt x="2666" y="154"/>
                  </a:cubicBezTo>
                  <a:cubicBezTo>
                    <a:pt x="2275" y="49"/>
                    <a:pt x="1894" y="0"/>
                    <a:pt x="1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8" name="Google Shape;307;p17">
              <a:extLst>
                <a:ext uri="{FF2B5EF4-FFF2-40B4-BE49-F238E27FC236}">
                  <a16:creationId xmlns:a16="http://schemas.microsoft.com/office/drawing/2014/main" xmlns="" id="{2336E0F3-D899-4017-A282-A2538C7137FE}"/>
                </a:ext>
              </a:extLst>
            </p:cNvPr>
            <p:cNvSpPr/>
            <p:nvPr/>
          </p:nvSpPr>
          <p:spPr>
            <a:xfrm>
              <a:off x="2067359" y="3066875"/>
              <a:ext cx="357417" cy="103743"/>
            </a:xfrm>
            <a:custGeom>
              <a:avLst/>
              <a:gdLst/>
              <a:ahLst/>
              <a:cxnLst/>
              <a:rect l="l" t="t" r="r" b="b"/>
              <a:pathLst>
                <a:path w="8992" h="2610" extrusionOk="0">
                  <a:moveTo>
                    <a:pt x="8990" y="1"/>
                  </a:moveTo>
                  <a:cubicBezTo>
                    <a:pt x="8972" y="1"/>
                    <a:pt x="8858" y="99"/>
                    <a:pt x="8694" y="282"/>
                  </a:cubicBezTo>
                  <a:cubicBezTo>
                    <a:pt x="8515" y="421"/>
                    <a:pt x="8216" y="660"/>
                    <a:pt x="7878" y="898"/>
                  </a:cubicBezTo>
                  <a:cubicBezTo>
                    <a:pt x="7699" y="1018"/>
                    <a:pt x="7500" y="1177"/>
                    <a:pt x="7281" y="1296"/>
                  </a:cubicBezTo>
                  <a:cubicBezTo>
                    <a:pt x="7162" y="1376"/>
                    <a:pt x="7062" y="1416"/>
                    <a:pt x="6923" y="1495"/>
                  </a:cubicBezTo>
                  <a:cubicBezTo>
                    <a:pt x="6804" y="1575"/>
                    <a:pt x="6684" y="1614"/>
                    <a:pt x="6565" y="1694"/>
                  </a:cubicBezTo>
                  <a:cubicBezTo>
                    <a:pt x="6028" y="1953"/>
                    <a:pt x="5431" y="2171"/>
                    <a:pt x="4795" y="2311"/>
                  </a:cubicBezTo>
                  <a:cubicBezTo>
                    <a:pt x="4138" y="2470"/>
                    <a:pt x="3502" y="2549"/>
                    <a:pt x="2925" y="2549"/>
                  </a:cubicBezTo>
                  <a:lnTo>
                    <a:pt x="2507" y="2549"/>
                  </a:lnTo>
                  <a:cubicBezTo>
                    <a:pt x="2348" y="2549"/>
                    <a:pt x="2229" y="2510"/>
                    <a:pt x="2109" y="2510"/>
                  </a:cubicBezTo>
                  <a:cubicBezTo>
                    <a:pt x="1851" y="2490"/>
                    <a:pt x="1632" y="2450"/>
                    <a:pt x="1413" y="2410"/>
                  </a:cubicBezTo>
                  <a:cubicBezTo>
                    <a:pt x="583" y="2278"/>
                    <a:pt x="75" y="2110"/>
                    <a:pt x="25" y="2110"/>
                  </a:cubicBezTo>
                  <a:cubicBezTo>
                    <a:pt x="22" y="2110"/>
                    <a:pt x="20" y="2111"/>
                    <a:pt x="20" y="2112"/>
                  </a:cubicBezTo>
                  <a:cubicBezTo>
                    <a:pt x="1" y="2112"/>
                    <a:pt x="140" y="2171"/>
                    <a:pt x="359" y="2251"/>
                  </a:cubicBezTo>
                  <a:cubicBezTo>
                    <a:pt x="617" y="2311"/>
                    <a:pt x="955" y="2410"/>
                    <a:pt x="1393" y="2490"/>
                  </a:cubicBezTo>
                  <a:cubicBezTo>
                    <a:pt x="1612" y="2510"/>
                    <a:pt x="1851" y="2569"/>
                    <a:pt x="2109" y="2589"/>
                  </a:cubicBezTo>
                  <a:cubicBezTo>
                    <a:pt x="2229" y="2589"/>
                    <a:pt x="2348" y="2609"/>
                    <a:pt x="2507" y="2609"/>
                  </a:cubicBezTo>
                  <a:lnTo>
                    <a:pt x="2925" y="2609"/>
                  </a:lnTo>
                  <a:cubicBezTo>
                    <a:pt x="3522" y="2589"/>
                    <a:pt x="4178" y="2549"/>
                    <a:pt x="4815" y="2390"/>
                  </a:cubicBezTo>
                  <a:cubicBezTo>
                    <a:pt x="5491" y="2251"/>
                    <a:pt x="6088" y="1992"/>
                    <a:pt x="6605" y="1754"/>
                  </a:cubicBezTo>
                  <a:cubicBezTo>
                    <a:pt x="6724" y="1674"/>
                    <a:pt x="6864" y="1614"/>
                    <a:pt x="6983" y="1555"/>
                  </a:cubicBezTo>
                  <a:cubicBezTo>
                    <a:pt x="7102" y="1495"/>
                    <a:pt x="7222" y="1416"/>
                    <a:pt x="7321" y="1356"/>
                  </a:cubicBezTo>
                  <a:cubicBezTo>
                    <a:pt x="7560" y="1217"/>
                    <a:pt x="7759" y="1077"/>
                    <a:pt x="7918" y="958"/>
                  </a:cubicBezTo>
                  <a:cubicBezTo>
                    <a:pt x="8276" y="679"/>
                    <a:pt x="8554" y="461"/>
                    <a:pt x="8714" y="282"/>
                  </a:cubicBezTo>
                  <a:lnTo>
                    <a:pt x="8992" y="3"/>
                  </a:lnTo>
                  <a:cubicBezTo>
                    <a:pt x="8992" y="1"/>
                    <a:pt x="8991" y="1"/>
                    <a:pt x="89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9" name="Google Shape;308;p17">
              <a:extLst>
                <a:ext uri="{FF2B5EF4-FFF2-40B4-BE49-F238E27FC236}">
                  <a16:creationId xmlns:a16="http://schemas.microsoft.com/office/drawing/2014/main" xmlns="" id="{A7AADCB0-8CD3-4679-8F55-462867316CEB}"/>
                </a:ext>
              </a:extLst>
            </p:cNvPr>
            <p:cNvSpPr/>
            <p:nvPr/>
          </p:nvSpPr>
          <p:spPr>
            <a:xfrm>
              <a:off x="1657785" y="2778575"/>
              <a:ext cx="706925" cy="86254"/>
            </a:xfrm>
            <a:custGeom>
              <a:avLst/>
              <a:gdLst/>
              <a:ahLst/>
              <a:cxnLst/>
              <a:rect l="l" t="t" r="r" b="b"/>
              <a:pathLst>
                <a:path w="17785" h="2170" extrusionOk="0">
                  <a:moveTo>
                    <a:pt x="17784" y="115"/>
                  </a:moveTo>
                  <a:lnTo>
                    <a:pt x="17784" y="115"/>
                  </a:lnTo>
                  <a:cubicBezTo>
                    <a:pt x="17784" y="115"/>
                    <a:pt x="17751" y="136"/>
                    <a:pt x="17702" y="172"/>
                  </a:cubicBezTo>
                  <a:lnTo>
                    <a:pt x="17702" y="172"/>
                  </a:lnTo>
                  <a:cubicBezTo>
                    <a:pt x="17757" y="142"/>
                    <a:pt x="17784" y="115"/>
                    <a:pt x="17784" y="115"/>
                  </a:cubicBezTo>
                  <a:close/>
                  <a:moveTo>
                    <a:pt x="17702" y="172"/>
                  </a:moveTo>
                  <a:lnTo>
                    <a:pt x="17702" y="172"/>
                  </a:lnTo>
                  <a:cubicBezTo>
                    <a:pt x="17676" y="186"/>
                    <a:pt x="17644" y="201"/>
                    <a:pt x="17605" y="214"/>
                  </a:cubicBezTo>
                  <a:cubicBezTo>
                    <a:pt x="17571" y="237"/>
                    <a:pt x="17533" y="260"/>
                    <a:pt x="17492" y="283"/>
                  </a:cubicBezTo>
                  <a:lnTo>
                    <a:pt x="17492" y="283"/>
                  </a:lnTo>
                  <a:cubicBezTo>
                    <a:pt x="17546" y="258"/>
                    <a:pt x="17597" y="235"/>
                    <a:pt x="17645" y="214"/>
                  </a:cubicBezTo>
                  <a:cubicBezTo>
                    <a:pt x="17666" y="199"/>
                    <a:pt x="17685" y="184"/>
                    <a:pt x="17702" y="172"/>
                  </a:cubicBezTo>
                  <a:close/>
                  <a:moveTo>
                    <a:pt x="3550" y="0"/>
                  </a:moveTo>
                  <a:cubicBezTo>
                    <a:pt x="3218" y="0"/>
                    <a:pt x="2903" y="20"/>
                    <a:pt x="2606" y="55"/>
                  </a:cubicBezTo>
                  <a:cubicBezTo>
                    <a:pt x="1771" y="154"/>
                    <a:pt x="1114" y="353"/>
                    <a:pt x="676" y="512"/>
                  </a:cubicBezTo>
                  <a:cubicBezTo>
                    <a:pt x="458" y="612"/>
                    <a:pt x="279" y="692"/>
                    <a:pt x="179" y="751"/>
                  </a:cubicBezTo>
                  <a:cubicBezTo>
                    <a:pt x="60" y="811"/>
                    <a:pt x="0" y="851"/>
                    <a:pt x="0" y="851"/>
                  </a:cubicBezTo>
                  <a:cubicBezTo>
                    <a:pt x="0" y="851"/>
                    <a:pt x="60" y="811"/>
                    <a:pt x="179" y="771"/>
                  </a:cubicBezTo>
                  <a:cubicBezTo>
                    <a:pt x="279" y="711"/>
                    <a:pt x="458" y="652"/>
                    <a:pt x="676" y="572"/>
                  </a:cubicBezTo>
                  <a:cubicBezTo>
                    <a:pt x="1114" y="413"/>
                    <a:pt x="1771" y="214"/>
                    <a:pt x="2606" y="154"/>
                  </a:cubicBezTo>
                  <a:cubicBezTo>
                    <a:pt x="2874" y="123"/>
                    <a:pt x="3160" y="105"/>
                    <a:pt x="3461" y="105"/>
                  </a:cubicBezTo>
                  <a:cubicBezTo>
                    <a:pt x="4098" y="105"/>
                    <a:pt x="4800" y="184"/>
                    <a:pt x="5530" y="373"/>
                  </a:cubicBezTo>
                  <a:cubicBezTo>
                    <a:pt x="6585" y="652"/>
                    <a:pt x="7679" y="1169"/>
                    <a:pt x="8912" y="1607"/>
                  </a:cubicBezTo>
                  <a:cubicBezTo>
                    <a:pt x="9509" y="1845"/>
                    <a:pt x="10125" y="2004"/>
                    <a:pt x="10722" y="2104"/>
                  </a:cubicBezTo>
                  <a:cubicBezTo>
                    <a:pt x="11084" y="2151"/>
                    <a:pt x="11438" y="2170"/>
                    <a:pt x="11782" y="2170"/>
                  </a:cubicBezTo>
                  <a:cubicBezTo>
                    <a:pt x="12024" y="2170"/>
                    <a:pt x="12262" y="2160"/>
                    <a:pt x="12493" y="2144"/>
                  </a:cubicBezTo>
                  <a:cubicBezTo>
                    <a:pt x="13607" y="2004"/>
                    <a:pt x="14581" y="1666"/>
                    <a:pt x="15337" y="1348"/>
                  </a:cubicBezTo>
                  <a:cubicBezTo>
                    <a:pt x="16113" y="990"/>
                    <a:pt x="16710" y="692"/>
                    <a:pt x="17128" y="473"/>
                  </a:cubicBezTo>
                  <a:cubicBezTo>
                    <a:pt x="17269" y="402"/>
                    <a:pt x="17391" y="341"/>
                    <a:pt x="17492" y="283"/>
                  </a:cubicBezTo>
                  <a:lnTo>
                    <a:pt x="17492" y="283"/>
                  </a:lnTo>
                  <a:cubicBezTo>
                    <a:pt x="17391" y="331"/>
                    <a:pt x="17278" y="388"/>
                    <a:pt x="17148" y="453"/>
                  </a:cubicBezTo>
                  <a:cubicBezTo>
                    <a:pt x="16710" y="652"/>
                    <a:pt x="16093" y="950"/>
                    <a:pt x="15317" y="1268"/>
                  </a:cubicBezTo>
                  <a:cubicBezTo>
                    <a:pt x="14562" y="1587"/>
                    <a:pt x="13587" y="1905"/>
                    <a:pt x="12493" y="2044"/>
                  </a:cubicBezTo>
                  <a:cubicBezTo>
                    <a:pt x="12277" y="2060"/>
                    <a:pt x="12061" y="2069"/>
                    <a:pt x="11843" y="2069"/>
                  </a:cubicBezTo>
                  <a:cubicBezTo>
                    <a:pt x="11498" y="2069"/>
                    <a:pt x="11148" y="2045"/>
                    <a:pt x="10782" y="1985"/>
                  </a:cubicBezTo>
                  <a:cubicBezTo>
                    <a:pt x="10165" y="1885"/>
                    <a:pt x="9588" y="1706"/>
                    <a:pt x="8992" y="1487"/>
                  </a:cubicBezTo>
                  <a:cubicBezTo>
                    <a:pt x="7798" y="1050"/>
                    <a:pt x="6664" y="512"/>
                    <a:pt x="5570" y="254"/>
                  </a:cubicBezTo>
                  <a:cubicBezTo>
                    <a:pt x="4855" y="72"/>
                    <a:pt x="4174" y="0"/>
                    <a:pt x="3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10" name="Google Shape;309;p17">
              <a:extLst>
                <a:ext uri="{FF2B5EF4-FFF2-40B4-BE49-F238E27FC236}">
                  <a16:creationId xmlns:a16="http://schemas.microsoft.com/office/drawing/2014/main" xmlns="" id="{9D7B0CE9-CB4B-4C29-B06A-A1368E97D7BC}"/>
                </a:ext>
              </a:extLst>
            </p:cNvPr>
            <p:cNvSpPr/>
            <p:nvPr/>
          </p:nvSpPr>
          <p:spPr>
            <a:xfrm>
              <a:off x="1721821" y="2597280"/>
              <a:ext cx="623096" cy="91382"/>
            </a:xfrm>
            <a:custGeom>
              <a:avLst/>
              <a:gdLst/>
              <a:ahLst/>
              <a:cxnLst/>
              <a:rect l="l" t="t" r="r" b="b"/>
              <a:pathLst>
                <a:path w="15676" h="2299" extrusionOk="0">
                  <a:moveTo>
                    <a:pt x="0" y="995"/>
                  </a:moveTo>
                  <a:cubicBezTo>
                    <a:pt x="0" y="996"/>
                    <a:pt x="22" y="1010"/>
                    <a:pt x="61" y="1026"/>
                  </a:cubicBezTo>
                  <a:lnTo>
                    <a:pt x="61" y="1026"/>
                  </a:lnTo>
                  <a:lnTo>
                    <a:pt x="0" y="995"/>
                  </a:lnTo>
                  <a:close/>
                  <a:moveTo>
                    <a:pt x="13508" y="1"/>
                  </a:moveTo>
                  <a:cubicBezTo>
                    <a:pt x="13130" y="1"/>
                    <a:pt x="12712" y="61"/>
                    <a:pt x="12294" y="200"/>
                  </a:cubicBezTo>
                  <a:cubicBezTo>
                    <a:pt x="11896" y="339"/>
                    <a:pt x="11439" y="538"/>
                    <a:pt x="11001" y="737"/>
                  </a:cubicBezTo>
                  <a:cubicBezTo>
                    <a:pt x="10106" y="1135"/>
                    <a:pt x="9131" y="1592"/>
                    <a:pt x="8017" y="1851"/>
                  </a:cubicBezTo>
                  <a:cubicBezTo>
                    <a:pt x="7047" y="2098"/>
                    <a:pt x="6078" y="2173"/>
                    <a:pt x="5191" y="2173"/>
                  </a:cubicBezTo>
                  <a:cubicBezTo>
                    <a:pt x="5077" y="2173"/>
                    <a:pt x="4965" y="2171"/>
                    <a:pt x="4854" y="2169"/>
                  </a:cubicBezTo>
                  <a:cubicBezTo>
                    <a:pt x="3860" y="2129"/>
                    <a:pt x="2984" y="1970"/>
                    <a:pt x="2268" y="1791"/>
                  </a:cubicBezTo>
                  <a:cubicBezTo>
                    <a:pt x="1552" y="1632"/>
                    <a:pt x="995" y="1393"/>
                    <a:pt x="597" y="1254"/>
                  </a:cubicBezTo>
                  <a:cubicBezTo>
                    <a:pt x="398" y="1175"/>
                    <a:pt x="279" y="1095"/>
                    <a:pt x="160" y="1055"/>
                  </a:cubicBezTo>
                  <a:cubicBezTo>
                    <a:pt x="120" y="1047"/>
                    <a:pt x="86" y="1036"/>
                    <a:pt x="61" y="1026"/>
                  </a:cubicBezTo>
                  <a:lnTo>
                    <a:pt x="61" y="1026"/>
                  </a:lnTo>
                  <a:lnTo>
                    <a:pt x="160" y="1075"/>
                  </a:lnTo>
                  <a:cubicBezTo>
                    <a:pt x="259" y="1135"/>
                    <a:pt x="378" y="1194"/>
                    <a:pt x="577" y="1294"/>
                  </a:cubicBezTo>
                  <a:cubicBezTo>
                    <a:pt x="955" y="1473"/>
                    <a:pt x="1532" y="1692"/>
                    <a:pt x="2248" y="1891"/>
                  </a:cubicBezTo>
                  <a:cubicBezTo>
                    <a:pt x="2964" y="2090"/>
                    <a:pt x="3840" y="2269"/>
                    <a:pt x="4834" y="2289"/>
                  </a:cubicBezTo>
                  <a:cubicBezTo>
                    <a:pt x="4992" y="2295"/>
                    <a:pt x="5152" y="2298"/>
                    <a:pt x="5314" y="2298"/>
                  </a:cubicBezTo>
                  <a:cubicBezTo>
                    <a:pt x="6176" y="2298"/>
                    <a:pt x="7099" y="2205"/>
                    <a:pt x="8037" y="1970"/>
                  </a:cubicBezTo>
                  <a:cubicBezTo>
                    <a:pt x="9151" y="1732"/>
                    <a:pt x="10146" y="1234"/>
                    <a:pt x="11041" y="836"/>
                  </a:cubicBezTo>
                  <a:cubicBezTo>
                    <a:pt x="11498" y="598"/>
                    <a:pt x="11916" y="438"/>
                    <a:pt x="12334" y="279"/>
                  </a:cubicBezTo>
                  <a:cubicBezTo>
                    <a:pt x="12732" y="140"/>
                    <a:pt x="13130" y="80"/>
                    <a:pt x="13508" y="80"/>
                  </a:cubicBezTo>
                  <a:cubicBezTo>
                    <a:pt x="14263" y="80"/>
                    <a:pt x="14820" y="299"/>
                    <a:pt x="15179" y="538"/>
                  </a:cubicBezTo>
                  <a:cubicBezTo>
                    <a:pt x="15502" y="767"/>
                    <a:pt x="15607" y="977"/>
                    <a:pt x="15651" y="977"/>
                  </a:cubicBezTo>
                  <a:cubicBezTo>
                    <a:pt x="15652" y="977"/>
                    <a:pt x="15654" y="976"/>
                    <a:pt x="15656" y="976"/>
                  </a:cubicBezTo>
                  <a:cubicBezTo>
                    <a:pt x="15676" y="976"/>
                    <a:pt x="15616" y="936"/>
                    <a:pt x="15557" y="856"/>
                  </a:cubicBezTo>
                  <a:cubicBezTo>
                    <a:pt x="15477" y="757"/>
                    <a:pt x="15377" y="637"/>
                    <a:pt x="15198" y="498"/>
                  </a:cubicBezTo>
                  <a:cubicBezTo>
                    <a:pt x="14860" y="259"/>
                    <a:pt x="14263" y="1"/>
                    <a:pt x="13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11" name="Google Shape;310;p17">
              <a:extLst>
                <a:ext uri="{FF2B5EF4-FFF2-40B4-BE49-F238E27FC236}">
                  <a16:creationId xmlns:a16="http://schemas.microsoft.com/office/drawing/2014/main" xmlns="" id="{461B1E5C-9F23-4C32-8EB3-E663BB4AF4AF}"/>
                </a:ext>
              </a:extLst>
            </p:cNvPr>
            <p:cNvSpPr/>
            <p:nvPr/>
          </p:nvSpPr>
          <p:spPr>
            <a:xfrm>
              <a:off x="1569224" y="1536140"/>
              <a:ext cx="974153" cy="980513"/>
            </a:xfrm>
            <a:custGeom>
              <a:avLst/>
              <a:gdLst/>
              <a:ahLst/>
              <a:cxnLst/>
              <a:rect l="l" t="t" r="r" b="b"/>
              <a:pathLst>
                <a:path w="24508" h="24668" extrusionOk="0">
                  <a:moveTo>
                    <a:pt x="21007" y="1"/>
                  </a:moveTo>
                  <a:lnTo>
                    <a:pt x="20848" y="120"/>
                  </a:lnTo>
                  <a:lnTo>
                    <a:pt x="15278" y="3621"/>
                  </a:lnTo>
                  <a:lnTo>
                    <a:pt x="9350" y="3820"/>
                  </a:lnTo>
                  <a:cubicBezTo>
                    <a:pt x="9350" y="3820"/>
                    <a:pt x="5172" y="3820"/>
                    <a:pt x="3601" y="7103"/>
                  </a:cubicBezTo>
                  <a:cubicBezTo>
                    <a:pt x="3422" y="7480"/>
                    <a:pt x="0" y="14324"/>
                    <a:pt x="0" y="14324"/>
                  </a:cubicBezTo>
                  <a:lnTo>
                    <a:pt x="5292" y="16253"/>
                  </a:lnTo>
                  <a:lnTo>
                    <a:pt x="6127" y="13826"/>
                  </a:lnTo>
                  <a:lnTo>
                    <a:pt x="7241" y="19376"/>
                  </a:lnTo>
                  <a:lnTo>
                    <a:pt x="5670" y="23952"/>
                  </a:lnTo>
                  <a:lnTo>
                    <a:pt x="18938" y="24668"/>
                  </a:lnTo>
                  <a:lnTo>
                    <a:pt x="17844" y="18024"/>
                  </a:lnTo>
                  <a:lnTo>
                    <a:pt x="18839" y="10067"/>
                  </a:lnTo>
                  <a:lnTo>
                    <a:pt x="24508" y="4596"/>
                  </a:lnTo>
                  <a:lnTo>
                    <a:pt x="2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12" name="Google Shape;311;p17">
              <a:extLst>
                <a:ext uri="{FF2B5EF4-FFF2-40B4-BE49-F238E27FC236}">
                  <a16:creationId xmlns:a16="http://schemas.microsoft.com/office/drawing/2014/main" xmlns="" id="{2DF17F05-2168-47A8-B92B-A94CBF6A2151}"/>
                </a:ext>
              </a:extLst>
            </p:cNvPr>
            <p:cNvSpPr/>
            <p:nvPr/>
          </p:nvSpPr>
          <p:spPr>
            <a:xfrm>
              <a:off x="1883917" y="2145015"/>
              <a:ext cx="292588" cy="181412"/>
            </a:xfrm>
            <a:custGeom>
              <a:avLst/>
              <a:gdLst/>
              <a:ahLst/>
              <a:cxnLst/>
              <a:rect l="l" t="t" r="r" b="b"/>
              <a:pathLst>
                <a:path w="7361" h="4564" extrusionOk="0">
                  <a:moveTo>
                    <a:pt x="7341" y="0"/>
                  </a:moveTo>
                  <a:cubicBezTo>
                    <a:pt x="7321" y="0"/>
                    <a:pt x="7341" y="537"/>
                    <a:pt x="7003" y="1373"/>
                  </a:cubicBezTo>
                  <a:cubicBezTo>
                    <a:pt x="6664" y="2169"/>
                    <a:pt x="5869" y="3163"/>
                    <a:pt x="4715" y="3760"/>
                  </a:cubicBezTo>
                  <a:cubicBezTo>
                    <a:pt x="3521" y="4357"/>
                    <a:pt x="2288" y="4456"/>
                    <a:pt x="1433" y="4456"/>
                  </a:cubicBezTo>
                  <a:cubicBezTo>
                    <a:pt x="637" y="4456"/>
                    <a:pt x="104" y="4374"/>
                    <a:pt x="14" y="4374"/>
                  </a:cubicBezTo>
                  <a:cubicBezTo>
                    <a:pt x="5" y="4374"/>
                    <a:pt x="0" y="4375"/>
                    <a:pt x="0" y="4377"/>
                  </a:cubicBezTo>
                  <a:lnTo>
                    <a:pt x="378" y="4456"/>
                  </a:lnTo>
                  <a:cubicBezTo>
                    <a:pt x="637" y="4476"/>
                    <a:pt x="975" y="4516"/>
                    <a:pt x="1433" y="4556"/>
                  </a:cubicBezTo>
                  <a:cubicBezTo>
                    <a:pt x="1537" y="4561"/>
                    <a:pt x="1649" y="4563"/>
                    <a:pt x="1765" y="4563"/>
                  </a:cubicBezTo>
                  <a:cubicBezTo>
                    <a:pt x="2599" y="4563"/>
                    <a:pt x="3710" y="4420"/>
                    <a:pt x="4775" y="3879"/>
                  </a:cubicBezTo>
                  <a:cubicBezTo>
                    <a:pt x="6008" y="3263"/>
                    <a:pt x="6764" y="2208"/>
                    <a:pt x="7102" y="1393"/>
                  </a:cubicBezTo>
                  <a:cubicBezTo>
                    <a:pt x="7241" y="975"/>
                    <a:pt x="7321" y="617"/>
                    <a:pt x="7341" y="378"/>
                  </a:cubicBezTo>
                  <a:cubicBezTo>
                    <a:pt x="7361" y="120"/>
                    <a:pt x="7341" y="0"/>
                    <a:pt x="7341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13" name="Google Shape;312;p17">
              <a:extLst>
                <a:ext uri="{FF2B5EF4-FFF2-40B4-BE49-F238E27FC236}">
                  <a16:creationId xmlns:a16="http://schemas.microsoft.com/office/drawing/2014/main" xmlns="" id="{7372EDC6-0676-44CB-B2D0-D7518CDD9D5E}"/>
                </a:ext>
              </a:extLst>
            </p:cNvPr>
            <p:cNvSpPr/>
            <p:nvPr/>
          </p:nvSpPr>
          <p:spPr>
            <a:xfrm>
              <a:off x="1749486" y="1804207"/>
              <a:ext cx="110739" cy="512396"/>
            </a:xfrm>
            <a:custGeom>
              <a:avLst/>
              <a:gdLst/>
              <a:ahLst/>
              <a:cxnLst/>
              <a:rect l="l" t="t" r="r" b="b"/>
              <a:pathLst>
                <a:path w="2786" h="12891" extrusionOk="0">
                  <a:moveTo>
                    <a:pt x="60" y="0"/>
                  </a:moveTo>
                  <a:cubicBezTo>
                    <a:pt x="1" y="0"/>
                    <a:pt x="578" y="2905"/>
                    <a:pt x="1333" y="6466"/>
                  </a:cubicBezTo>
                  <a:cubicBezTo>
                    <a:pt x="2070" y="10046"/>
                    <a:pt x="2686" y="12891"/>
                    <a:pt x="2746" y="12891"/>
                  </a:cubicBezTo>
                  <a:cubicBezTo>
                    <a:pt x="2786" y="12871"/>
                    <a:pt x="2229" y="9987"/>
                    <a:pt x="1473" y="6426"/>
                  </a:cubicBezTo>
                  <a:cubicBezTo>
                    <a:pt x="737" y="2845"/>
                    <a:pt x="100" y="0"/>
                    <a:pt x="60" y="0"/>
                  </a:cubicBezTo>
                  <a:close/>
                </a:path>
              </a:pathLst>
            </a:custGeom>
            <a:solidFill>
              <a:srgbClr val="43478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14" name="Google Shape;313;p17">
              <a:extLst>
                <a:ext uri="{FF2B5EF4-FFF2-40B4-BE49-F238E27FC236}">
                  <a16:creationId xmlns:a16="http://schemas.microsoft.com/office/drawing/2014/main" xmlns="" id="{60E03D70-A5C7-48E4-9386-B6FC55A6C0C3}"/>
                </a:ext>
              </a:extLst>
            </p:cNvPr>
            <p:cNvSpPr/>
            <p:nvPr/>
          </p:nvSpPr>
          <p:spPr>
            <a:xfrm>
              <a:off x="2002528" y="1037210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00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6" name="Picture 6" descr="6,523 Thank You Cartoon Stock Photos and Images - 123R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3548" y="-11693"/>
            <a:ext cx="7308574" cy="5027641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39"/>
          <p:cNvSpPr txBox="1">
            <a:spLocks noGrp="1"/>
          </p:cNvSpPr>
          <p:nvPr>
            <p:ph type="title" idx="1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50000"/>
                  </a:schemeClr>
                </a:solidFill>
              </a:rPr>
              <a:t>TABLE OF CONTENTS</a:t>
            </a:r>
            <a:endParaRPr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48" name="Google Shape;1848;p39"/>
          <p:cNvSpPr/>
          <p:nvPr/>
        </p:nvSpPr>
        <p:spPr>
          <a:xfrm>
            <a:off x="4613198" y="1703038"/>
            <a:ext cx="693600" cy="693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849" name="Google Shape;1849;p39"/>
          <p:cNvSpPr/>
          <p:nvPr/>
        </p:nvSpPr>
        <p:spPr>
          <a:xfrm>
            <a:off x="4613198" y="3199893"/>
            <a:ext cx="693600" cy="693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850" name="Google Shape;1850;p39"/>
          <p:cNvSpPr/>
          <p:nvPr/>
        </p:nvSpPr>
        <p:spPr>
          <a:xfrm>
            <a:off x="723048" y="1703038"/>
            <a:ext cx="693600" cy="693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851" name="Google Shape;1851;p39"/>
          <p:cNvSpPr/>
          <p:nvPr/>
        </p:nvSpPr>
        <p:spPr>
          <a:xfrm>
            <a:off x="723048" y="3199893"/>
            <a:ext cx="693600" cy="693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852" name="Google Shape;1852;p39"/>
          <p:cNvSpPr txBox="1">
            <a:spLocks noGrp="1"/>
          </p:cNvSpPr>
          <p:nvPr>
            <p:ph type="subTitle" idx="1"/>
          </p:nvPr>
        </p:nvSpPr>
        <p:spPr>
          <a:xfrm>
            <a:off x="1427225" y="2072175"/>
            <a:ext cx="29484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chemeClr val="dk2"/>
                </a:solidFill>
              </a:rPr>
              <a:t>Overview of credit card complaints analysis and Problem Statements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53" name="Google Shape;1853;p39"/>
          <p:cNvSpPr txBox="1">
            <a:spLocks noGrp="1"/>
          </p:cNvSpPr>
          <p:nvPr>
            <p:ph type="subTitle" idx="2"/>
          </p:nvPr>
        </p:nvSpPr>
        <p:spPr>
          <a:xfrm>
            <a:off x="1427225" y="1474175"/>
            <a:ext cx="317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chemeClr val="accent5">
                    <a:lumMod val="75000"/>
                  </a:schemeClr>
                </a:solidFill>
              </a:rPr>
              <a:t>OVERVIEW</a:t>
            </a:r>
            <a:endParaRPr sz="200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854" name="Google Shape;1854;p39"/>
          <p:cNvSpPr txBox="1">
            <a:spLocks noGrp="1"/>
          </p:cNvSpPr>
          <p:nvPr>
            <p:ph type="title"/>
          </p:nvPr>
        </p:nvSpPr>
        <p:spPr>
          <a:xfrm>
            <a:off x="713225" y="1800838"/>
            <a:ext cx="7113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55" name="Google Shape;1855;p39"/>
          <p:cNvSpPr txBox="1">
            <a:spLocks noGrp="1"/>
          </p:cNvSpPr>
          <p:nvPr>
            <p:ph type="subTitle" idx="3"/>
          </p:nvPr>
        </p:nvSpPr>
        <p:spPr>
          <a:xfrm>
            <a:off x="1427225" y="3288495"/>
            <a:ext cx="29484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Approach used for the project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56" name="Google Shape;1856;p39"/>
          <p:cNvSpPr txBox="1">
            <a:spLocks noGrp="1"/>
          </p:cNvSpPr>
          <p:nvPr>
            <p:ph type="subTitle" idx="4"/>
          </p:nvPr>
        </p:nvSpPr>
        <p:spPr>
          <a:xfrm>
            <a:off x="1427225" y="2960125"/>
            <a:ext cx="317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chemeClr val="accent1">
                    <a:lumMod val="75000"/>
                  </a:schemeClr>
                </a:solidFill>
              </a:rPr>
              <a:t>METHODOLOGY </a:t>
            </a:r>
            <a:endParaRPr sz="200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57" name="Google Shape;1857;p39"/>
          <p:cNvSpPr txBox="1">
            <a:spLocks noGrp="1"/>
          </p:cNvSpPr>
          <p:nvPr>
            <p:ph type="title" idx="5"/>
          </p:nvPr>
        </p:nvSpPr>
        <p:spPr>
          <a:xfrm>
            <a:off x="713225" y="3297693"/>
            <a:ext cx="7113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58" name="Google Shape;1858;p39"/>
          <p:cNvSpPr txBox="1">
            <a:spLocks noGrp="1"/>
          </p:cNvSpPr>
          <p:nvPr>
            <p:ph type="subTitle" idx="6"/>
          </p:nvPr>
        </p:nvSpPr>
        <p:spPr>
          <a:xfrm>
            <a:off x="5353519" y="1896329"/>
            <a:ext cx="29484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Source of Data, description of size and columns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59" name="Google Shape;1859;p39"/>
          <p:cNvSpPr txBox="1">
            <a:spLocks noGrp="1"/>
          </p:cNvSpPr>
          <p:nvPr>
            <p:ph type="subTitle" idx="7"/>
          </p:nvPr>
        </p:nvSpPr>
        <p:spPr>
          <a:xfrm>
            <a:off x="5318350" y="1474175"/>
            <a:ext cx="317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0B050"/>
                </a:solidFill>
              </a:rPr>
              <a:t>DATASET DESCRIPTION</a:t>
            </a:r>
            <a:endParaRPr sz="2000">
              <a:solidFill>
                <a:srgbClr val="00B050"/>
              </a:solidFill>
            </a:endParaRPr>
          </a:p>
        </p:txBody>
      </p:sp>
      <p:sp>
        <p:nvSpPr>
          <p:cNvPr id="1860" name="Google Shape;1860;p39"/>
          <p:cNvSpPr txBox="1">
            <a:spLocks noGrp="1"/>
          </p:cNvSpPr>
          <p:nvPr>
            <p:ph type="title" idx="8"/>
          </p:nvPr>
        </p:nvSpPr>
        <p:spPr>
          <a:xfrm>
            <a:off x="4604350" y="1800838"/>
            <a:ext cx="7113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61" name="Google Shape;1861;p39"/>
          <p:cNvSpPr txBox="1">
            <a:spLocks noGrp="1"/>
          </p:cNvSpPr>
          <p:nvPr>
            <p:ph type="subTitle" idx="9"/>
          </p:nvPr>
        </p:nvSpPr>
        <p:spPr>
          <a:xfrm>
            <a:off x="5359382" y="3247463"/>
            <a:ext cx="2948400" cy="4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Final conclusions on analysis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62" name="Google Shape;1862;p39"/>
          <p:cNvSpPr txBox="1">
            <a:spLocks noGrp="1"/>
          </p:cNvSpPr>
          <p:nvPr>
            <p:ph type="subTitle" idx="13"/>
          </p:nvPr>
        </p:nvSpPr>
        <p:spPr>
          <a:xfrm>
            <a:off x="5318350" y="2960125"/>
            <a:ext cx="31770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chemeClr val="accent3">
                    <a:lumMod val="75000"/>
                  </a:schemeClr>
                </a:solidFill>
              </a:rPr>
              <a:t>RESULTS AND FINDINGS</a:t>
            </a:r>
            <a:endParaRPr sz="200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863" name="Google Shape;1863;p39"/>
          <p:cNvSpPr txBox="1">
            <a:spLocks noGrp="1"/>
          </p:cNvSpPr>
          <p:nvPr>
            <p:ph type="title" idx="14"/>
          </p:nvPr>
        </p:nvSpPr>
        <p:spPr>
          <a:xfrm>
            <a:off x="4604350" y="3297693"/>
            <a:ext cx="7113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2" grpId="0" build="p"/>
      <p:bldP spid="1853" grpId="0" build="p"/>
      <p:bldP spid="1855" grpId="0" build="p"/>
      <p:bldP spid="1856" grpId="0" build="p"/>
      <p:bldP spid="1858" grpId="0" build="p"/>
      <p:bldP spid="1859" grpId="0" build="p"/>
      <p:bldP spid="1861" grpId="0" build="p"/>
      <p:bldP spid="186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8" name="Google Shape;1528;p39"/>
          <p:cNvGrpSpPr/>
          <p:nvPr/>
        </p:nvGrpSpPr>
        <p:grpSpPr>
          <a:xfrm>
            <a:off x="208482" y="336499"/>
            <a:ext cx="8606333" cy="4359859"/>
            <a:chOff x="457200" y="1054950"/>
            <a:chExt cx="8229600" cy="3401200"/>
          </a:xfrm>
        </p:grpSpPr>
        <p:sp>
          <p:nvSpPr>
            <p:cNvPr id="1529" name="Google Shape;1529;p39"/>
            <p:cNvSpPr/>
            <p:nvPr/>
          </p:nvSpPr>
          <p:spPr>
            <a:xfrm>
              <a:off x="4896900" y="3369550"/>
              <a:ext cx="3789900" cy="1086600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4896900" y="1054950"/>
              <a:ext cx="3789900" cy="1086600"/>
            </a:xfrm>
            <a:prstGeom prst="roundRect">
              <a:avLst>
                <a:gd name="adj" fmla="val 16667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9"/>
            <p:cNvSpPr/>
            <p:nvPr/>
          </p:nvSpPr>
          <p:spPr>
            <a:xfrm>
              <a:off x="4896900" y="2212250"/>
              <a:ext cx="3789900" cy="1086600"/>
            </a:xfrm>
            <a:prstGeom prst="roundRect">
              <a:avLst>
                <a:gd name="adj" fmla="val 16667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9"/>
            <p:cNvSpPr/>
            <p:nvPr/>
          </p:nvSpPr>
          <p:spPr>
            <a:xfrm>
              <a:off x="457200" y="1977350"/>
              <a:ext cx="3426300" cy="1556400"/>
            </a:xfrm>
            <a:prstGeom prst="roundRect">
              <a:avLst>
                <a:gd name="adj" fmla="val 16667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33" name="Google Shape;1533;p39"/>
            <p:cNvCxnSpPr>
              <a:stCxn id="1532" idx="3"/>
              <a:endCxn id="1530" idx="1"/>
            </p:cNvCxnSpPr>
            <p:nvPr/>
          </p:nvCxnSpPr>
          <p:spPr>
            <a:xfrm rot="10800000" flipH="1">
              <a:off x="3883500" y="1598150"/>
              <a:ext cx="1013400" cy="11574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34" name="Google Shape;1534;p39"/>
            <p:cNvCxnSpPr>
              <a:stCxn id="1532" idx="3"/>
              <a:endCxn id="1529" idx="1"/>
            </p:cNvCxnSpPr>
            <p:nvPr/>
          </p:nvCxnSpPr>
          <p:spPr>
            <a:xfrm>
              <a:off x="3883500" y="2755550"/>
              <a:ext cx="1013400" cy="11574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35" name="Google Shape;1535;p39"/>
            <p:cNvCxnSpPr>
              <a:endCxn id="1531" idx="1"/>
            </p:cNvCxnSpPr>
            <p:nvPr/>
          </p:nvCxnSpPr>
          <p:spPr>
            <a:xfrm>
              <a:off x="3883500" y="2754950"/>
              <a:ext cx="1013400" cy="6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38" name="Google Shape;1538;p39"/>
          <p:cNvSpPr txBox="1"/>
          <p:nvPr/>
        </p:nvSpPr>
        <p:spPr>
          <a:xfrm>
            <a:off x="650275" y="2453215"/>
            <a:ext cx="31647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Overview</a:t>
            </a:r>
            <a:endParaRPr sz="24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40" name="Google Shape;1540;p39"/>
          <p:cNvGrpSpPr/>
          <p:nvPr/>
        </p:nvGrpSpPr>
        <p:grpSpPr>
          <a:xfrm>
            <a:off x="4893870" y="482803"/>
            <a:ext cx="3979468" cy="1039209"/>
            <a:chOff x="5141100" y="1086675"/>
            <a:chExt cx="3711282" cy="903971"/>
          </a:xfrm>
        </p:grpSpPr>
        <p:sp>
          <p:nvSpPr>
            <p:cNvPr id="1541" name="Google Shape;1541;p39"/>
            <p:cNvSpPr txBox="1"/>
            <p:nvPr/>
          </p:nvSpPr>
          <p:spPr>
            <a:xfrm>
              <a:off x="5141101" y="1500285"/>
              <a:ext cx="3711281" cy="4903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indent="-180340">
                <a:buSzPts val="1400"/>
                <a:buFont typeface="Roboto"/>
                <a:buChar char="✓"/>
              </a:pPr>
              <a:r>
                <a:rPr lang="en-IN" sz="1200" dirty="0" smtClean="0"/>
                <a:t>Determines customers overall satisfaction</a:t>
              </a:r>
            </a:p>
            <a:p>
              <a:pPr marL="182880" indent="-180340">
                <a:buSzPts val="1400"/>
                <a:buFont typeface="Roboto"/>
                <a:buChar char="✓"/>
              </a:pPr>
              <a:r>
                <a:rPr lang="en-IN" sz="1200" dirty="0" smtClean="0"/>
                <a:t>Assist companies to enhance functionality and security based on the sentiments</a:t>
              </a:r>
            </a:p>
            <a:p>
              <a:pPr marL="182880" lvl="0" indent="-18034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42" name="Google Shape;1542;p39"/>
            <p:cNvSpPr txBox="1"/>
            <p:nvPr/>
          </p:nvSpPr>
          <p:spPr>
            <a:xfrm>
              <a:off x="5141100" y="1086675"/>
              <a:ext cx="2972400" cy="4645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IN" b="1" dirty="0" smtClean="0"/>
                <a:t>Why credit card complaints analysis is important?</a:t>
              </a:r>
            </a:p>
          </p:txBody>
        </p:sp>
      </p:grpSp>
      <p:grpSp>
        <p:nvGrpSpPr>
          <p:cNvPr id="1543" name="Google Shape;1543;p39"/>
          <p:cNvGrpSpPr/>
          <p:nvPr/>
        </p:nvGrpSpPr>
        <p:grpSpPr>
          <a:xfrm>
            <a:off x="4864608" y="3230563"/>
            <a:ext cx="3950208" cy="1297549"/>
            <a:chOff x="5141100" y="3311460"/>
            <a:chExt cx="3449625" cy="901492"/>
          </a:xfrm>
        </p:grpSpPr>
        <p:sp>
          <p:nvSpPr>
            <p:cNvPr id="1544" name="Google Shape;1544;p39"/>
            <p:cNvSpPr txBox="1"/>
            <p:nvPr/>
          </p:nvSpPr>
          <p:spPr>
            <a:xfrm>
              <a:off x="5141100" y="3636052"/>
              <a:ext cx="3436849" cy="5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indent="-180340">
                <a:buSzPts val="1400"/>
                <a:buFont typeface="Roboto"/>
                <a:buChar char="✓"/>
              </a:pPr>
              <a:r>
                <a:rPr lang="en-US" sz="1200" dirty="0" smtClean="0"/>
                <a:t>ML is incorporated with transformers to build a model that can predict the intent behind the complaints</a:t>
              </a:r>
            </a:p>
            <a:p>
              <a:pPr marL="182880" indent="-180340">
                <a:buSzPts val="1400"/>
                <a:buFont typeface="Roboto"/>
                <a:buChar char="✓"/>
              </a:pPr>
              <a:r>
                <a:rPr lang="en-US" sz="1200" dirty="0" smtClean="0"/>
                <a:t>Used to address the issues for improving customer happiness</a:t>
              </a:r>
              <a:endParaRPr lang="en-IN" sz="1200" dirty="0" smtClean="0"/>
            </a:p>
          </p:txBody>
        </p:sp>
        <p:sp>
          <p:nvSpPr>
            <p:cNvPr id="1545" name="Google Shape;1545;p39"/>
            <p:cNvSpPr txBox="1"/>
            <p:nvPr/>
          </p:nvSpPr>
          <p:spPr>
            <a:xfrm>
              <a:off x="5173041" y="3311460"/>
              <a:ext cx="3417684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IN" b="1" dirty="0" smtClean="0"/>
                <a:t>What is the importance of Machine Learning model?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46" name="Google Shape;1546;p39"/>
          <p:cNvGrpSpPr/>
          <p:nvPr/>
        </p:nvGrpSpPr>
        <p:grpSpPr>
          <a:xfrm>
            <a:off x="4901182" y="1971037"/>
            <a:ext cx="4001416" cy="1079402"/>
            <a:chOff x="5272624" y="2269963"/>
            <a:chExt cx="3164702" cy="942150"/>
          </a:xfrm>
        </p:grpSpPr>
        <p:sp>
          <p:nvSpPr>
            <p:cNvPr id="1547" name="Google Shape;1547;p39"/>
            <p:cNvSpPr txBox="1"/>
            <p:nvPr/>
          </p:nvSpPr>
          <p:spPr>
            <a:xfrm>
              <a:off x="5272626" y="2669051"/>
              <a:ext cx="3164700" cy="5430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indent="-180340">
                <a:buSzPts val="1400"/>
                <a:buFont typeface="Roboto"/>
                <a:buChar char="✓"/>
              </a:pPr>
              <a:r>
                <a:rPr lang="en-IN" sz="1200" dirty="0" smtClean="0"/>
                <a:t>Summarizing the complaints for analysis</a:t>
              </a:r>
            </a:p>
            <a:p>
              <a:pPr marL="182880" indent="-180340">
                <a:buSzPts val="1400"/>
                <a:buFont typeface="Roboto"/>
                <a:buChar char="✓"/>
              </a:pPr>
              <a:r>
                <a:rPr lang="en-IN" sz="1200" dirty="0" smtClean="0"/>
                <a:t>Predicting and Categorizing the sentiments (Emotions and Intent of the complaints)</a:t>
              </a:r>
            </a:p>
            <a:p>
              <a:pPr marL="182880" lvl="0" indent="-180340" algn="l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48" name="Google Shape;1548;p39"/>
            <p:cNvSpPr txBox="1"/>
            <p:nvPr/>
          </p:nvSpPr>
          <p:spPr>
            <a:xfrm>
              <a:off x="5272624" y="2269963"/>
              <a:ext cx="2886994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IN" b="1" dirty="0" smtClean="0"/>
                <a:t>What is the role of transformers in the analysis?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20" name="Google Shape;1879;p40"/>
          <p:cNvGrpSpPr/>
          <p:nvPr/>
        </p:nvGrpSpPr>
        <p:grpSpPr>
          <a:xfrm>
            <a:off x="419602" y="349309"/>
            <a:ext cx="865229" cy="588779"/>
            <a:chOff x="3492675" y="2373759"/>
            <a:chExt cx="943441" cy="642001"/>
          </a:xfrm>
        </p:grpSpPr>
        <p:sp>
          <p:nvSpPr>
            <p:cNvPr id="21" name="Google Shape;1880;p40"/>
            <p:cNvSpPr/>
            <p:nvPr/>
          </p:nvSpPr>
          <p:spPr>
            <a:xfrm>
              <a:off x="3492675" y="2373759"/>
              <a:ext cx="943440" cy="642001"/>
            </a:xfrm>
            <a:custGeom>
              <a:avLst/>
              <a:gdLst/>
              <a:ahLst/>
              <a:cxnLst/>
              <a:rect l="l" t="t" r="r" b="b"/>
              <a:pathLst>
                <a:path w="15458" h="10519" extrusionOk="0">
                  <a:moveTo>
                    <a:pt x="6448" y="1"/>
                  </a:moveTo>
                  <a:cubicBezTo>
                    <a:pt x="5834" y="1"/>
                    <a:pt x="5213" y="33"/>
                    <a:pt x="4576" y="82"/>
                  </a:cubicBezTo>
                  <a:cubicBezTo>
                    <a:pt x="2304" y="242"/>
                    <a:pt x="1088" y="1533"/>
                    <a:pt x="661" y="3719"/>
                  </a:cubicBezTo>
                  <a:cubicBezTo>
                    <a:pt x="373" y="5224"/>
                    <a:pt x="0" y="7634"/>
                    <a:pt x="1227" y="8797"/>
                  </a:cubicBezTo>
                  <a:cubicBezTo>
                    <a:pt x="2790" y="10296"/>
                    <a:pt x="5436" y="10519"/>
                    <a:pt x="7649" y="10519"/>
                  </a:cubicBezTo>
                  <a:cubicBezTo>
                    <a:pt x="8035" y="10519"/>
                    <a:pt x="8407" y="10512"/>
                    <a:pt x="8758" y="10504"/>
                  </a:cubicBezTo>
                  <a:cubicBezTo>
                    <a:pt x="10081" y="10483"/>
                    <a:pt x="11084" y="9811"/>
                    <a:pt x="11745" y="8840"/>
                  </a:cubicBezTo>
                  <a:cubicBezTo>
                    <a:pt x="12172" y="9075"/>
                    <a:pt x="12652" y="9224"/>
                    <a:pt x="13142" y="9224"/>
                  </a:cubicBezTo>
                  <a:cubicBezTo>
                    <a:pt x="14049" y="9224"/>
                    <a:pt x="14935" y="8755"/>
                    <a:pt x="15457" y="8029"/>
                  </a:cubicBezTo>
                  <a:lnTo>
                    <a:pt x="15457" y="8029"/>
                  </a:lnTo>
                  <a:cubicBezTo>
                    <a:pt x="15067" y="8172"/>
                    <a:pt x="14651" y="8257"/>
                    <a:pt x="14241" y="8257"/>
                  </a:cubicBezTo>
                  <a:cubicBezTo>
                    <a:pt x="13946" y="8257"/>
                    <a:pt x="13654" y="8213"/>
                    <a:pt x="13377" y="8114"/>
                  </a:cubicBezTo>
                  <a:cubicBezTo>
                    <a:pt x="13004" y="7997"/>
                    <a:pt x="12673" y="7773"/>
                    <a:pt x="12406" y="7496"/>
                  </a:cubicBezTo>
                  <a:cubicBezTo>
                    <a:pt x="12705" y="6589"/>
                    <a:pt x="12812" y="5576"/>
                    <a:pt x="12726" y="4584"/>
                  </a:cubicBezTo>
                  <a:cubicBezTo>
                    <a:pt x="12545" y="2695"/>
                    <a:pt x="11606" y="946"/>
                    <a:pt x="9878" y="455"/>
                  </a:cubicBezTo>
                  <a:cubicBezTo>
                    <a:pt x="8718" y="115"/>
                    <a:pt x="7595" y="1"/>
                    <a:pt x="6448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81;p40"/>
            <p:cNvSpPr/>
            <p:nvPr/>
          </p:nvSpPr>
          <p:spPr>
            <a:xfrm>
              <a:off x="3697075" y="2473609"/>
              <a:ext cx="345810" cy="461284"/>
            </a:xfrm>
            <a:custGeom>
              <a:avLst/>
              <a:gdLst/>
              <a:ahLst/>
              <a:cxnLst/>
              <a:rect l="l" t="t" r="r" b="b"/>
              <a:pathLst>
                <a:path w="5666" h="7558" extrusionOk="0">
                  <a:moveTo>
                    <a:pt x="4380" y="2560"/>
                  </a:moveTo>
                  <a:cubicBezTo>
                    <a:pt x="4710" y="2560"/>
                    <a:pt x="5022" y="2618"/>
                    <a:pt x="5245" y="2784"/>
                  </a:cubicBezTo>
                  <a:lnTo>
                    <a:pt x="5245" y="2784"/>
                  </a:lnTo>
                  <a:cubicBezTo>
                    <a:pt x="4891" y="3172"/>
                    <a:pt x="4289" y="3247"/>
                    <a:pt x="3748" y="3247"/>
                  </a:cubicBezTo>
                  <a:cubicBezTo>
                    <a:pt x="3602" y="3247"/>
                    <a:pt x="3460" y="3242"/>
                    <a:pt x="3329" y="3236"/>
                  </a:cubicBezTo>
                  <a:cubicBezTo>
                    <a:pt x="2972" y="3225"/>
                    <a:pt x="2620" y="3164"/>
                    <a:pt x="2279" y="3061"/>
                  </a:cubicBezTo>
                  <a:lnTo>
                    <a:pt x="2279" y="3061"/>
                  </a:lnTo>
                  <a:cubicBezTo>
                    <a:pt x="2533" y="2944"/>
                    <a:pt x="2798" y="2851"/>
                    <a:pt x="3062" y="2777"/>
                  </a:cubicBezTo>
                  <a:cubicBezTo>
                    <a:pt x="3406" y="2678"/>
                    <a:pt x="3912" y="2560"/>
                    <a:pt x="4380" y="2560"/>
                  </a:cubicBezTo>
                  <a:close/>
                  <a:moveTo>
                    <a:pt x="3906" y="5437"/>
                  </a:moveTo>
                  <a:cubicBezTo>
                    <a:pt x="4033" y="5437"/>
                    <a:pt x="4156" y="5468"/>
                    <a:pt x="4261" y="5537"/>
                  </a:cubicBezTo>
                  <a:lnTo>
                    <a:pt x="4261" y="5537"/>
                  </a:lnTo>
                  <a:cubicBezTo>
                    <a:pt x="3960" y="5912"/>
                    <a:pt x="3513" y="6021"/>
                    <a:pt x="3049" y="6021"/>
                  </a:cubicBezTo>
                  <a:cubicBezTo>
                    <a:pt x="3025" y="6021"/>
                    <a:pt x="3000" y="6020"/>
                    <a:pt x="2976" y="6020"/>
                  </a:cubicBezTo>
                  <a:lnTo>
                    <a:pt x="2976" y="6020"/>
                  </a:lnTo>
                  <a:cubicBezTo>
                    <a:pt x="3125" y="5695"/>
                    <a:pt x="3536" y="5437"/>
                    <a:pt x="3906" y="5437"/>
                  </a:cubicBezTo>
                  <a:close/>
                  <a:moveTo>
                    <a:pt x="3736" y="1"/>
                  </a:moveTo>
                  <a:cubicBezTo>
                    <a:pt x="2739" y="1"/>
                    <a:pt x="1767" y="270"/>
                    <a:pt x="929" y="846"/>
                  </a:cubicBezTo>
                  <a:cubicBezTo>
                    <a:pt x="310" y="1273"/>
                    <a:pt x="1" y="2041"/>
                    <a:pt x="609" y="2606"/>
                  </a:cubicBezTo>
                  <a:cubicBezTo>
                    <a:pt x="836" y="2816"/>
                    <a:pt x="1108" y="2986"/>
                    <a:pt x="1403" y="3121"/>
                  </a:cubicBezTo>
                  <a:lnTo>
                    <a:pt x="1403" y="3121"/>
                  </a:lnTo>
                  <a:cubicBezTo>
                    <a:pt x="950" y="3435"/>
                    <a:pt x="568" y="3837"/>
                    <a:pt x="417" y="4313"/>
                  </a:cubicBezTo>
                  <a:cubicBezTo>
                    <a:pt x="65" y="5390"/>
                    <a:pt x="971" y="6030"/>
                    <a:pt x="1921" y="6233"/>
                  </a:cubicBezTo>
                  <a:cubicBezTo>
                    <a:pt x="2122" y="6274"/>
                    <a:pt x="2333" y="6310"/>
                    <a:pt x="2547" y="6332"/>
                  </a:cubicBezTo>
                  <a:lnTo>
                    <a:pt x="2547" y="6332"/>
                  </a:lnTo>
                  <a:cubicBezTo>
                    <a:pt x="2549" y="6579"/>
                    <a:pt x="2641" y="6832"/>
                    <a:pt x="2817" y="7001"/>
                  </a:cubicBezTo>
                  <a:cubicBezTo>
                    <a:pt x="3222" y="7417"/>
                    <a:pt x="3745" y="7492"/>
                    <a:pt x="4310" y="7556"/>
                  </a:cubicBezTo>
                  <a:cubicBezTo>
                    <a:pt x="4320" y="7557"/>
                    <a:pt x="4329" y="7558"/>
                    <a:pt x="4338" y="7558"/>
                  </a:cubicBezTo>
                  <a:cubicBezTo>
                    <a:pt x="4534" y="7558"/>
                    <a:pt x="4525" y="7235"/>
                    <a:pt x="4310" y="7215"/>
                  </a:cubicBezTo>
                  <a:cubicBezTo>
                    <a:pt x="3776" y="7155"/>
                    <a:pt x="2911" y="7022"/>
                    <a:pt x="2908" y="6356"/>
                  </a:cubicBezTo>
                  <a:lnTo>
                    <a:pt x="2908" y="6356"/>
                  </a:lnTo>
                  <a:cubicBezTo>
                    <a:pt x="2936" y="6356"/>
                    <a:pt x="2963" y="6357"/>
                    <a:pt x="2990" y="6357"/>
                  </a:cubicBezTo>
                  <a:cubicBezTo>
                    <a:pt x="3640" y="6357"/>
                    <a:pt x="4264" y="6179"/>
                    <a:pt x="4641" y="5582"/>
                  </a:cubicBezTo>
                  <a:cubicBezTo>
                    <a:pt x="4684" y="5518"/>
                    <a:pt x="4662" y="5433"/>
                    <a:pt x="4609" y="5369"/>
                  </a:cubicBezTo>
                  <a:cubicBezTo>
                    <a:pt x="4415" y="5155"/>
                    <a:pt x="4179" y="5066"/>
                    <a:pt x="3936" y="5066"/>
                  </a:cubicBezTo>
                  <a:cubicBezTo>
                    <a:pt x="3430" y="5066"/>
                    <a:pt x="2895" y="5452"/>
                    <a:pt x="2657" y="5892"/>
                  </a:cubicBezTo>
                  <a:cubicBezTo>
                    <a:pt x="2638" y="5924"/>
                    <a:pt x="2622" y="5958"/>
                    <a:pt x="2608" y="5993"/>
                  </a:cubicBezTo>
                  <a:lnTo>
                    <a:pt x="2608" y="5993"/>
                  </a:lnTo>
                  <a:cubicBezTo>
                    <a:pt x="2406" y="5970"/>
                    <a:pt x="2209" y="5935"/>
                    <a:pt x="2027" y="5902"/>
                  </a:cubicBezTo>
                  <a:cubicBezTo>
                    <a:pt x="1611" y="5838"/>
                    <a:pt x="1238" y="5689"/>
                    <a:pt x="929" y="5401"/>
                  </a:cubicBezTo>
                  <a:cubicBezTo>
                    <a:pt x="374" y="4868"/>
                    <a:pt x="854" y="4164"/>
                    <a:pt x="1270" y="3748"/>
                  </a:cubicBezTo>
                  <a:cubicBezTo>
                    <a:pt x="1444" y="3574"/>
                    <a:pt x="1638" y="3424"/>
                    <a:pt x="1845" y="3295"/>
                  </a:cubicBezTo>
                  <a:lnTo>
                    <a:pt x="1845" y="3295"/>
                  </a:lnTo>
                  <a:cubicBezTo>
                    <a:pt x="2334" y="3458"/>
                    <a:pt x="2853" y="3544"/>
                    <a:pt x="3318" y="3577"/>
                  </a:cubicBezTo>
                  <a:cubicBezTo>
                    <a:pt x="3433" y="3585"/>
                    <a:pt x="3554" y="3589"/>
                    <a:pt x="3677" y="3589"/>
                  </a:cubicBezTo>
                  <a:cubicBezTo>
                    <a:pt x="4398" y="3589"/>
                    <a:pt x="5212" y="3432"/>
                    <a:pt x="5622" y="2830"/>
                  </a:cubicBezTo>
                  <a:cubicBezTo>
                    <a:pt x="5665" y="2766"/>
                    <a:pt x="5654" y="2670"/>
                    <a:pt x="5601" y="2617"/>
                  </a:cubicBezTo>
                  <a:cubicBezTo>
                    <a:pt x="5306" y="2297"/>
                    <a:pt x="4866" y="2191"/>
                    <a:pt x="4397" y="2191"/>
                  </a:cubicBezTo>
                  <a:cubicBezTo>
                    <a:pt x="3833" y="2191"/>
                    <a:pt x="3228" y="2345"/>
                    <a:pt x="2785" y="2468"/>
                  </a:cubicBezTo>
                  <a:cubicBezTo>
                    <a:pt x="2475" y="2558"/>
                    <a:pt x="2125" y="2698"/>
                    <a:pt x="1789" y="2883"/>
                  </a:cubicBezTo>
                  <a:lnTo>
                    <a:pt x="1789" y="2883"/>
                  </a:lnTo>
                  <a:cubicBezTo>
                    <a:pt x="1620" y="2811"/>
                    <a:pt x="1453" y="2729"/>
                    <a:pt x="1291" y="2638"/>
                  </a:cubicBezTo>
                  <a:cubicBezTo>
                    <a:pt x="1185" y="2574"/>
                    <a:pt x="1078" y="2521"/>
                    <a:pt x="971" y="2436"/>
                  </a:cubicBezTo>
                  <a:cubicBezTo>
                    <a:pt x="427" y="2094"/>
                    <a:pt x="587" y="1710"/>
                    <a:pt x="897" y="1347"/>
                  </a:cubicBezTo>
                  <a:cubicBezTo>
                    <a:pt x="1121" y="1081"/>
                    <a:pt x="1451" y="931"/>
                    <a:pt x="1761" y="771"/>
                  </a:cubicBezTo>
                  <a:cubicBezTo>
                    <a:pt x="2393" y="455"/>
                    <a:pt x="3103" y="344"/>
                    <a:pt x="3816" y="344"/>
                  </a:cubicBezTo>
                  <a:cubicBezTo>
                    <a:pt x="3849" y="344"/>
                    <a:pt x="3882" y="344"/>
                    <a:pt x="3916" y="345"/>
                  </a:cubicBezTo>
                  <a:cubicBezTo>
                    <a:pt x="3922" y="345"/>
                    <a:pt x="3928" y="346"/>
                    <a:pt x="3934" y="346"/>
                  </a:cubicBezTo>
                  <a:cubicBezTo>
                    <a:pt x="4129" y="346"/>
                    <a:pt x="4122" y="14"/>
                    <a:pt x="3905" y="3"/>
                  </a:cubicBezTo>
                  <a:cubicBezTo>
                    <a:pt x="3849" y="2"/>
                    <a:pt x="3792" y="1"/>
                    <a:pt x="3736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82;p40"/>
            <p:cNvSpPr/>
            <p:nvPr/>
          </p:nvSpPr>
          <p:spPr>
            <a:xfrm>
              <a:off x="3521299" y="2441872"/>
              <a:ext cx="914816" cy="573217"/>
            </a:xfrm>
            <a:custGeom>
              <a:avLst/>
              <a:gdLst/>
              <a:ahLst/>
              <a:cxnLst/>
              <a:rect l="l" t="t" r="r" b="b"/>
              <a:pathLst>
                <a:path w="14989" h="9392" extrusionOk="0">
                  <a:moveTo>
                    <a:pt x="10657" y="1"/>
                  </a:moveTo>
                  <a:cubicBezTo>
                    <a:pt x="9591" y="758"/>
                    <a:pt x="9089" y="2081"/>
                    <a:pt x="8342" y="3158"/>
                  </a:cubicBezTo>
                  <a:cubicBezTo>
                    <a:pt x="7148" y="4918"/>
                    <a:pt x="5174" y="6124"/>
                    <a:pt x="3062" y="6390"/>
                  </a:cubicBezTo>
                  <a:cubicBezTo>
                    <a:pt x="2755" y="6429"/>
                    <a:pt x="2445" y="6448"/>
                    <a:pt x="2135" y="6448"/>
                  </a:cubicBezTo>
                  <a:cubicBezTo>
                    <a:pt x="1411" y="6448"/>
                    <a:pt x="687" y="6343"/>
                    <a:pt x="0" y="6134"/>
                  </a:cubicBezTo>
                  <a:lnTo>
                    <a:pt x="0" y="6134"/>
                  </a:lnTo>
                  <a:cubicBezTo>
                    <a:pt x="107" y="6732"/>
                    <a:pt x="342" y="7265"/>
                    <a:pt x="758" y="7671"/>
                  </a:cubicBezTo>
                  <a:cubicBezTo>
                    <a:pt x="2321" y="9170"/>
                    <a:pt x="4967" y="9392"/>
                    <a:pt x="7180" y="9392"/>
                  </a:cubicBezTo>
                  <a:cubicBezTo>
                    <a:pt x="7566" y="9392"/>
                    <a:pt x="7938" y="9385"/>
                    <a:pt x="8289" y="9377"/>
                  </a:cubicBezTo>
                  <a:cubicBezTo>
                    <a:pt x="9612" y="9345"/>
                    <a:pt x="10615" y="8684"/>
                    <a:pt x="11276" y="7713"/>
                  </a:cubicBezTo>
                  <a:cubicBezTo>
                    <a:pt x="11703" y="7948"/>
                    <a:pt x="12183" y="8097"/>
                    <a:pt x="12673" y="8097"/>
                  </a:cubicBezTo>
                  <a:cubicBezTo>
                    <a:pt x="13580" y="8097"/>
                    <a:pt x="14466" y="7628"/>
                    <a:pt x="14988" y="6892"/>
                  </a:cubicBezTo>
                  <a:lnTo>
                    <a:pt x="14988" y="6892"/>
                  </a:lnTo>
                  <a:cubicBezTo>
                    <a:pt x="14593" y="7049"/>
                    <a:pt x="14171" y="7139"/>
                    <a:pt x="13757" y="7139"/>
                  </a:cubicBezTo>
                  <a:cubicBezTo>
                    <a:pt x="13467" y="7139"/>
                    <a:pt x="13180" y="7095"/>
                    <a:pt x="12908" y="6998"/>
                  </a:cubicBezTo>
                  <a:cubicBezTo>
                    <a:pt x="12535" y="6881"/>
                    <a:pt x="12204" y="6657"/>
                    <a:pt x="11937" y="6380"/>
                  </a:cubicBezTo>
                  <a:cubicBezTo>
                    <a:pt x="12236" y="5473"/>
                    <a:pt x="12343" y="4460"/>
                    <a:pt x="12257" y="3468"/>
                  </a:cubicBezTo>
                  <a:cubicBezTo>
                    <a:pt x="12119" y="2091"/>
                    <a:pt x="11585" y="801"/>
                    <a:pt x="10657" y="1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148;p43"/>
          <p:cNvGrpSpPr/>
          <p:nvPr/>
        </p:nvGrpSpPr>
        <p:grpSpPr>
          <a:xfrm rot="-914551">
            <a:off x="3041382" y="4043184"/>
            <a:ext cx="1104634" cy="721908"/>
            <a:chOff x="713225" y="901338"/>
            <a:chExt cx="1204537" cy="787197"/>
          </a:xfrm>
        </p:grpSpPr>
        <p:sp>
          <p:nvSpPr>
            <p:cNvPr id="25" name="Google Shape;2149;p43"/>
            <p:cNvSpPr/>
            <p:nvPr/>
          </p:nvSpPr>
          <p:spPr>
            <a:xfrm>
              <a:off x="713225" y="901338"/>
              <a:ext cx="1204537" cy="787197"/>
            </a:xfrm>
            <a:custGeom>
              <a:avLst/>
              <a:gdLst/>
              <a:ahLst/>
              <a:cxnLst/>
              <a:rect l="l" t="t" r="r" b="b"/>
              <a:pathLst>
                <a:path w="19736" h="12898" extrusionOk="0">
                  <a:moveTo>
                    <a:pt x="8387" y="0"/>
                  </a:moveTo>
                  <a:cubicBezTo>
                    <a:pt x="7405" y="0"/>
                    <a:pt x="6377" y="208"/>
                    <a:pt x="5708" y="909"/>
                  </a:cubicBezTo>
                  <a:cubicBezTo>
                    <a:pt x="4673" y="1976"/>
                    <a:pt x="4054" y="3491"/>
                    <a:pt x="3702" y="5027"/>
                  </a:cubicBezTo>
                  <a:cubicBezTo>
                    <a:pt x="2984" y="5271"/>
                    <a:pt x="2231" y="5395"/>
                    <a:pt x="1480" y="5395"/>
                  </a:cubicBezTo>
                  <a:cubicBezTo>
                    <a:pt x="982" y="5395"/>
                    <a:pt x="485" y="5340"/>
                    <a:pt x="1" y="5229"/>
                  </a:cubicBezTo>
                  <a:lnTo>
                    <a:pt x="1" y="5229"/>
                  </a:lnTo>
                  <a:cubicBezTo>
                    <a:pt x="43" y="5645"/>
                    <a:pt x="459" y="5891"/>
                    <a:pt x="833" y="6051"/>
                  </a:cubicBezTo>
                  <a:cubicBezTo>
                    <a:pt x="1462" y="6316"/>
                    <a:pt x="2149" y="6446"/>
                    <a:pt x="2839" y="6446"/>
                  </a:cubicBezTo>
                  <a:cubicBezTo>
                    <a:pt x="3038" y="6446"/>
                    <a:pt x="3237" y="6435"/>
                    <a:pt x="3435" y="6414"/>
                  </a:cubicBezTo>
                  <a:lnTo>
                    <a:pt x="3435" y="6414"/>
                  </a:lnTo>
                  <a:cubicBezTo>
                    <a:pt x="3393" y="6659"/>
                    <a:pt x="3361" y="6894"/>
                    <a:pt x="3339" y="7139"/>
                  </a:cubicBezTo>
                  <a:cubicBezTo>
                    <a:pt x="3286" y="7640"/>
                    <a:pt x="3254" y="8163"/>
                    <a:pt x="3457" y="8632"/>
                  </a:cubicBezTo>
                  <a:cubicBezTo>
                    <a:pt x="3756" y="9326"/>
                    <a:pt x="4481" y="9710"/>
                    <a:pt x="5174" y="10019"/>
                  </a:cubicBezTo>
                  <a:cubicBezTo>
                    <a:pt x="8087" y="11310"/>
                    <a:pt x="11009" y="12281"/>
                    <a:pt x="14124" y="12857"/>
                  </a:cubicBezTo>
                  <a:cubicBezTo>
                    <a:pt x="14292" y="12887"/>
                    <a:pt x="14462" y="12897"/>
                    <a:pt x="14632" y="12897"/>
                  </a:cubicBezTo>
                  <a:cubicBezTo>
                    <a:pt x="14942" y="12897"/>
                    <a:pt x="15254" y="12864"/>
                    <a:pt x="15556" y="12864"/>
                  </a:cubicBezTo>
                  <a:cubicBezTo>
                    <a:pt x="15606" y="12864"/>
                    <a:pt x="15654" y="12865"/>
                    <a:pt x="15703" y="12867"/>
                  </a:cubicBezTo>
                  <a:cubicBezTo>
                    <a:pt x="15752" y="12870"/>
                    <a:pt x="15800" y="12872"/>
                    <a:pt x="15847" y="12872"/>
                  </a:cubicBezTo>
                  <a:cubicBezTo>
                    <a:pt x="16338" y="12872"/>
                    <a:pt x="16756" y="12719"/>
                    <a:pt x="17165" y="12398"/>
                  </a:cubicBezTo>
                  <a:cubicBezTo>
                    <a:pt x="18157" y="11619"/>
                    <a:pt x="18509" y="10670"/>
                    <a:pt x="18925" y="9539"/>
                  </a:cubicBezTo>
                  <a:cubicBezTo>
                    <a:pt x="19351" y="8334"/>
                    <a:pt x="19735" y="7118"/>
                    <a:pt x="19714" y="5859"/>
                  </a:cubicBezTo>
                  <a:cubicBezTo>
                    <a:pt x="19714" y="5784"/>
                    <a:pt x="19714" y="5731"/>
                    <a:pt x="19703" y="5667"/>
                  </a:cubicBezTo>
                  <a:cubicBezTo>
                    <a:pt x="19661" y="5037"/>
                    <a:pt x="19458" y="4408"/>
                    <a:pt x="19063" y="3949"/>
                  </a:cubicBezTo>
                  <a:cubicBezTo>
                    <a:pt x="18007" y="2733"/>
                    <a:pt x="16204" y="2147"/>
                    <a:pt x="14754" y="1624"/>
                  </a:cubicBezTo>
                  <a:cubicBezTo>
                    <a:pt x="12972" y="994"/>
                    <a:pt x="11201" y="269"/>
                    <a:pt x="9313" y="56"/>
                  </a:cubicBezTo>
                  <a:cubicBezTo>
                    <a:pt x="9018" y="22"/>
                    <a:pt x="8705" y="0"/>
                    <a:pt x="8387" y="0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150;p43"/>
            <p:cNvSpPr/>
            <p:nvPr/>
          </p:nvSpPr>
          <p:spPr>
            <a:xfrm>
              <a:off x="1132523" y="1090845"/>
              <a:ext cx="552161" cy="474955"/>
            </a:xfrm>
            <a:custGeom>
              <a:avLst/>
              <a:gdLst/>
              <a:ahLst/>
              <a:cxnLst/>
              <a:rect l="l" t="t" r="r" b="b"/>
              <a:pathLst>
                <a:path w="9047" h="7782" extrusionOk="0">
                  <a:moveTo>
                    <a:pt x="4753" y="1002"/>
                  </a:moveTo>
                  <a:cubicBezTo>
                    <a:pt x="5254" y="1002"/>
                    <a:pt x="5753" y="1052"/>
                    <a:pt x="6241" y="1132"/>
                  </a:cubicBezTo>
                  <a:cubicBezTo>
                    <a:pt x="6892" y="1250"/>
                    <a:pt x="7681" y="1442"/>
                    <a:pt x="8182" y="1879"/>
                  </a:cubicBezTo>
                  <a:cubicBezTo>
                    <a:pt x="8513" y="2199"/>
                    <a:pt x="8417" y="2508"/>
                    <a:pt x="7916" y="2775"/>
                  </a:cubicBezTo>
                  <a:cubicBezTo>
                    <a:pt x="7857" y="2781"/>
                    <a:pt x="7798" y="2783"/>
                    <a:pt x="7740" y="2783"/>
                  </a:cubicBezTo>
                  <a:cubicBezTo>
                    <a:pt x="7681" y="2783"/>
                    <a:pt x="7622" y="2781"/>
                    <a:pt x="7564" y="2775"/>
                  </a:cubicBezTo>
                  <a:cubicBezTo>
                    <a:pt x="7190" y="2775"/>
                    <a:pt x="6817" y="2733"/>
                    <a:pt x="6444" y="2679"/>
                  </a:cubicBezTo>
                  <a:cubicBezTo>
                    <a:pt x="5868" y="2583"/>
                    <a:pt x="5291" y="2423"/>
                    <a:pt x="4747" y="2210"/>
                  </a:cubicBezTo>
                  <a:cubicBezTo>
                    <a:pt x="4105" y="1986"/>
                    <a:pt x="3503" y="1654"/>
                    <a:pt x="2952" y="1248"/>
                  </a:cubicBezTo>
                  <a:lnTo>
                    <a:pt x="2952" y="1248"/>
                  </a:lnTo>
                  <a:cubicBezTo>
                    <a:pt x="3316" y="1150"/>
                    <a:pt x="3689" y="1086"/>
                    <a:pt x="4054" y="1036"/>
                  </a:cubicBezTo>
                  <a:cubicBezTo>
                    <a:pt x="4287" y="1013"/>
                    <a:pt x="4520" y="1002"/>
                    <a:pt x="4753" y="1002"/>
                  </a:cubicBezTo>
                  <a:close/>
                  <a:moveTo>
                    <a:pt x="4767" y="4769"/>
                  </a:moveTo>
                  <a:cubicBezTo>
                    <a:pt x="4954" y="4769"/>
                    <a:pt x="5141" y="4786"/>
                    <a:pt x="5323" y="4813"/>
                  </a:cubicBezTo>
                  <a:cubicBezTo>
                    <a:pt x="5612" y="4866"/>
                    <a:pt x="6614" y="5218"/>
                    <a:pt x="5910" y="5463"/>
                  </a:cubicBezTo>
                  <a:cubicBezTo>
                    <a:pt x="5663" y="5549"/>
                    <a:pt x="5386" y="5579"/>
                    <a:pt x="5103" y="5579"/>
                  </a:cubicBezTo>
                  <a:cubicBezTo>
                    <a:pt x="4677" y="5579"/>
                    <a:pt x="4235" y="5510"/>
                    <a:pt x="3851" y="5453"/>
                  </a:cubicBezTo>
                  <a:cubicBezTo>
                    <a:pt x="3695" y="5429"/>
                    <a:pt x="3516" y="5395"/>
                    <a:pt x="3324" y="5348"/>
                  </a:cubicBezTo>
                  <a:lnTo>
                    <a:pt x="3324" y="5348"/>
                  </a:lnTo>
                  <a:cubicBezTo>
                    <a:pt x="3472" y="5196"/>
                    <a:pt x="3636" y="5068"/>
                    <a:pt x="3787" y="4983"/>
                  </a:cubicBezTo>
                  <a:cubicBezTo>
                    <a:pt x="4090" y="4825"/>
                    <a:pt x="4428" y="4769"/>
                    <a:pt x="4767" y="4769"/>
                  </a:cubicBezTo>
                  <a:close/>
                  <a:moveTo>
                    <a:pt x="1535" y="0"/>
                  </a:moveTo>
                  <a:cubicBezTo>
                    <a:pt x="1395" y="0"/>
                    <a:pt x="1263" y="190"/>
                    <a:pt x="1387" y="322"/>
                  </a:cubicBezTo>
                  <a:cubicBezTo>
                    <a:pt x="1642" y="611"/>
                    <a:pt x="1913" y="878"/>
                    <a:pt x="2200" y="1125"/>
                  </a:cubicBezTo>
                  <a:lnTo>
                    <a:pt x="2200" y="1125"/>
                  </a:lnTo>
                  <a:cubicBezTo>
                    <a:pt x="1872" y="1261"/>
                    <a:pt x="1556" y="1426"/>
                    <a:pt x="1259" y="1623"/>
                  </a:cubicBezTo>
                  <a:cubicBezTo>
                    <a:pt x="747" y="1975"/>
                    <a:pt x="320" y="2444"/>
                    <a:pt x="160" y="3042"/>
                  </a:cubicBezTo>
                  <a:cubicBezTo>
                    <a:pt x="0" y="3650"/>
                    <a:pt x="427" y="4183"/>
                    <a:pt x="864" y="4546"/>
                  </a:cubicBezTo>
                  <a:cubicBezTo>
                    <a:pt x="1402" y="5003"/>
                    <a:pt x="2030" y="5322"/>
                    <a:pt x="2695" y="5538"/>
                  </a:cubicBezTo>
                  <a:lnTo>
                    <a:pt x="2695" y="5538"/>
                  </a:lnTo>
                  <a:cubicBezTo>
                    <a:pt x="2567" y="5783"/>
                    <a:pt x="2494" y="6059"/>
                    <a:pt x="2497" y="6359"/>
                  </a:cubicBezTo>
                  <a:cubicBezTo>
                    <a:pt x="2507" y="7545"/>
                    <a:pt x="4424" y="7782"/>
                    <a:pt x="5390" y="7782"/>
                  </a:cubicBezTo>
                  <a:cubicBezTo>
                    <a:pt x="5458" y="7782"/>
                    <a:pt x="5522" y="7780"/>
                    <a:pt x="5580" y="7778"/>
                  </a:cubicBezTo>
                  <a:cubicBezTo>
                    <a:pt x="5814" y="7757"/>
                    <a:pt x="5814" y="7405"/>
                    <a:pt x="5580" y="7405"/>
                  </a:cubicBezTo>
                  <a:cubicBezTo>
                    <a:pt x="5524" y="7406"/>
                    <a:pt x="5469" y="7407"/>
                    <a:pt x="5414" y="7407"/>
                  </a:cubicBezTo>
                  <a:cubicBezTo>
                    <a:pt x="4685" y="7407"/>
                    <a:pt x="3994" y="7273"/>
                    <a:pt x="3339" y="6946"/>
                  </a:cubicBezTo>
                  <a:cubicBezTo>
                    <a:pt x="2697" y="6638"/>
                    <a:pt x="2775" y="6101"/>
                    <a:pt x="3077" y="5651"/>
                  </a:cubicBezTo>
                  <a:lnTo>
                    <a:pt x="3077" y="5651"/>
                  </a:lnTo>
                  <a:cubicBezTo>
                    <a:pt x="3536" y="5771"/>
                    <a:pt x="4006" y="5848"/>
                    <a:pt x="4470" y="5890"/>
                  </a:cubicBezTo>
                  <a:cubicBezTo>
                    <a:pt x="4665" y="5909"/>
                    <a:pt x="4947" y="5939"/>
                    <a:pt x="5241" y="5939"/>
                  </a:cubicBezTo>
                  <a:cubicBezTo>
                    <a:pt x="5787" y="5939"/>
                    <a:pt x="6373" y="5835"/>
                    <a:pt x="6518" y="5357"/>
                  </a:cubicBezTo>
                  <a:cubicBezTo>
                    <a:pt x="6764" y="4546"/>
                    <a:pt x="5206" y="4397"/>
                    <a:pt x="4737" y="4397"/>
                  </a:cubicBezTo>
                  <a:cubicBezTo>
                    <a:pt x="4729" y="4397"/>
                    <a:pt x="4722" y="4397"/>
                    <a:pt x="4715" y="4397"/>
                  </a:cubicBezTo>
                  <a:cubicBezTo>
                    <a:pt x="4023" y="4397"/>
                    <a:pt x="3322" y="4710"/>
                    <a:pt x="2898" y="5232"/>
                  </a:cubicBezTo>
                  <a:lnTo>
                    <a:pt x="2898" y="5232"/>
                  </a:lnTo>
                  <a:cubicBezTo>
                    <a:pt x="1831" y="4905"/>
                    <a:pt x="595" y="4260"/>
                    <a:pt x="523" y="3266"/>
                  </a:cubicBezTo>
                  <a:cubicBezTo>
                    <a:pt x="470" y="2519"/>
                    <a:pt x="1419" y="1932"/>
                    <a:pt x="1974" y="1623"/>
                  </a:cubicBezTo>
                  <a:cubicBezTo>
                    <a:pt x="2149" y="1530"/>
                    <a:pt x="2330" y="1451"/>
                    <a:pt x="2517" y="1384"/>
                  </a:cubicBezTo>
                  <a:lnTo>
                    <a:pt x="2517" y="1384"/>
                  </a:lnTo>
                  <a:cubicBezTo>
                    <a:pt x="3311" y="2001"/>
                    <a:pt x="4210" y="2468"/>
                    <a:pt x="5185" y="2786"/>
                  </a:cubicBezTo>
                  <a:cubicBezTo>
                    <a:pt x="5878" y="3021"/>
                    <a:pt x="6614" y="3127"/>
                    <a:pt x="7350" y="3159"/>
                  </a:cubicBezTo>
                  <a:cubicBezTo>
                    <a:pt x="7446" y="3166"/>
                    <a:pt x="7557" y="3173"/>
                    <a:pt x="7675" y="3173"/>
                  </a:cubicBezTo>
                  <a:cubicBezTo>
                    <a:pt x="8096" y="3173"/>
                    <a:pt x="8594" y="3089"/>
                    <a:pt x="8694" y="2647"/>
                  </a:cubicBezTo>
                  <a:cubicBezTo>
                    <a:pt x="9046" y="1218"/>
                    <a:pt x="6828" y="855"/>
                    <a:pt x="5878" y="716"/>
                  </a:cubicBezTo>
                  <a:cubicBezTo>
                    <a:pt x="5519" y="665"/>
                    <a:pt x="5152" y="638"/>
                    <a:pt x="4783" y="638"/>
                  </a:cubicBezTo>
                  <a:cubicBezTo>
                    <a:pt x="4046" y="638"/>
                    <a:pt x="3302" y="745"/>
                    <a:pt x="2604" y="976"/>
                  </a:cubicBezTo>
                  <a:lnTo>
                    <a:pt x="2604" y="976"/>
                  </a:lnTo>
                  <a:cubicBezTo>
                    <a:pt x="2264" y="694"/>
                    <a:pt x="1946" y="384"/>
                    <a:pt x="1654" y="55"/>
                  </a:cubicBezTo>
                  <a:cubicBezTo>
                    <a:pt x="1618" y="16"/>
                    <a:pt x="1576" y="0"/>
                    <a:pt x="1535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51;p43"/>
            <p:cNvSpPr/>
            <p:nvPr/>
          </p:nvSpPr>
          <p:spPr>
            <a:xfrm>
              <a:off x="713225" y="902131"/>
              <a:ext cx="1141369" cy="786404"/>
            </a:xfrm>
            <a:custGeom>
              <a:avLst/>
              <a:gdLst/>
              <a:ahLst/>
              <a:cxnLst/>
              <a:rect l="l" t="t" r="r" b="b"/>
              <a:pathLst>
                <a:path w="18701" h="12885" extrusionOk="0">
                  <a:moveTo>
                    <a:pt x="7841" y="0"/>
                  </a:moveTo>
                  <a:cubicBezTo>
                    <a:pt x="7041" y="64"/>
                    <a:pt x="6252" y="320"/>
                    <a:pt x="5708" y="885"/>
                  </a:cubicBezTo>
                  <a:cubicBezTo>
                    <a:pt x="4673" y="1963"/>
                    <a:pt x="4054" y="3478"/>
                    <a:pt x="3702" y="5014"/>
                  </a:cubicBezTo>
                  <a:cubicBezTo>
                    <a:pt x="2984" y="5258"/>
                    <a:pt x="2231" y="5382"/>
                    <a:pt x="1480" y="5382"/>
                  </a:cubicBezTo>
                  <a:cubicBezTo>
                    <a:pt x="982" y="5382"/>
                    <a:pt x="485" y="5327"/>
                    <a:pt x="1" y="5216"/>
                  </a:cubicBezTo>
                  <a:lnTo>
                    <a:pt x="1" y="5216"/>
                  </a:lnTo>
                  <a:cubicBezTo>
                    <a:pt x="43" y="5632"/>
                    <a:pt x="459" y="5878"/>
                    <a:pt x="833" y="6038"/>
                  </a:cubicBezTo>
                  <a:cubicBezTo>
                    <a:pt x="1462" y="6303"/>
                    <a:pt x="2149" y="6433"/>
                    <a:pt x="2839" y="6433"/>
                  </a:cubicBezTo>
                  <a:cubicBezTo>
                    <a:pt x="3038" y="6433"/>
                    <a:pt x="3237" y="6422"/>
                    <a:pt x="3435" y="6401"/>
                  </a:cubicBezTo>
                  <a:lnTo>
                    <a:pt x="3435" y="6401"/>
                  </a:lnTo>
                  <a:cubicBezTo>
                    <a:pt x="3393" y="6646"/>
                    <a:pt x="3361" y="6881"/>
                    <a:pt x="3339" y="7126"/>
                  </a:cubicBezTo>
                  <a:cubicBezTo>
                    <a:pt x="3286" y="7627"/>
                    <a:pt x="3254" y="8150"/>
                    <a:pt x="3457" y="8619"/>
                  </a:cubicBezTo>
                  <a:cubicBezTo>
                    <a:pt x="3756" y="9313"/>
                    <a:pt x="4481" y="9697"/>
                    <a:pt x="5174" y="10006"/>
                  </a:cubicBezTo>
                  <a:cubicBezTo>
                    <a:pt x="8087" y="11297"/>
                    <a:pt x="11009" y="12268"/>
                    <a:pt x="14124" y="12844"/>
                  </a:cubicBezTo>
                  <a:cubicBezTo>
                    <a:pt x="14292" y="12874"/>
                    <a:pt x="14462" y="12884"/>
                    <a:pt x="14632" y="12884"/>
                  </a:cubicBezTo>
                  <a:cubicBezTo>
                    <a:pt x="14942" y="12884"/>
                    <a:pt x="15254" y="12851"/>
                    <a:pt x="15556" y="12851"/>
                  </a:cubicBezTo>
                  <a:cubicBezTo>
                    <a:pt x="15606" y="12851"/>
                    <a:pt x="15654" y="12852"/>
                    <a:pt x="15703" y="12854"/>
                  </a:cubicBezTo>
                  <a:cubicBezTo>
                    <a:pt x="15752" y="12857"/>
                    <a:pt x="15800" y="12859"/>
                    <a:pt x="15847" y="12859"/>
                  </a:cubicBezTo>
                  <a:cubicBezTo>
                    <a:pt x="16338" y="12859"/>
                    <a:pt x="16756" y="12706"/>
                    <a:pt x="17165" y="12385"/>
                  </a:cubicBezTo>
                  <a:cubicBezTo>
                    <a:pt x="17975" y="11745"/>
                    <a:pt x="18370" y="10998"/>
                    <a:pt x="18701" y="10123"/>
                  </a:cubicBezTo>
                  <a:cubicBezTo>
                    <a:pt x="17602" y="9931"/>
                    <a:pt x="16471" y="9931"/>
                    <a:pt x="15362" y="9857"/>
                  </a:cubicBezTo>
                  <a:cubicBezTo>
                    <a:pt x="14252" y="9761"/>
                    <a:pt x="13100" y="9579"/>
                    <a:pt x="12215" y="8886"/>
                  </a:cubicBezTo>
                  <a:cubicBezTo>
                    <a:pt x="11255" y="8118"/>
                    <a:pt x="10796" y="6913"/>
                    <a:pt x="10508" y="5718"/>
                  </a:cubicBezTo>
                  <a:cubicBezTo>
                    <a:pt x="10231" y="4523"/>
                    <a:pt x="10081" y="3286"/>
                    <a:pt x="9580" y="2166"/>
                  </a:cubicBezTo>
                  <a:cubicBezTo>
                    <a:pt x="9185" y="1312"/>
                    <a:pt x="8588" y="576"/>
                    <a:pt x="7841" y="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152;p43"/>
          <p:cNvGrpSpPr/>
          <p:nvPr/>
        </p:nvGrpSpPr>
        <p:grpSpPr>
          <a:xfrm rot="-914551" flipH="1">
            <a:off x="2070757" y="3888130"/>
            <a:ext cx="852095" cy="695714"/>
            <a:chOff x="767239" y="2435280"/>
            <a:chExt cx="929159" cy="758634"/>
          </a:xfrm>
        </p:grpSpPr>
        <p:sp>
          <p:nvSpPr>
            <p:cNvPr id="29" name="Google Shape;2153;p43"/>
            <p:cNvSpPr/>
            <p:nvPr/>
          </p:nvSpPr>
          <p:spPr>
            <a:xfrm>
              <a:off x="767239" y="2435280"/>
              <a:ext cx="929159" cy="758634"/>
            </a:xfrm>
            <a:custGeom>
              <a:avLst/>
              <a:gdLst/>
              <a:ahLst/>
              <a:cxnLst/>
              <a:rect l="l" t="t" r="r" b="b"/>
              <a:pathLst>
                <a:path w="15224" h="12430" extrusionOk="0">
                  <a:moveTo>
                    <a:pt x="8295" y="1"/>
                  </a:moveTo>
                  <a:cubicBezTo>
                    <a:pt x="7303" y="1"/>
                    <a:pt x="6312" y="86"/>
                    <a:pt x="5345" y="247"/>
                  </a:cubicBezTo>
                  <a:cubicBezTo>
                    <a:pt x="3905" y="471"/>
                    <a:pt x="2689" y="1282"/>
                    <a:pt x="2145" y="2701"/>
                  </a:cubicBezTo>
                  <a:cubicBezTo>
                    <a:pt x="1569" y="4194"/>
                    <a:pt x="1452" y="5816"/>
                    <a:pt x="1676" y="7394"/>
                  </a:cubicBezTo>
                  <a:cubicBezTo>
                    <a:pt x="1729" y="7725"/>
                    <a:pt x="1782" y="8067"/>
                    <a:pt x="1878" y="8408"/>
                  </a:cubicBezTo>
                  <a:cubicBezTo>
                    <a:pt x="1356" y="8835"/>
                    <a:pt x="897" y="9293"/>
                    <a:pt x="577" y="9869"/>
                  </a:cubicBezTo>
                  <a:cubicBezTo>
                    <a:pt x="129" y="10648"/>
                    <a:pt x="1" y="11661"/>
                    <a:pt x="438" y="12430"/>
                  </a:cubicBezTo>
                  <a:cubicBezTo>
                    <a:pt x="801" y="11320"/>
                    <a:pt x="1590" y="10349"/>
                    <a:pt x="2582" y="9752"/>
                  </a:cubicBezTo>
                  <a:cubicBezTo>
                    <a:pt x="2657" y="9827"/>
                    <a:pt x="2732" y="9901"/>
                    <a:pt x="2817" y="9965"/>
                  </a:cubicBezTo>
                  <a:cubicBezTo>
                    <a:pt x="4012" y="10936"/>
                    <a:pt x="5388" y="11480"/>
                    <a:pt x="6924" y="11640"/>
                  </a:cubicBezTo>
                  <a:cubicBezTo>
                    <a:pt x="7447" y="11698"/>
                    <a:pt x="7984" y="11727"/>
                    <a:pt x="8524" y="11727"/>
                  </a:cubicBezTo>
                  <a:cubicBezTo>
                    <a:pt x="9668" y="11727"/>
                    <a:pt x="10829" y="11599"/>
                    <a:pt x="11917" y="11352"/>
                  </a:cubicBezTo>
                  <a:cubicBezTo>
                    <a:pt x="14039" y="10872"/>
                    <a:pt x="14871" y="9261"/>
                    <a:pt x="15149" y="7256"/>
                  </a:cubicBezTo>
                  <a:cubicBezTo>
                    <a:pt x="15213" y="6808"/>
                    <a:pt x="15223" y="6338"/>
                    <a:pt x="15213" y="5869"/>
                  </a:cubicBezTo>
                  <a:cubicBezTo>
                    <a:pt x="15191" y="4994"/>
                    <a:pt x="15202" y="3874"/>
                    <a:pt x="14893" y="3042"/>
                  </a:cubicBezTo>
                  <a:cubicBezTo>
                    <a:pt x="14551" y="2114"/>
                    <a:pt x="13890" y="1293"/>
                    <a:pt x="13058" y="759"/>
                  </a:cubicBezTo>
                  <a:cubicBezTo>
                    <a:pt x="12205" y="215"/>
                    <a:pt x="10658" y="151"/>
                    <a:pt x="9655" y="55"/>
                  </a:cubicBezTo>
                  <a:cubicBezTo>
                    <a:pt x="9203" y="18"/>
                    <a:pt x="8749" y="1"/>
                    <a:pt x="8295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54;p43"/>
            <p:cNvSpPr/>
            <p:nvPr/>
          </p:nvSpPr>
          <p:spPr>
            <a:xfrm>
              <a:off x="1025104" y="2552647"/>
              <a:ext cx="524025" cy="468974"/>
            </a:xfrm>
            <a:custGeom>
              <a:avLst/>
              <a:gdLst/>
              <a:ahLst/>
              <a:cxnLst/>
              <a:rect l="l" t="t" r="r" b="b"/>
              <a:pathLst>
                <a:path w="8586" h="7684" extrusionOk="0">
                  <a:moveTo>
                    <a:pt x="4368" y="1"/>
                  </a:moveTo>
                  <a:cubicBezTo>
                    <a:pt x="3721" y="1"/>
                    <a:pt x="3071" y="120"/>
                    <a:pt x="2518" y="319"/>
                  </a:cubicBezTo>
                  <a:cubicBezTo>
                    <a:pt x="1344" y="746"/>
                    <a:pt x="544" y="1599"/>
                    <a:pt x="203" y="2773"/>
                  </a:cubicBezTo>
                  <a:cubicBezTo>
                    <a:pt x="0" y="3455"/>
                    <a:pt x="54" y="4191"/>
                    <a:pt x="214" y="4885"/>
                  </a:cubicBezTo>
                  <a:cubicBezTo>
                    <a:pt x="310" y="5279"/>
                    <a:pt x="427" y="5685"/>
                    <a:pt x="640" y="6037"/>
                  </a:cubicBezTo>
                  <a:cubicBezTo>
                    <a:pt x="1003" y="6624"/>
                    <a:pt x="1590" y="7082"/>
                    <a:pt x="2230" y="7349"/>
                  </a:cubicBezTo>
                  <a:cubicBezTo>
                    <a:pt x="2765" y="7577"/>
                    <a:pt x="3330" y="7683"/>
                    <a:pt x="3889" y="7683"/>
                  </a:cubicBezTo>
                  <a:cubicBezTo>
                    <a:pt x="6283" y="7683"/>
                    <a:pt x="8585" y="5737"/>
                    <a:pt x="8118" y="3082"/>
                  </a:cubicBezTo>
                  <a:cubicBezTo>
                    <a:pt x="7948" y="2111"/>
                    <a:pt x="7361" y="1162"/>
                    <a:pt x="6518" y="586"/>
                  </a:cubicBezTo>
                  <a:cubicBezTo>
                    <a:pt x="5919" y="173"/>
                    <a:pt x="5145" y="1"/>
                    <a:pt x="4368" y="1"/>
                  </a:cubicBezTo>
                  <a:close/>
                </a:path>
              </a:pathLst>
            </a:custGeom>
            <a:solidFill>
              <a:srgbClr val="F2C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55;p43"/>
            <p:cNvSpPr/>
            <p:nvPr/>
          </p:nvSpPr>
          <p:spPr>
            <a:xfrm>
              <a:off x="1133194" y="2746426"/>
              <a:ext cx="24108" cy="67990"/>
            </a:xfrm>
            <a:custGeom>
              <a:avLst/>
              <a:gdLst/>
              <a:ahLst/>
              <a:cxnLst/>
              <a:rect l="l" t="t" r="r" b="b"/>
              <a:pathLst>
                <a:path w="395" h="1114" extrusionOk="0">
                  <a:moveTo>
                    <a:pt x="78" y="0"/>
                  </a:moveTo>
                  <a:cubicBezTo>
                    <a:pt x="73" y="0"/>
                    <a:pt x="68" y="1"/>
                    <a:pt x="64" y="3"/>
                  </a:cubicBezTo>
                  <a:cubicBezTo>
                    <a:pt x="0" y="14"/>
                    <a:pt x="11" y="280"/>
                    <a:pt x="85" y="579"/>
                  </a:cubicBezTo>
                  <a:cubicBezTo>
                    <a:pt x="147" y="866"/>
                    <a:pt x="218" y="1114"/>
                    <a:pt x="290" y="1114"/>
                  </a:cubicBezTo>
                  <a:cubicBezTo>
                    <a:pt x="293" y="1114"/>
                    <a:pt x="296" y="1113"/>
                    <a:pt x="299" y="1112"/>
                  </a:cubicBezTo>
                  <a:cubicBezTo>
                    <a:pt x="363" y="1102"/>
                    <a:pt x="395" y="846"/>
                    <a:pt x="320" y="536"/>
                  </a:cubicBezTo>
                  <a:cubicBezTo>
                    <a:pt x="260" y="235"/>
                    <a:pt x="152" y="0"/>
                    <a:pt x="78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56;p43"/>
            <p:cNvSpPr/>
            <p:nvPr/>
          </p:nvSpPr>
          <p:spPr>
            <a:xfrm>
              <a:off x="1368843" y="2708769"/>
              <a:ext cx="21544" cy="63962"/>
            </a:xfrm>
            <a:custGeom>
              <a:avLst/>
              <a:gdLst/>
              <a:ahLst/>
              <a:cxnLst/>
              <a:rect l="l" t="t" r="r" b="b"/>
              <a:pathLst>
                <a:path w="353" h="1048" extrusionOk="0">
                  <a:moveTo>
                    <a:pt x="69" y="1"/>
                  </a:moveTo>
                  <a:cubicBezTo>
                    <a:pt x="67" y="1"/>
                    <a:pt x="66" y="1"/>
                    <a:pt x="65" y="1"/>
                  </a:cubicBezTo>
                  <a:cubicBezTo>
                    <a:pt x="1" y="23"/>
                    <a:pt x="22" y="257"/>
                    <a:pt x="65" y="535"/>
                  </a:cubicBezTo>
                  <a:cubicBezTo>
                    <a:pt x="117" y="827"/>
                    <a:pt x="169" y="1047"/>
                    <a:pt x="241" y="1047"/>
                  </a:cubicBezTo>
                  <a:cubicBezTo>
                    <a:pt x="243" y="1047"/>
                    <a:pt x="244" y="1047"/>
                    <a:pt x="246" y="1047"/>
                  </a:cubicBezTo>
                  <a:cubicBezTo>
                    <a:pt x="321" y="1047"/>
                    <a:pt x="353" y="791"/>
                    <a:pt x="299" y="492"/>
                  </a:cubicBezTo>
                  <a:cubicBezTo>
                    <a:pt x="247" y="211"/>
                    <a:pt x="124" y="1"/>
                    <a:pt x="69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57;p43"/>
            <p:cNvSpPr/>
            <p:nvPr/>
          </p:nvSpPr>
          <p:spPr>
            <a:xfrm>
              <a:off x="1094133" y="2691009"/>
              <a:ext cx="87948" cy="33568"/>
            </a:xfrm>
            <a:custGeom>
              <a:avLst/>
              <a:gdLst/>
              <a:ahLst/>
              <a:cxnLst/>
              <a:rect l="l" t="t" r="r" b="b"/>
              <a:pathLst>
                <a:path w="1441" h="550" extrusionOk="0">
                  <a:moveTo>
                    <a:pt x="111" y="1"/>
                  </a:moveTo>
                  <a:cubicBezTo>
                    <a:pt x="66" y="1"/>
                    <a:pt x="38" y="9"/>
                    <a:pt x="32" y="26"/>
                  </a:cubicBezTo>
                  <a:cubicBezTo>
                    <a:pt x="0" y="90"/>
                    <a:pt x="299" y="250"/>
                    <a:pt x="683" y="388"/>
                  </a:cubicBezTo>
                  <a:cubicBezTo>
                    <a:pt x="950" y="492"/>
                    <a:pt x="1187" y="550"/>
                    <a:pt x="1317" y="550"/>
                  </a:cubicBezTo>
                  <a:cubicBezTo>
                    <a:pt x="1373" y="550"/>
                    <a:pt x="1409" y="539"/>
                    <a:pt x="1419" y="516"/>
                  </a:cubicBezTo>
                  <a:cubicBezTo>
                    <a:pt x="1440" y="452"/>
                    <a:pt x="1152" y="292"/>
                    <a:pt x="768" y="164"/>
                  </a:cubicBezTo>
                  <a:cubicBezTo>
                    <a:pt x="494" y="62"/>
                    <a:pt x="236" y="1"/>
                    <a:pt x="111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58;p43"/>
            <p:cNvSpPr/>
            <p:nvPr/>
          </p:nvSpPr>
          <p:spPr>
            <a:xfrm>
              <a:off x="1336984" y="2640107"/>
              <a:ext cx="44981" cy="64328"/>
            </a:xfrm>
            <a:custGeom>
              <a:avLst/>
              <a:gdLst/>
              <a:ahLst/>
              <a:cxnLst/>
              <a:rect l="l" t="t" r="r" b="b"/>
              <a:pathLst>
                <a:path w="737" h="1054" extrusionOk="0">
                  <a:moveTo>
                    <a:pt x="664" y="0"/>
                  </a:moveTo>
                  <a:cubicBezTo>
                    <a:pt x="590" y="0"/>
                    <a:pt x="399" y="182"/>
                    <a:pt x="235" y="444"/>
                  </a:cubicBezTo>
                  <a:cubicBezTo>
                    <a:pt x="64" y="742"/>
                    <a:pt x="0" y="1009"/>
                    <a:pt x="53" y="1052"/>
                  </a:cubicBezTo>
                  <a:cubicBezTo>
                    <a:pt x="56" y="1053"/>
                    <a:pt x="59" y="1053"/>
                    <a:pt x="63" y="1053"/>
                  </a:cubicBezTo>
                  <a:cubicBezTo>
                    <a:pt x="132" y="1053"/>
                    <a:pt x="285" y="847"/>
                    <a:pt x="437" y="582"/>
                  </a:cubicBezTo>
                  <a:cubicBezTo>
                    <a:pt x="608" y="284"/>
                    <a:pt x="736" y="49"/>
                    <a:pt x="683" y="6"/>
                  </a:cubicBezTo>
                  <a:cubicBezTo>
                    <a:pt x="678" y="2"/>
                    <a:pt x="671" y="0"/>
                    <a:pt x="66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59;p43"/>
            <p:cNvSpPr/>
            <p:nvPr/>
          </p:nvSpPr>
          <p:spPr>
            <a:xfrm>
              <a:off x="1196974" y="2773281"/>
              <a:ext cx="169365" cy="119868"/>
            </a:xfrm>
            <a:custGeom>
              <a:avLst/>
              <a:gdLst/>
              <a:ahLst/>
              <a:cxnLst/>
              <a:rect l="l" t="t" r="r" b="b"/>
              <a:pathLst>
                <a:path w="2775" h="1964" extrusionOk="0">
                  <a:moveTo>
                    <a:pt x="1387" y="0"/>
                  </a:moveTo>
                  <a:cubicBezTo>
                    <a:pt x="630" y="0"/>
                    <a:pt x="0" y="662"/>
                    <a:pt x="0" y="1483"/>
                  </a:cubicBezTo>
                  <a:cubicBezTo>
                    <a:pt x="0" y="1654"/>
                    <a:pt x="22" y="1814"/>
                    <a:pt x="75" y="1963"/>
                  </a:cubicBezTo>
                  <a:cubicBezTo>
                    <a:pt x="107" y="1931"/>
                    <a:pt x="150" y="1921"/>
                    <a:pt x="171" y="1910"/>
                  </a:cubicBezTo>
                  <a:cubicBezTo>
                    <a:pt x="705" y="1536"/>
                    <a:pt x="1494" y="1408"/>
                    <a:pt x="2091" y="1376"/>
                  </a:cubicBezTo>
                  <a:cubicBezTo>
                    <a:pt x="2203" y="1366"/>
                    <a:pt x="2318" y="1360"/>
                    <a:pt x="2433" y="1360"/>
                  </a:cubicBezTo>
                  <a:cubicBezTo>
                    <a:pt x="2547" y="1360"/>
                    <a:pt x="2662" y="1366"/>
                    <a:pt x="2774" y="1376"/>
                  </a:cubicBezTo>
                  <a:cubicBezTo>
                    <a:pt x="2721" y="598"/>
                    <a:pt x="2123" y="0"/>
                    <a:pt x="1387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60;p43"/>
            <p:cNvSpPr/>
            <p:nvPr/>
          </p:nvSpPr>
          <p:spPr>
            <a:xfrm>
              <a:off x="1213270" y="2810389"/>
              <a:ext cx="143915" cy="74948"/>
            </a:xfrm>
            <a:custGeom>
              <a:avLst/>
              <a:gdLst/>
              <a:ahLst/>
              <a:cxnLst/>
              <a:rect l="l" t="t" r="r" b="b"/>
              <a:pathLst>
                <a:path w="2358" h="1228" extrusionOk="0">
                  <a:moveTo>
                    <a:pt x="1227" y="0"/>
                  </a:moveTo>
                  <a:cubicBezTo>
                    <a:pt x="555" y="22"/>
                    <a:pt x="11" y="566"/>
                    <a:pt x="0" y="1227"/>
                  </a:cubicBezTo>
                  <a:cubicBezTo>
                    <a:pt x="523" y="907"/>
                    <a:pt x="1248" y="790"/>
                    <a:pt x="1824" y="747"/>
                  </a:cubicBezTo>
                  <a:cubicBezTo>
                    <a:pt x="1910" y="742"/>
                    <a:pt x="2000" y="739"/>
                    <a:pt x="2091" y="739"/>
                  </a:cubicBezTo>
                  <a:cubicBezTo>
                    <a:pt x="2182" y="739"/>
                    <a:pt x="2272" y="742"/>
                    <a:pt x="2358" y="747"/>
                  </a:cubicBezTo>
                  <a:cubicBezTo>
                    <a:pt x="2176" y="310"/>
                    <a:pt x="1728" y="0"/>
                    <a:pt x="1227" y="0"/>
                  </a:cubicBezTo>
                  <a:close/>
                </a:path>
              </a:pathLst>
            </a:custGeom>
            <a:solidFill>
              <a:srgbClr val="4C6F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61;p43"/>
            <p:cNvSpPr/>
            <p:nvPr/>
          </p:nvSpPr>
          <p:spPr>
            <a:xfrm>
              <a:off x="767911" y="2497229"/>
              <a:ext cx="918051" cy="696686"/>
            </a:xfrm>
            <a:custGeom>
              <a:avLst/>
              <a:gdLst/>
              <a:ahLst/>
              <a:cxnLst/>
              <a:rect l="l" t="t" r="r" b="b"/>
              <a:pathLst>
                <a:path w="15042" h="11415" extrusionOk="0">
                  <a:moveTo>
                    <a:pt x="3425" y="0"/>
                  </a:moveTo>
                  <a:cubicBezTo>
                    <a:pt x="2870" y="416"/>
                    <a:pt x="2433" y="971"/>
                    <a:pt x="2145" y="1675"/>
                  </a:cubicBezTo>
                  <a:cubicBezTo>
                    <a:pt x="1579" y="3179"/>
                    <a:pt x="1451" y="4801"/>
                    <a:pt x="1686" y="6379"/>
                  </a:cubicBezTo>
                  <a:cubicBezTo>
                    <a:pt x="1739" y="6710"/>
                    <a:pt x="1793" y="7052"/>
                    <a:pt x="1878" y="7393"/>
                  </a:cubicBezTo>
                  <a:cubicBezTo>
                    <a:pt x="1366" y="7820"/>
                    <a:pt x="897" y="8278"/>
                    <a:pt x="577" y="8854"/>
                  </a:cubicBezTo>
                  <a:cubicBezTo>
                    <a:pt x="139" y="9633"/>
                    <a:pt x="1" y="10646"/>
                    <a:pt x="438" y="11415"/>
                  </a:cubicBezTo>
                  <a:cubicBezTo>
                    <a:pt x="801" y="10305"/>
                    <a:pt x="1590" y="9334"/>
                    <a:pt x="2593" y="8737"/>
                  </a:cubicBezTo>
                  <a:cubicBezTo>
                    <a:pt x="2657" y="8812"/>
                    <a:pt x="2731" y="8886"/>
                    <a:pt x="2817" y="8950"/>
                  </a:cubicBezTo>
                  <a:cubicBezTo>
                    <a:pt x="4012" y="9921"/>
                    <a:pt x="5388" y="10465"/>
                    <a:pt x="6924" y="10625"/>
                  </a:cubicBezTo>
                  <a:cubicBezTo>
                    <a:pt x="7450" y="10683"/>
                    <a:pt x="7989" y="10712"/>
                    <a:pt x="8531" y="10712"/>
                  </a:cubicBezTo>
                  <a:cubicBezTo>
                    <a:pt x="9679" y="10712"/>
                    <a:pt x="10840" y="10584"/>
                    <a:pt x="11927" y="10337"/>
                  </a:cubicBezTo>
                  <a:cubicBezTo>
                    <a:pt x="13826" y="9910"/>
                    <a:pt x="14700" y="8545"/>
                    <a:pt x="15042" y="6817"/>
                  </a:cubicBezTo>
                  <a:cubicBezTo>
                    <a:pt x="14251" y="6317"/>
                    <a:pt x="13312" y="6128"/>
                    <a:pt x="12349" y="6128"/>
                  </a:cubicBezTo>
                  <a:cubicBezTo>
                    <a:pt x="11543" y="6128"/>
                    <a:pt x="10721" y="6260"/>
                    <a:pt x="9953" y="6454"/>
                  </a:cubicBezTo>
                  <a:cubicBezTo>
                    <a:pt x="9489" y="6574"/>
                    <a:pt x="9004" y="6710"/>
                    <a:pt x="8534" y="6710"/>
                  </a:cubicBezTo>
                  <a:cubicBezTo>
                    <a:pt x="8335" y="6710"/>
                    <a:pt x="8139" y="6685"/>
                    <a:pt x="7948" y="6625"/>
                  </a:cubicBezTo>
                  <a:cubicBezTo>
                    <a:pt x="7393" y="6454"/>
                    <a:pt x="6945" y="6006"/>
                    <a:pt x="6668" y="5483"/>
                  </a:cubicBezTo>
                  <a:cubicBezTo>
                    <a:pt x="6390" y="4971"/>
                    <a:pt x="6230" y="4395"/>
                    <a:pt x="6060" y="3841"/>
                  </a:cubicBezTo>
                  <a:cubicBezTo>
                    <a:pt x="5793" y="2945"/>
                    <a:pt x="5452" y="2070"/>
                    <a:pt x="4908" y="1312"/>
                  </a:cubicBezTo>
                  <a:cubicBezTo>
                    <a:pt x="4513" y="779"/>
                    <a:pt x="4001" y="331"/>
                    <a:pt x="3425" y="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1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500"/>
                                        <p:tgtEl>
                                          <p:spTgt spid="1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p4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 Statement</a:t>
            </a:r>
            <a:endParaRPr/>
          </a:p>
        </p:txBody>
      </p:sp>
      <p:grpSp>
        <p:nvGrpSpPr>
          <p:cNvPr id="1770" name="Google Shape;1770;p42"/>
          <p:cNvGrpSpPr/>
          <p:nvPr/>
        </p:nvGrpSpPr>
        <p:grpSpPr>
          <a:xfrm>
            <a:off x="457200" y="1155675"/>
            <a:ext cx="2825100" cy="1594840"/>
            <a:chOff x="457200" y="1155675"/>
            <a:chExt cx="2825100" cy="669625"/>
          </a:xfrm>
        </p:grpSpPr>
        <p:sp>
          <p:nvSpPr>
            <p:cNvPr id="1771" name="Google Shape;1771;p42"/>
            <p:cNvSpPr txBox="1"/>
            <p:nvPr/>
          </p:nvSpPr>
          <p:spPr>
            <a:xfrm>
              <a:off x="457200" y="1330800"/>
              <a:ext cx="2812694" cy="49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Which state and credit card company are receiving highest number of complaints?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73" name="Google Shape;1773;p42"/>
            <p:cNvSpPr txBox="1"/>
            <p:nvPr/>
          </p:nvSpPr>
          <p:spPr>
            <a:xfrm>
              <a:off x="457200" y="1155675"/>
              <a:ext cx="546600" cy="1597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accent6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24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1774" name="Google Shape;1774;p42"/>
            <p:cNvCxnSpPr>
              <a:stCxn id="1773" idx="3"/>
            </p:cNvCxnSpPr>
            <p:nvPr/>
          </p:nvCxnSpPr>
          <p:spPr>
            <a:xfrm flipV="1">
              <a:off x="1003800" y="1173076"/>
              <a:ext cx="2278500" cy="62483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775" name="Google Shape;1775;p42"/>
          <p:cNvGrpSpPr/>
          <p:nvPr/>
        </p:nvGrpSpPr>
        <p:grpSpPr>
          <a:xfrm>
            <a:off x="457200" y="1996606"/>
            <a:ext cx="3197400" cy="2831420"/>
            <a:chOff x="457200" y="1996606"/>
            <a:chExt cx="3197400" cy="1619119"/>
          </a:xfrm>
        </p:grpSpPr>
        <p:sp>
          <p:nvSpPr>
            <p:cNvPr id="1776" name="Google Shape;1776;p42"/>
            <p:cNvSpPr txBox="1"/>
            <p:nvPr/>
          </p:nvSpPr>
          <p:spPr>
            <a:xfrm>
              <a:off x="457200" y="2841848"/>
              <a:ext cx="3127248" cy="7738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How does the consumer feel about the credit card services offered considering the intent and emotions?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78" name="Google Shape;1778;p42"/>
            <p:cNvSpPr txBox="1"/>
            <p:nvPr/>
          </p:nvSpPr>
          <p:spPr>
            <a:xfrm>
              <a:off x="457200" y="2603413"/>
              <a:ext cx="546600" cy="3179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24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1779" name="Google Shape;1779;p42"/>
            <p:cNvCxnSpPr>
              <a:stCxn id="1778" idx="3"/>
            </p:cNvCxnSpPr>
            <p:nvPr/>
          </p:nvCxnSpPr>
          <p:spPr>
            <a:xfrm flipV="1">
              <a:off x="1003800" y="1996606"/>
              <a:ext cx="2650800" cy="765766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782" name="Google Shape;1782;p42"/>
          <p:cNvGrpSpPr/>
          <p:nvPr/>
        </p:nvGrpSpPr>
        <p:grpSpPr>
          <a:xfrm>
            <a:off x="5797800" y="1139178"/>
            <a:ext cx="2889000" cy="1501610"/>
            <a:chOff x="5797800" y="1139176"/>
            <a:chExt cx="2889000" cy="686124"/>
          </a:xfrm>
        </p:grpSpPr>
        <p:sp>
          <p:nvSpPr>
            <p:cNvPr id="1783" name="Google Shape;1783;p42"/>
            <p:cNvSpPr txBox="1"/>
            <p:nvPr/>
          </p:nvSpPr>
          <p:spPr>
            <a:xfrm>
              <a:off x="5859475" y="1367377"/>
              <a:ext cx="2827325" cy="4579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What are the common sub-issues related to credit-card products that are customers dissatisifed with?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84" name="Google Shape;1784;p42"/>
            <p:cNvSpPr txBox="1"/>
            <p:nvPr/>
          </p:nvSpPr>
          <p:spPr>
            <a:xfrm>
              <a:off x="8140200" y="1155674"/>
              <a:ext cx="546600" cy="1615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24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1785" name="Google Shape;1785;p42"/>
            <p:cNvCxnSpPr>
              <a:stCxn id="1784" idx="1"/>
            </p:cNvCxnSpPr>
            <p:nvPr/>
          </p:nvCxnSpPr>
          <p:spPr>
            <a:xfrm rot="10800000">
              <a:off x="5797800" y="1139176"/>
              <a:ext cx="2342400" cy="97282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786" name="Google Shape;1786;p42"/>
          <p:cNvGrpSpPr/>
          <p:nvPr/>
        </p:nvGrpSpPr>
        <p:grpSpPr>
          <a:xfrm>
            <a:off x="5164116" y="1758438"/>
            <a:ext cx="3753113" cy="2806245"/>
            <a:chOff x="5427050" y="1817575"/>
            <a:chExt cx="3399000" cy="1692278"/>
          </a:xfrm>
        </p:grpSpPr>
        <p:sp>
          <p:nvSpPr>
            <p:cNvPr id="1787" name="Google Shape;1787;p42"/>
            <p:cNvSpPr txBox="1"/>
            <p:nvPr/>
          </p:nvSpPr>
          <p:spPr>
            <a:xfrm>
              <a:off x="5858051" y="2764333"/>
              <a:ext cx="2967999" cy="7455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What are the major concerns related to credit card services that affect the emotions and sentiments of the consumers?</a:t>
              </a:r>
              <a:endParaRPr sz="1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789" name="Google Shape;1789;p42"/>
            <p:cNvSpPr txBox="1"/>
            <p:nvPr/>
          </p:nvSpPr>
          <p:spPr>
            <a:xfrm>
              <a:off x="8073950" y="2583469"/>
              <a:ext cx="546600" cy="2646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 dirty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24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1790" name="Google Shape;1790;p42"/>
            <p:cNvCxnSpPr>
              <a:stCxn id="1789" idx="1"/>
            </p:cNvCxnSpPr>
            <p:nvPr/>
          </p:nvCxnSpPr>
          <p:spPr>
            <a:xfrm rot="10800000">
              <a:off x="5427050" y="1817575"/>
              <a:ext cx="2646900" cy="898235"/>
            </a:xfrm>
            <a:prstGeom prst="curved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66" name="Google Shape;1957;p41"/>
          <p:cNvGrpSpPr/>
          <p:nvPr/>
        </p:nvGrpSpPr>
        <p:grpSpPr>
          <a:xfrm>
            <a:off x="3238524" y="1044131"/>
            <a:ext cx="2591349" cy="1768527"/>
            <a:chOff x="1152379" y="1137250"/>
            <a:chExt cx="2591349" cy="1768527"/>
          </a:xfrm>
        </p:grpSpPr>
        <p:sp>
          <p:nvSpPr>
            <p:cNvPr id="67" name="Google Shape;1958;p41"/>
            <p:cNvSpPr/>
            <p:nvPr/>
          </p:nvSpPr>
          <p:spPr>
            <a:xfrm>
              <a:off x="2552416" y="1320284"/>
              <a:ext cx="511576" cy="218268"/>
            </a:xfrm>
            <a:custGeom>
              <a:avLst/>
              <a:gdLst/>
              <a:ahLst/>
              <a:cxnLst/>
              <a:rect l="l" t="t" r="r" b="b"/>
              <a:pathLst>
                <a:path w="16941" h="7228" extrusionOk="0">
                  <a:moveTo>
                    <a:pt x="8253" y="0"/>
                  </a:moveTo>
                  <a:cubicBezTo>
                    <a:pt x="7947" y="0"/>
                    <a:pt x="7643" y="55"/>
                    <a:pt x="7351" y="176"/>
                  </a:cubicBezTo>
                  <a:cubicBezTo>
                    <a:pt x="6849" y="379"/>
                    <a:pt x="6423" y="763"/>
                    <a:pt x="6081" y="1189"/>
                  </a:cubicBezTo>
                  <a:cubicBezTo>
                    <a:pt x="5111" y="2438"/>
                    <a:pt x="4588" y="4123"/>
                    <a:pt x="4673" y="5691"/>
                  </a:cubicBezTo>
                  <a:cubicBezTo>
                    <a:pt x="4024" y="5463"/>
                    <a:pt x="3202" y="5230"/>
                    <a:pt x="2434" y="5230"/>
                  </a:cubicBezTo>
                  <a:cubicBezTo>
                    <a:pt x="1763" y="5230"/>
                    <a:pt x="1132" y="5408"/>
                    <a:pt x="694" y="5926"/>
                  </a:cubicBezTo>
                  <a:cubicBezTo>
                    <a:pt x="374" y="6299"/>
                    <a:pt x="161" y="6747"/>
                    <a:pt x="1" y="7217"/>
                  </a:cubicBezTo>
                  <a:lnTo>
                    <a:pt x="16936" y="7217"/>
                  </a:lnTo>
                  <a:cubicBezTo>
                    <a:pt x="16617" y="6495"/>
                    <a:pt x="16191" y="5827"/>
                    <a:pt x="15575" y="5360"/>
                  </a:cubicBezTo>
                  <a:cubicBezTo>
                    <a:pt x="15104" y="5002"/>
                    <a:pt x="14488" y="4799"/>
                    <a:pt x="13893" y="4799"/>
                  </a:cubicBezTo>
                  <a:cubicBezTo>
                    <a:pt x="13302" y="4799"/>
                    <a:pt x="12731" y="4999"/>
                    <a:pt x="12343" y="5446"/>
                  </a:cubicBezTo>
                  <a:cubicBezTo>
                    <a:pt x="12087" y="4070"/>
                    <a:pt x="11810" y="2651"/>
                    <a:pt x="10988" y="1520"/>
                  </a:cubicBezTo>
                  <a:cubicBezTo>
                    <a:pt x="10361" y="645"/>
                    <a:pt x="9299" y="0"/>
                    <a:pt x="8253" y="0"/>
                  </a:cubicBezTo>
                  <a:close/>
                  <a:moveTo>
                    <a:pt x="16936" y="7217"/>
                  </a:moveTo>
                  <a:cubicBezTo>
                    <a:pt x="16938" y="7220"/>
                    <a:pt x="16939" y="7224"/>
                    <a:pt x="16941" y="7227"/>
                  </a:cubicBezTo>
                  <a:lnTo>
                    <a:pt x="16941" y="7217"/>
                  </a:ln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959;p41"/>
            <p:cNvSpPr/>
            <p:nvPr/>
          </p:nvSpPr>
          <p:spPr>
            <a:xfrm>
              <a:off x="1367906" y="1227997"/>
              <a:ext cx="2171200" cy="1641838"/>
            </a:xfrm>
            <a:custGeom>
              <a:avLst/>
              <a:gdLst/>
              <a:ahLst/>
              <a:cxnLst/>
              <a:rect l="l" t="t" r="r" b="b"/>
              <a:pathLst>
                <a:path w="71900" h="54370" extrusionOk="0">
                  <a:moveTo>
                    <a:pt x="17397" y="0"/>
                  </a:moveTo>
                  <a:cubicBezTo>
                    <a:pt x="13843" y="0"/>
                    <a:pt x="10222" y="1417"/>
                    <a:pt x="7574" y="3829"/>
                  </a:cubicBezTo>
                  <a:cubicBezTo>
                    <a:pt x="1515" y="9366"/>
                    <a:pt x="0" y="18636"/>
                    <a:pt x="864" y="26444"/>
                  </a:cubicBezTo>
                  <a:cubicBezTo>
                    <a:pt x="2038" y="37123"/>
                    <a:pt x="8737" y="47779"/>
                    <a:pt x="19437" y="51012"/>
                  </a:cubicBezTo>
                  <a:cubicBezTo>
                    <a:pt x="24536" y="52548"/>
                    <a:pt x="29464" y="53967"/>
                    <a:pt x="34819" y="54287"/>
                  </a:cubicBezTo>
                  <a:cubicBezTo>
                    <a:pt x="35749" y="54341"/>
                    <a:pt x="36680" y="54369"/>
                    <a:pt x="37611" y="54369"/>
                  </a:cubicBezTo>
                  <a:cubicBezTo>
                    <a:pt x="42110" y="54369"/>
                    <a:pt x="46609" y="53718"/>
                    <a:pt x="50895" y="52313"/>
                  </a:cubicBezTo>
                  <a:cubicBezTo>
                    <a:pt x="56485" y="50489"/>
                    <a:pt x="61723" y="47395"/>
                    <a:pt x="65573" y="42979"/>
                  </a:cubicBezTo>
                  <a:cubicBezTo>
                    <a:pt x="69456" y="38573"/>
                    <a:pt x="71899" y="32792"/>
                    <a:pt x="71814" y="26924"/>
                  </a:cubicBezTo>
                  <a:cubicBezTo>
                    <a:pt x="71793" y="25207"/>
                    <a:pt x="71547" y="23458"/>
                    <a:pt x="70929" y="21857"/>
                  </a:cubicBezTo>
                  <a:cubicBezTo>
                    <a:pt x="69286" y="17665"/>
                    <a:pt x="65125" y="14817"/>
                    <a:pt x="60741" y="13739"/>
                  </a:cubicBezTo>
                  <a:cubicBezTo>
                    <a:pt x="58771" y="13257"/>
                    <a:pt x="56761" y="13069"/>
                    <a:pt x="54739" y="13069"/>
                  </a:cubicBezTo>
                  <a:cubicBezTo>
                    <a:pt x="52251" y="13069"/>
                    <a:pt x="49745" y="13353"/>
                    <a:pt x="47279" y="13718"/>
                  </a:cubicBezTo>
                  <a:cubicBezTo>
                    <a:pt x="45386" y="13993"/>
                    <a:pt x="43451" y="14306"/>
                    <a:pt x="41549" y="14306"/>
                  </a:cubicBezTo>
                  <a:cubicBezTo>
                    <a:pt x="40279" y="14306"/>
                    <a:pt x="39024" y="14167"/>
                    <a:pt x="37806" y="13782"/>
                  </a:cubicBezTo>
                  <a:cubicBezTo>
                    <a:pt x="31566" y="11809"/>
                    <a:pt x="28739" y="4299"/>
                    <a:pt x="22925" y="1301"/>
                  </a:cubicBezTo>
                  <a:cubicBezTo>
                    <a:pt x="21210" y="412"/>
                    <a:pt x="19313" y="0"/>
                    <a:pt x="17397" y="0"/>
                  </a:cubicBezTo>
                  <a:close/>
                </a:path>
              </a:pathLst>
            </a:custGeom>
            <a:solidFill>
              <a:srgbClr val="73A0BE">
                <a:alpha val="34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960;p41"/>
            <p:cNvSpPr/>
            <p:nvPr/>
          </p:nvSpPr>
          <p:spPr>
            <a:xfrm>
              <a:off x="1152379" y="1532700"/>
              <a:ext cx="607272" cy="187859"/>
            </a:xfrm>
            <a:custGeom>
              <a:avLst/>
              <a:gdLst/>
              <a:ahLst/>
              <a:cxnLst/>
              <a:rect l="l" t="t" r="r" b="b"/>
              <a:pathLst>
                <a:path w="20110" h="6221" extrusionOk="0">
                  <a:moveTo>
                    <a:pt x="6727" y="1"/>
                  </a:moveTo>
                  <a:cubicBezTo>
                    <a:pt x="5518" y="1"/>
                    <a:pt x="4388" y="794"/>
                    <a:pt x="3777" y="1847"/>
                  </a:cubicBezTo>
                  <a:cubicBezTo>
                    <a:pt x="3148" y="2913"/>
                    <a:pt x="2988" y="4194"/>
                    <a:pt x="3062" y="5420"/>
                  </a:cubicBezTo>
                  <a:cubicBezTo>
                    <a:pt x="2741" y="5227"/>
                    <a:pt x="2376" y="5139"/>
                    <a:pt x="2007" y="5139"/>
                  </a:cubicBezTo>
                  <a:cubicBezTo>
                    <a:pt x="1215" y="5139"/>
                    <a:pt x="409" y="5550"/>
                    <a:pt x="1" y="6220"/>
                  </a:cubicBezTo>
                  <a:lnTo>
                    <a:pt x="20109" y="6220"/>
                  </a:lnTo>
                  <a:cubicBezTo>
                    <a:pt x="19725" y="5580"/>
                    <a:pt x="19128" y="5090"/>
                    <a:pt x="18413" y="4855"/>
                  </a:cubicBezTo>
                  <a:cubicBezTo>
                    <a:pt x="18090" y="4744"/>
                    <a:pt x="17750" y="4689"/>
                    <a:pt x="17409" y="4689"/>
                  </a:cubicBezTo>
                  <a:cubicBezTo>
                    <a:pt x="16802" y="4689"/>
                    <a:pt x="16194" y="4862"/>
                    <a:pt x="15682" y="5196"/>
                  </a:cubicBezTo>
                  <a:cubicBezTo>
                    <a:pt x="15191" y="4002"/>
                    <a:pt x="14359" y="3319"/>
                    <a:pt x="13069" y="3212"/>
                  </a:cubicBezTo>
                  <a:cubicBezTo>
                    <a:pt x="12992" y="3205"/>
                    <a:pt x="12916" y="3202"/>
                    <a:pt x="12839" y="3202"/>
                  </a:cubicBezTo>
                  <a:cubicBezTo>
                    <a:pt x="11848" y="3202"/>
                    <a:pt x="10867" y="3771"/>
                    <a:pt x="10402" y="4652"/>
                  </a:cubicBezTo>
                  <a:cubicBezTo>
                    <a:pt x="10402" y="3553"/>
                    <a:pt x="10146" y="2433"/>
                    <a:pt x="9516" y="1537"/>
                  </a:cubicBezTo>
                  <a:cubicBezTo>
                    <a:pt x="8898" y="652"/>
                    <a:pt x="7863" y="12"/>
                    <a:pt x="6775" y="1"/>
                  </a:cubicBezTo>
                  <a:cubicBezTo>
                    <a:pt x="6759" y="1"/>
                    <a:pt x="6743" y="1"/>
                    <a:pt x="6727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961;p41"/>
            <p:cNvSpPr/>
            <p:nvPr/>
          </p:nvSpPr>
          <p:spPr>
            <a:xfrm>
              <a:off x="3136456" y="2066823"/>
              <a:ext cx="607272" cy="188161"/>
            </a:xfrm>
            <a:custGeom>
              <a:avLst/>
              <a:gdLst/>
              <a:ahLst/>
              <a:cxnLst/>
              <a:rect l="l" t="t" r="r" b="b"/>
              <a:pathLst>
                <a:path w="20110" h="6231" extrusionOk="0">
                  <a:moveTo>
                    <a:pt x="6751" y="1"/>
                  </a:moveTo>
                  <a:cubicBezTo>
                    <a:pt x="5533" y="1"/>
                    <a:pt x="4392" y="797"/>
                    <a:pt x="3777" y="1857"/>
                  </a:cubicBezTo>
                  <a:cubicBezTo>
                    <a:pt x="3148" y="2924"/>
                    <a:pt x="2988" y="4204"/>
                    <a:pt x="3062" y="5431"/>
                  </a:cubicBezTo>
                  <a:cubicBezTo>
                    <a:pt x="2741" y="5238"/>
                    <a:pt x="2376" y="5149"/>
                    <a:pt x="2008" y="5149"/>
                  </a:cubicBezTo>
                  <a:cubicBezTo>
                    <a:pt x="1215" y="5149"/>
                    <a:pt x="409" y="5561"/>
                    <a:pt x="1" y="6231"/>
                  </a:cubicBezTo>
                  <a:lnTo>
                    <a:pt x="20109" y="6231"/>
                  </a:lnTo>
                  <a:cubicBezTo>
                    <a:pt x="19725" y="5591"/>
                    <a:pt x="19117" y="5100"/>
                    <a:pt x="18413" y="4855"/>
                  </a:cubicBezTo>
                  <a:cubicBezTo>
                    <a:pt x="18096" y="4745"/>
                    <a:pt x="17761" y="4692"/>
                    <a:pt x="17425" y="4692"/>
                  </a:cubicBezTo>
                  <a:cubicBezTo>
                    <a:pt x="16813" y="4692"/>
                    <a:pt x="16199" y="4869"/>
                    <a:pt x="15682" y="5207"/>
                  </a:cubicBezTo>
                  <a:cubicBezTo>
                    <a:pt x="15191" y="4001"/>
                    <a:pt x="14359" y="3329"/>
                    <a:pt x="13069" y="3222"/>
                  </a:cubicBezTo>
                  <a:cubicBezTo>
                    <a:pt x="12992" y="3216"/>
                    <a:pt x="12916" y="3212"/>
                    <a:pt x="12839" y="3212"/>
                  </a:cubicBezTo>
                  <a:cubicBezTo>
                    <a:pt x="11848" y="3212"/>
                    <a:pt x="10867" y="3781"/>
                    <a:pt x="10402" y="4663"/>
                  </a:cubicBezTo>
                  <a:cubicBezTo>
                    <a:pt x="10402" y="3564"/>
                    <a:pt x="10146" y="2444"/>
                    <a:pt x="9516" y="1548"/>
                  </a:cubicBezTo>
                  <a:cubicBezTo>
                    <a:pt x="8898" y="662"/>
                    <a:pt x="7863" y="22"/>
                    <a:pt x="6775" y="1"/>
                  </a:cubicBezTo>
                  <a:cubicBezTo>
                    <a:pt x="6767" y="1"/>
                    <a:pt x="6759" y="1"/>
                    <a:pt x="6751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962;p41"/>
            <p:cNvSpPr/>
            <p:nvPr/>
          </p:nvSpPr>
          <p:spPr>
            <a:xfrm>
              <a:off x="2893569" y="1137461"/>
              <a:ext cx="438468" cy="135315"/>
            </a:xfrm>
            <a:custGeom>
              <a:avLst/>
              <a:gdLst/>
              <a:ahLst/>
              <a:cxnLst/>
              <a:rect l="l" t="t" r="r" b="b"/>
              <a:pathLst>
                <a:path w="14520" h="4481" extrusionOk="0">
                  <a:moveTo>
                    <a:pt x="4897" y="0"/>
                  </a:moveTo>
                  <a:cubicBezTo>
                    <a:pt x="4001" y="0"/>
                    <a:pt x="3169" y="576"/>
                    <a:pt x="2721" y="1334"/>
                  </a:cubicBezTo>
                  <a:cubicBezTo>
                    <a:pt x="2273" y="2102"/>
                    <a:pt x="2145" y="3030"/>
                    <a:pt x="2219" y="3915"/>
                  </a:cubicBezTo>
                  <a:cubicBezTo>
                    <a:pt x="1984" y="3772"/>
                    <a:pt x="1715" y="3706"/>
                    <a:pt x="1445" y="3706"/>
                  </a:cubicBezTo>
                  <a:cubicBezTo>
                    <a:pt x="871" y="3706"/>
                    <a:pt x="291" y="4002"/>
                    <a:pt x="1" y="4481"/>
                  </a:cubicBezTo>
                  <a:lnTo>
                    <a:pt x="14519" y="4481"/>
                  </a:lnTo>
                  <a:cubicBezTo>
                    <a:pt x="14242" y="4033"/>
                    <a:pt x="13804" y="3670"/>
                    <a:pt x="13292" y="3499"/>
                  </a:cubicBezTo>
                  <a:cubicBezTo>
                    <a:pt x="13064" y="3424"/>
                    <a:pt x="12823" y="3387"/>
                    <a:pt x="12583" y="3387"/>
                  </a:cubicBezTo>
                  <a:cubicBezTo>
                    <a:pt x="12138" y="3387"/>
                    <a:pt x="11693" y="3513"/>
                    <a:pt x="11319" y="3755"/>
                  </a:cubicBezTo>
                  <a:cubicBezTo>
                    <a:pt x="10977" y="2880"/>
                    <a:pt x="10380" y="2400"/>
                    <a:pt x="9441" y="2326"/>
                  </a:cubicBezTo>
                  <a:cubicBezTo>
                    <a:pt x="9390" y="2322"/>
                    <a:pt x="9339" y="2319"/>
                    <a:pt x="9288" y="2319"/>
                  </a:cubicBezTo>
                  <a:cubicBezTo>
                    <a:pt x="8570" y="2319"/>
                    <a:pt x="7860" y="2733"/>
                    <a:pt x="7521" y="3360"/>
                  </a:cubicBezTo>
                  <a:cubicBezTo>
                    <a:pt x="7521" y="2582"/>
                    <a:pt x="7329" y="1760"/>
                    <a:pt x="6881" y="1120"/>
                  </a:cubicBezTo>
                  <a:cubicBezTo>
                    <a:pt x="6433" y="480"/>
                    <a:pt x="5686" y="22"/>
                    <a:pt x="4897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963;p41"/>
            <p:cNvSpPr/>
            <p:nvPr/>
          </p:nvSpPr>
          <p:spPr>
            <a:xfrm>
              <a:off x="1351478" y="1937603"/>
              <a:ext cx="324744" cy="138607"/>
            </a:xfrm>
            <a:custGeom>
              <a:avLst/>
              <a:gdLst/>
              <a:ahLst/>
              <a:cxnLst/>
              <a:rect l="l" t="t" r="r" b="b"/>
              <a:pathLst>
                <a:path w="10754" h="4590" extrusionOk="0">
                  <a:moveTo>
                    <a:pt x="5241" y="1"/>
                  </a:moveTo>
                  <a:cubicBezTo>
                    <a:pt x="5048" y="1"/>
                    <a:pt x="4857" y="35"/>
                    <a:pt x="4673" y="109"/>
                  </a:cubicBezTo>
                  <a:cubicBezTo>
                    <a:pt x="4353" y="248"/>
                    <a:pt x="4086" y="482"/>
                    <a:pt x="3862" y="749"/>
                  </a:cubicBezTo>
                  <a:cubicBezTo>
                    <a:pt x="3233" y="1549"/>
                    <a:pt x="2913" y="2605"/>
                    <a:pt x="2955" y="3618"/>
                  </a:cubicBezTo>
                  <a:cubicBezTo>
                    <a:pt x="2551" y="3470"/>
                    <a:pt x="2028" y="3319"/>
                    <a:pt x="1539" y="3319"/>
                  </a:cubicBezTo>
                  <a:cubicBezTo>
                    <a:pt x="1112" y="3319"/>
                    <a:pt x="711" y="3435"/>
                    <a:pt x="438" y="3768"/>
                  </a:cubicBezTo>
                  <a:cubicBezTo>
                    <a:pt x="235" y="4003"/>
                    <a:pt x="107" y="4280"/>
                    <a:pt x="0" y="4589"/>
                  </a:cubicBezTo>
                  <a:lnTo>
                    <a:pt x="10753" y="4589"/>
                  </a:lnTo>
                  <a:cubicBezTo>
                    <a:pt x="10561" y="4120"/>
                    <a:pt x="10295" y="3715"/>
                    <a:pt x="9889" y="3405"/>
                  </a:cubicBezTo>
                  <a:cubicBezTo>
                    <a:pt x="9590" y="3176"/>
                    <a:pt x="9201" y="3048"/>
                    <a:pt x="8825" y="3048"/>
                  </a:cubicBezTo>
                  <a:cubicBezTo>
                    <a:pt x="8449" y="3048"/>
                    <a:pt x="8086" y="3176"/>
                    <a:pt x="7841" y="3458"/>
                  </a:cubicBezTo>
                  <a:cubicBezTo>
                    <a:pt x="7681" y="2594"/>
                    <a:pt x="7500" y="1688"/>
                    <a:pt x="6988" y="962"/>
                  </a:cubicBezTo>
                  <a:cubicBezTo>
                    <a:pt x="6582" y="408"/>
                    <a:pt x="5907" y="1"/>
                    <a:pt x="5241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964;p41"/>
            <p:cNvSpPr/>
            <p:nvPr/>
          </p:nvSpPr>
          <p:spPr>
            <a:xfrm>
              <a:off x="1749979" y="1137250"/>
              <a:ext cx="410082" cy="166116"/>
            </a:xfrm>
            <a:custGeom>
              <a:avLst/>
              <a:gdLst/>
              <a:ahLst/>
              <a:cxnLst/>
              <a:rect l="l" t="t" r="r" b="b"/>
              <a:pathLst>
                <a:path w="13580" h="5501" extrusionOk="0">
                  <a:moveTo>
                    <a:pt x="6729" y="1"/>
                  </a:moveTo>
                  <a:cubicBezTo>
                    <a:pt x="5886" y="1"/>
                    <a:pt x="5029" y="451"/>
                    <a:pt x="4480" y="1127"/>
                  </a:cubicBezTo>
                  <a:cubicBezTo>
                    <a:pt x="3840" y="1917"/>
                    <a:pt x="3478" y="3069"/>
                    <a:pt x="3467" y="4082"/>
                  </a:cubicBezTo>
                  <a:cubicBezTo>
                    <a:pt x="3096" y="3825"/>
                    <a:pt x="2648" y="3696"/>
                    <a:pt x="2198" y="3696"/>
                  </a:cubicBezTo>
                  <a:cubicBezTo>
                    <a:pt x="1809" y="3696"/>
                    <a:pt x="1419" y="3793"/>
                    <a:pt x="1077" y="3986"/>
                  </a:cubicBezTo>
                  <a:cubicBezTo>
                    <a:pt x="523" y="4306"/>
                    <a:pt x="128" y="4882"/>
                    <a:pt x="0" y="5501"/>
                  </a:cubicBezTo>
                  <a:lnTo>
                    <a:pt x="13580" y="5501"/>
                  </a:lnTo>
                  <a:cubicBezTo>
                    <a:pt x="13484" y="5096"/>
                    <a:pt x="13345" y="4648"/>
                    <a:pt x="13313" y="4562"/>
                  </a:cubicBezTo>
                  <a:cubicBezTo>
                    <a:pt x="13046" y="4029"/>
                    <a:pt x="12652" y="3570"/>
                    <a:pt x="12108" y="3303"/>
                  </a:cubicBezTo>
                  <a:cubicBezTo>
                    <a:pt x="11822" y="3164"/>
                    <a:pt x="11501" y="3096"/>
                    <a:pt x="11181" y="3096"/>
                  </a:cubicBezTo>
                  <a:cubicBezTo>
                    <a:pt x="10472" y="3096"/>
                    <a:pt x="9764" y="3429"/>
                    <a:pt x="9441" y="4061"/>
                  </a:cubicBezTo>
                  <a:cubicBezTo>
                    <a:pt x="9377" y="3303"/>
                    <a:pt x="9291" y="2546"/>
                    <a:pt x="9025" y="1842"/>
                  </a:cubicBezTo>
                  <a:cubicBezTo>
                    <a:pt x="8758" y="1127"/>
                    <a:pt x="8267" y="466"/>
                    <a:pt x="7574" y="167"/>
                  </a:cubicBezTo>
                  <a:cubicBezTo>
                    <a:pt x="7302" y="53"/>
                    <a:pt x="7016" y="1"/>
                    <a:pt x="6729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965;p41"/>
            <p:cNvSpPr/>
            <p:nvPr/>
          </p:nvSpPr>
          <p:spPr>
            <a:xfrm>
              <a:off x="1805061" y="1887715"/>
              <a:ext cx="299589" cy="256467"/>
            </a:xfrm>
            <a:custGeom>
              <a:avLst/>
              <a:gdLst/>
              <a:ahLst/>
              <a:cxnLst/>
              <a:rect l="l" t="t" r="r" b="b"/>
              <a:pathLst>
                <a:path w="9921" h="8493" extrusionOk="0">
                  <a:moveTo>
                    <a:pt x="2336" y="1"/>
                  </a:moveTo>
                  <a:lnTo>
                    <a:pt x="0" y="2401"/>
                  </a:lnTo>
                  <a:lnTo>
                    <a:pt x="3819" y="8492"/>
                  </a:lnTo>
                  <a:cubicBezTo>
                    <a:pt x="3819" y="8492"/>
                    <a:pt x="9910" y="6081"/>
                    <a:pt x="9921" y="5921"/>
                  </a:cubicBezTo>
                  <a:cubicBezTo>
                    <a:pt x="9921" y="5761"/>
                    <a:pt x="2336" y="1"/>
                    <a:pt x="2336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966;p41"/>
            <p:cNvSpPr/>
            <p:nvPr/>
          </p:nvSpPr>
          <p:spPr>
            <a:xfrm>
              <a:off x="1527053" y="1600919"/>
              <a:ext cx="414280" cy="442665"/>
            </a:xfrm>
            <a:custGeom>
              <a:avLst/>
              <a:gdLst/>
              <a:ahLst/>
              <a:cxnLst/>
              <a:rect l="l" t="t" r="r" b="b"/>
              <a:pathLst>
                <a:path w="13719" h="14659" extrusionOk="0">
                  <a:moveTo>
                    <a:pt x="9224" y="0"/>
                  </a:moveTo>
                  <a:cubicBezTo>
                    <a:pt x="9155" y="0"/>
                    <a:pt x="9084" y="12"/>
                    <a:pt x="9014" y="36"/>
                  </a:cubicBezTo>
                  <a:lnTo>
                    <a:pt x="2240" y="2031"/>
                  </a:lnTo>
                  <a:cubicBezTo>
                    <a:pt x="2041" y="1901"/>
                    <a:pt x="1814" y="1813"/>
                    <a:pt x="1525" y="1813"/>
                  </a:cubicBezTo>
                  <a:cubicBezTo>
                    <a:pt x="1457" y="1813"/>
                    <a:pt x="1387" y="1818"/>
                    <a:pt x="1312" y="1828"/>
                  </a:cubicBezTo>
                  <a:cubicBezTo>
                    <a:pt x="0" y="1988"/>
                    <a:pt x="502" y="3300"/>
                    <a:pt x="502" y="3300"/>
                  </a:cubicBezTo>
                  <a:lnTo>
                    <a:pt x="3840" y="14170"/>
                  </a:lnTo>
                  <a:cubicBezTo>
                    <a:pt x="3927" y="14474"/>
                    <a:pt x="4205" y="14658"/>
                    <a:pt x="4507" y="14658"/>
                  </a:cubicBezTo>
                  <a:cubicBezTo>
                    <a:pt x="4576" y="14658"/>
                    <a:pt x="4646" y="14649"/>
                    <a:pt x="4715" y="14629"/>
                  </a:cubicBezTo>
                  <a:lnTo>
                    <a:pt x="12545" y="12314"/>
                  </a:lnTo>
                  <a:cubicBezTo>
                    <a:pt x="12588" y="12303"/>
                    <a:pt x="12609" y="12282"/>
                    <a:pt x="12652" y="12271"/>
                  </a:cubicBezTo>
                  <a:cubicBezTo>
                    <a:pt x="12652" y="12271"/>
                    <a:pt x="13719" y="12143"/>
                    <a:pt x="13399" y="10970"/>
                  </a:cubicBezTo>
                  <a:cubicBezTo>
                    <a:pt x="13281" y="10597"/>
                    <a:pt x="13014" y="10405"/>
                    <a:pt x="12694" y="10298"/>
                  </a:cubicBezTo>
                  <a:lnTo>
                    <a:pt x="9889" y="516"/>
                  </a:lnTo>
                  <a:cubicBezTo>
                    <a:pt x="9802" y="212"/>
                    <a:pt x="9525" y="0"/>
                    <a:pt x="922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967;p41"/>
            <p:cNvSpPr/>
            <p:nvPr/>
          </p:nvSpPr>
          <p:spPr>
            <a:xfrm>
              <a:off x="1548615" y="1584068"/>
              <a:ext cx="384988" cy="442393"/>
            </a:xfrm>
            <a:custGeom>
              <a:avLst/>
              <a:gdLst/>
              <a:ahLst/>
              <a:cxnLst/>
              <a:rect l="l" t="t" r="r" b="b"/>
              <a:pathLst>
                <a:path w="12749" h="14650" extrusionOk="0">
                  <a:moveTo>
                    <a:pt x="8838" y="1"/>
                  </a:moveTo>
                  <a:cubicBezTo>
                    <a:pt x="8773" y="1"/>
                    <a:pt x="8707" y="10"/>
                    <a:pt x="8642" y="28"/>
                  </a:cubicBezTo>
                  <a:lnTo>
                    <a:pt x="598" y="2407"/>
                  </a:lnTo>
                  <a:cubicBezTo>
                    <a:pt x="214" y="2503"/>
                    <a:pt x="1" y="2909"/>
                    <a:pt x="118" y="3282"/>
                  </a:cubicBezTo>
                  <a:lnTo>
                    <a:pt x="3457" y="14152"/>
                  </a:lnTo>
                  <a:cubicBezTo>
                    <a:pt x="3553" y="14458"/>
                    <a:pt x="3829" y="14650"/>
                    <a:pt x="4131" y="14650"/>
                  </a:cubicBezTo>
                  <a:cubicBezTo>
                    <a:pt x="4197" y="14650"/>
                    <a:pt x="4265" y="14641"/>
                    <a:pt x="4332" y="14621"/>
                  </a:cubicBezTo>
                  <a:lnTo>
                    <a:pt x="12172" y="12296"/>
                  </a:lnTo>
                  <a:cubicBezTo>
                    <a:pt x="12535" y="12189"/>
                    <a:pt x="12749" y="11805"/>
                    <a:pt x="12642" y="11443"/>
                  </a:cubicBezTo>
                  <a:lnTo>
                    <a:pt x="9527" y="508"/>
                  </a:lnTo>
                  <a:cubicBezTo>
                    <a:pt x="9439" y="200"/>
                    <a:pt x="9147" y="1"/>
                    <a:pt x="8838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968;p41"/>
            <p:cNvSpPr/>
            <p:nvPr/>
          </p:nvSpPr>
          <p:spPr>
            <a:xfrm>
              <a:off x="1596298" y="1626558"/>
              <a:ext cx="238409" cy="170072"/>
            </a:xfrm>
            <a:custGeom>
              <a:avLst/>
              <a:gdLst/>
              <a:ahLst/>
              <a:cxnLst/>
              <a:rect l="l" t="t" r="r" b="b"/>
              <a:pathLst>
                <a:path w="7895" h="5632" extrusionOk="0">
                  <a:moveTo>
                    <a:pt x="6461" y="0"/>
                  </a:moveTo>
                  <a:cubicBezTo>
                    <a:pt x="6416" y="0"/>
                    <a:pt x="6371" y="6"/>
                    <a:pt x="6326" y="19"/>
                  </a:cubicBezTo>
                  <a:lnTo>
                    <a:pt x="427" y="1768"/>
                  </a:lnTo>
                  <a:cubicBezTo>
                    <a:pt x="161" y="1854"/>
                    <a:pt x="1" y="2142"/>
                    <a:pt x="75" y="2408"/>
                  </a:cubicBezTo>
                  <a:lnTo>
                    <a:pt x="918" y="5267"/>
                  </a:lnTo>
                  <a:cubicBezTo>
                    <a:pt x="979" y="5485"/>
                    <a:pt x="1189" y="5632"/>
                    <a:pt x="1410" y="5632"/>
                  </a:cubicBezTo>
                  <a:cubicBezTo>
                    <a:pt x="1459" y="5632"/>
                    <a:pt x="1509" y="5624"/>
                    <a:pt x="1558" y="5609"/>
                  </a:cubicBezTo>
                  <a:lnTo>
                    <a:pt x="7468" y="3859"/>
                  </a:lnTo>
                  <a:cubicBezTo>
                    <a:pt x="7745" y="3784"/>
                    <a:pt x="7895" y="3507"/>
                    <a:pt x="7809" y="3219"/>
                  </a:cubicBezTo>
                  <a:lnTo>
                    <a:pt x="6967" y="371"/>
                  </a:lnTo>
                  <a:cubicBezTo>
                    <a:pt x="6904" y="149"/>
                    <a:pt x="6687" y="0"/>
                    <a:pt x="6461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969;p41"/>
            <p:cNvSpPr/>
            <p:nvPr/>
          </p:nvSpPr>
          <p:spPr>
            <a:xfrm>
              <a:off x="1633352" y="1760156"/>
              <a:ext cx="212621" cy="73169"/>
            </a:xfrm>
            <a:custGeom>
              <a:avLst/>
              <a:gdLst/>
              <a:ahLst/>
              <a:cxnLst/>
              <a:rect l="l" t="t" r="r" b="b"/>
              <a:pathLst>
                <a:path w="7041" h="2423" extrusionOk="0">
                  <a:moveTo>
                    <a:pt x="6761" y="0"/>
                  </a:moveTo>
                  <a:cubicBezTo>
                    <a:pt x="6738" y="0"/>
                    <a:pt x="6714" y="4"/>
                    <a:pt x="6689" y="11"/>
                  </a:cubicBezTo>
                  <a:lnTo>
                    <a:pt x="214" y="1931"/>
                  </a:lnTo>
                  <a:cubicBezTo>
                    <a:pt x="75" y="1974"/>
                    <a:pt x="0" y="2102"/>
                    <a:pt x="32" y="2241"/>
                  </a:cubicBezTo>
                  <a:cubicBezTo>
                    <a:pt x="68" y="2346"/>
                    <a:pt x="168" y="2422"/>
                    <a:pt x="273" y="2422"/>
                  </a:cubicBezTo>
                  <a:cubicBezTo>
                    <a:pt x="296" y="2422"/>
                    <a:pt x="319" y="2419"/>
                    <a:pt x="342" y="2411"/>
                  </a:cubicBezTo>
                  <a:lnTo>
                    <a:pt x="6828" y="491"/>
                  </a:lnTo>
                  <a:cubicBezTo>
                    <a:pt x="6956" y="448"/>
                    <a:pt x="7041" y="310"/>
                    <a:pt x="6998" y="182"/>
                  </a:cubicBezTo>
                  <a:cubicBezTo>
                    <a:pt x="6963" y="76"/>
                    <a:pt x="6870" y="0"/>
                    <a:pt x="6761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970;p41"/>
            <p:cNvSpPr/>
            <p:nvPr/>
          </p:nvSpPr>
          <p:spPr>
            <a:xfrm>
              <a:off x="1643348" y="1793979"/>
              <a:ext cx="212621" cy="73169"/>
            </a:xfrm>
            <a:custGeom>
              <a:avLst/>
              <a:gdLst/>
              <a:ahLst/>
              <a:cxnLst/>
              <a:rect l="l" t="t" r="r" b="b"/>
              <a:pathLst>
                <a:path w="7041" h="2423" extrusionOk="0">
                  <a:moveTo>
                    <a:pt x="6761" y="0"/>
                  </a:moveTo>
                  <a:cubicBezTo>
                    <a:pt x="6737" y="0"/>
                    <a:pt x="6713" y="4"/>
                    <a:pt x="6689" y="11"/>
                  </a:cubicBezTo>
                  <a:lnTo>
                    <a:pt x="213" y="1931"/>
                  </a:lnTo>
                  <a:cubicBezTo>
                    <a:pt x="75" y="1974"/>
                    <a:pt x="0" y="2102"/>
                    <a:pt x="43" y="2241"/>
                  </a:cubicBezTo>
                  <a:cubicBezTo>
                    <a:pt x="69" y="2346"/>
                    <a:pt x="168" y="2422"/>
                    <a:pt x="273" y="2422"/>
                  </a:cubicBezTo>
                  <a:cubicBezTo>
                    <a:pt x="296" y="2422"/>
                    <a:pt x="319" y="2419"/>
                    <a:pt x="341" y="2411"/>
                  </a:cubicBezTo>
                  <a:lnTo>
                    <a:pt x="6827" y="491"/>
                  </a:lnTo>
                  <a:cubicBezTo>
                    <a:pt x="6955" y="449"/>
                    <a:pt x="7041" y="321"/>
                    <a:pt x="6998" y="182"/>
                  </a:cubicBezTo>
                  <a:cubicBezTo>
                    <a:pt x="6963" y="77"/>
                    <a:pt x="6870" y="0"/>
                    <a:pt x="6761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971;p41"/>
            <p:cNvSpPr/>
            <p:nvPr/>
          </p:nvSpPr>
          <p:spPr>
            <a:xfrm>
              <a:off x="1653313" y="1828103"/>
              <a:ext cx="212651" cy="73229"/>
            </a:xfrm>
            <a:custGeom>
              <a:avLst/>
              <a:gdLst/>
              <a:ahLst/>
              <a:cxnLst/>
              <a:rect l="l" t="t" r="r" b="b"/>
              <a:pathLst>
                <a:path w="7042" h="2425" extrusionOk="0">
                  <a:moveTo>
                    <a:pt x="6768" y="1"/>
                  </a:moveTo>
                  <a:cubicBezTo>
                    <a:pt x="6746" y="1"/>
                    <a:pt x="6723" y="4"/>
                    <a:pt x="6700" y="12"/>
                  </a:cubicBezTo>
                  <a:lnTo>
                    <a:pt x="214" y="1932"/>
                  </a:lnTo>
                  <a:cubicBezTo>
                    <a:pt x="86" y="1975"/>
                    <a:pt x="1" y="2113"/>
                    <a:pt x="43" y="2241"/>
                  </a:cubicBezTo>
                  <a:cubicBezTo>
                    <a:pt x="78" y="2354"/>
                    <a:pt x="169" y="2424"/>
                    <a:pt x="275" y="2424"/>
                  </a:cubicBezTo>
                  <a:cubicBezTo>
                    <a:pt x="301" y="2424"/>
                    <a:pt x="326" y="2420"/>
                    <a:pt x="353" y="2412"/>
                  </a:cubicBezTo>
                  <a:lnTo>
                    <a:pt x="6828" y="492"/>
                  </a:lnTo>
                  <a:cubicBezTo>
                    <a:pt x="6967" y="460"/>
                    <a:pt x="7041" y="311"/>
                    <a:pt x="6999" y="183"/>
                  </a:cubicBezTo>
                  <a:cubicBezTo>
                    <a:pt x="6972" y="77"/>
                    <a:pt x="6874" y="1"/>
                    <a:pt x="6768" y="1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972;p41"/>
            <p:cNvSpPr/>
            <p:nvPr/>
          </p:nvSpPr>
          <p:spPr>
            <a:xfrm>
              <a:off x="1663309" y="1861925"/>
              <a:ext cx="212651" cy="73229"/>
            </a:xfrm>
            <a:custGeom>
              <a:avLst/>
              <a:gdLst/>
              <a:ahLst/>
              <a:cxnLst/>
              <a:rect l="l" t="t" r="r" b="b"/>
              <a:pathLst>
                <a:path w="7042" h="2425" extrusionOk="0">
                  <a:moveTo>
                    <a:pt x="6767" y="1"/>
                  </a:moveTo>
                  <a:cubicBezTo>
                    <a:pt x="6745" y="1"/>
                    <a:pt x="6722" y="5"/>
                    <a:pt x="6700" y="12"/>
                  </a:cubicBezTo>
                  <a:lnTo>
                    <a:pt x="214" y="1932"/>
                  </a:lnTo>
                  <a:cubicBezTo>
                    <a:pt x="86" y="1975"/>
                    <a:pt x="1" y="2114"/>
                    <a:pt x="43" y="2242"/>
                  </a:cubicBezTo>
                  <a:cubicBezTo>
                    <a:pt x="78" y="2354"/>
                    <a:pt x="168" y="2424"/>
                    <a:pt x="275" y="2424"/>
                  </a:cubicBezTo>
                  <a:cubicBezTo>
                    <a:pt x="300" y="2424"/>
                    <a:pt x="326" y="2420"/>
                    <a:pt x="353" y="2412"/>
                  </a:cubicBezTo>
                  <a:lnTo>
                    <a:pt x="6828" y="492"/>
                  </a:lnTo>
                  <a:cubicBezTo>
                    <a:pt x="6966" y="460"/>
                    <a:pt x="7041" y="321"/>
                    <a:pt x="6998" y="193"/>
                  </a:cubicBezTo>
                  <a:cubicBezTo>
                    <a:pt x="6972" y="79"/>
                    <a:pt x="6873" y="1"/>
                    <a:pt x="6767" y="1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973;p41"/>
            <p:cNvSpPr/>
            <p:nvPr/>
          </p:nvSpPr>
          <p:spPr>
            <a:xfrm>
              <a:off x="1673607" y="1896201"/>
              <a:ext cx="212651" cy="73259"/>
            </a:xfrm>
            <a:custGeom>
              <a:avLst/>
              <a:gdLst/>
              <a:ahLst/>
              <a:cxnLst/>
              <a:rect l="l" t="t" r="r" b="b"/>
              <a:pathLst>
                <a:path w="7042" h="2426" extrusionOk="0">
                  <a:moveTo>
                    <a:pt x="6753" y="0"/>
                  </a:moveTo>
                  <a:cubicBezTo>
                    <a:pt x="6732" y="0"/>
                    <a:pt x="6711" y="3"/>
                    <a:pt x="6689" y="8"/>
                  </a:cubicBezTo>
                  <a:lnTo>
                    <a:pt x="214" y="1928"/>
                  </a:lnTo>
                  <a:cubicBezTo>
                    <a:pt x="76" y="1971"/>
                    <a:pt x="1" y="2109"/>
                    <a:pt x="33" y="2237"/>
                  </a:cubicBezTo>
                  <a:cubicBezTo>
                    <a:pt x="69" y="2354"/>
                    <a:pt x="174" y="2426"/>
                    <a:pt x="282" y="2426"/>
                  </a:cubicBezTo>
                  <a:cubicBezTo>
                    <a:pt x="302" y="2426"/>
                    <a:pt x="322" y="2424"/>
                    <a:pt x="342" y="2419"/>
                  </a:cubicBezTo>
                  <a:lnTo>
                    <a:pt x="6828" y="498"/>
                  </a:lnTo>
                  <a:cubicBezTo>
                    <a:pt x="6956" y="456"/>
                    <a:pt x="7041" y="306"/>
                    <a:pt x="6999" y="189"/>
                  </a:cubicBezTo>
                  <a:cubicBezTo>
                    <a:pt x="6963" y="72"/>
                    <a:pt x="6866" y="0"/>
                    <a:pt x="6753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974;p41"/>
            <p:cNvSpPr/>
            <p:nvPr/>
          </p:nvSpPr>
          <p:spPr>
            <a:xfrm>
              <a:off x="1643650" y="1718180"/>
              <a:ext cx="25155" cy="22769"/>
            </a:xfrm>
            <a:custGeom>
              <a:avLst/>
              <a:gdLst/>
              <a:ahLst/>
              <a:cxnLst/>
              <a:rect l="l" t="t" r="r" b="b"/>
              <a:pathLst>
                <a:path w="833" h="754" extrusionOk="0">
                  <a:moveTo>
                    <a:pt x="415" y="1"/>
                  </a:moveTo>
                  <a:cubicBezTo>
                    <a:pt x="380" y="1"/>
                    <a:pt x="345" y="5"/>
                    <a:pt x="310" y="14"/>
                  </a:cubicBezTo>
                  <a:cubicBezTo>
                    <a:pt x="107" y="68"/>
                    <a:pt x="1" y="281"/>
                    <a:pt x="54" y="484"/>
                  </a:cubicBezTo>
                  <a:cubicBezTo>
                    <a:pt x="98" y="651"/>
                    <a:pt x="252" y="753"/>
                    <a:pt x="418" y="753"/>
                  </a:cubicBezTo>
                  <a:cubicBezTo>
                    <a:pt x="453" y="753"/>
                    <a:pt x="489" y="749"/>
                    <a:pt x="523" y="740"/>
                  </a:cubicBezTo>
                  <a:cubicBezTo>
                    <a:pt x="705" y="665"/>
                    <a:pt x="833" y="473"/>
                    <a:pt x="780" y="270"/>
                  </a:cubicBezTo>
                  <a:cubicBezTo>
                    <a:pt x="735" y="103"/>
                    <a:pt x="582" y="1"/>
                    <a:pt x="415" y="1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975;p41"/>
            <p:cNvSpPr/>
            <p:nvPr/>
          </p:nvSpPr>
          <p:spPr>
            <a:xfrm>
              <a:off x="1702930" y="1700454"/>
              <a:ext cx="24822" cy="22769"/>
            </a:xfrm>
            <a:custGeom>
              <a:avLst/>
              <a:gdLst/>
              <a:ahLst/>
              <a:cxnLst/>
              <a:rect l="l" t="t" r="r" b="b"/>
              <a:pathLst>
                <a:path w="822" h="754" extrusionOk="0">
                  <a:moveTo>
                    <a:pt x="410" y="1"/>
                  </a:moveTo>
                  <a:cubicBezTo>
                    <a:pt x="377" y="1"/>
                    <a:pt x="343" y="5"/>
                    <a:pt x="310" y="15"/>
                  </a:cubicBezTo>
                  <a:cubicBezTo>
                    <a:pt x="107" y="68"/>
                    <a:pt x="1" y="281"/>
                    <a:pt x="54" y="484"/>
                  </a:cubicBezTo>
                  <a:cubicBezTo>
                    <a:pt x="98" y="652"/>
                    <a:pt x="252" y="754"/>
                    <a:pt x="418" y="754"/>
                  </a:cubicBezTo>
                  <a:cubicBezTo>
                    <a:pt x="453" y="754"/>
                    <a:pt x="488" y="749"/>
                    <a:pt x="523" y="740"/>
                  </a:cubicBezTo>
                  <a:cubicBezTo>
                    <a:pt x="715" y="687"/>
                    <a:pt x="822" y="473"/>
                    <a:pt x="769" y="271"/>
                  </a:cubicBezTo>
                  <a:cubicBezTo>
                    <a:pt x="725" y="103"/>
                    <a:pt x="571" y="1"/>
                    <a:pt x="410" y="1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976;p41"/>
            <p:cNvSpPr/>
            <p:nvPr/>
          </p:nvSpPr>
          <p:spPr>
            <a:xfrm>
              <a:off x="1762209" y="1682757"/>
              <a:ext cx="25155" cy="22739"/>
            </a:xfrm>
            <a:custGeom>
              <a:avLst/>
              <a:gdLst/>
              <a:ahLst/>
              <a:cxnLst/>
              <a:rect l="l" t="t" r="r" b="b"/>
              <a:pathLst>
                <a:path w="833" h="753" extrusionOk="0">
                  <a:moveTo>
                    <a:pt x="404" y="0"/>
                  </a:moveTo>
                  <a:cubicBezTo>
                    <a:pt x="369" y="0"/>
                    <a:pt x="334" y="5"/>
                    <a:pt x="299" y="14"/>
                  </a:cubicBezTo>
                  <a:cubicBezTo>
                    <a:pt x="107" y="67"/>
                    <a:pt x="0" y="281"/>
                    <a:pt x="54" y="483"/>
                  </a:cubicBezTo>
                  <a:cubicBezTo>
                    <a:pt x="98" y="651"/>
                    <a:pt x="252" y="753"/>
                    <a:pt x="412" y="753"/>
                  </a:cubicBezTo>
                  <a:cubicBezTo>
                    <a:pt x="446" y="753"/>
                    <a:pt x="479" y="749"/>
                    <a:pt x="512" y="739"/>
                  </a:cubicBezTo>
                  <a:cubicBezTo>
                    <a:pt x="715" y="686"/>
                    <a:pt x="832" y="473"/>
                    <a:pt x="768" y="270"/>
                  </a:cubicBezTo>
                  <a:cubicBezTo>
                    <a:pt x="724" y="102"/>
                    <a:pt x="571" y="0"/>
                    <a:pt x="404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977;p41"/>
            <p:cNvSpPr/>
            <p:nvPr/>
          </p:nvSpPr>
          <p:spPr>
            <a:xfrm>
              <a:off x="1549581" y="1632899"/>
              <a:ext cx="384354" cy="392960"/>
            </a:xfrm>
            <a:custGeom>
              <a:avLst/>
              <a:gdLst/>
              <a:ahLst/>
              <a:cxnLst/>
              <a:rect l="l" t="t" r="r" b="b"/>
              <a:pathLst>
                <a:path w="12728" h="13013" extrusionOk="0">
                  <a:moveTo>
                    <a:pt x="3212" y="1"/>
                  </a:moveTo>
                  <a:lnTo>
                    <a:pt x="588" y="769"/>
                  </a:lnTo>
                  <a:cubicBezTo>
                    <a:pt x="214" y="876"/>
                    <a:pt x="1" y="1281"/>
                    <a:pt x="97" y="1654"/>
                  </a:cubicBezTo>
                  <a:lnTo>
                    <a:pt x="3436" y="12524"/>
                  </a:lnTo>
                  <a:cubicBezTo>
                    <a:pt x="3523" y="12829"/>
                    <a:pt x="3801" y="13012"/>
                    <a:pt x="4109" y="13012"/>
                  </a:cubicBezTo>
                  <a:cubicBezTo>
                    <a:pt x="4179" y="13012"/>
                    <a:pt x="4250" y="13003"/>
                    <a:pt x="4321" y="12983"/>
                  </a:cubicBezTo>
                  <a:lnTo>
                    <a:pt x="12140" y="10668"/>
                  </a:lnTo>
                  <a:cubicBezTo>
                    <a:pt x="12514" y="10562"/>
                    <a:pt x="12727" y="10178"/>
                    <a:pt x="12621" y="9804"/>
                  </a:cubicBezTo>
                  <a:lnTo>
                    <a:pt x="12226" y="8396"/>
                  </a:lnTo>
                  <a:cubicBezTo>
                    <a:pt x="11415" y="8215"/>
                    <a:pt x="10572" y="8108"/>
                    <a:pt x="9730" y="8055"/>
                  </a:cubicBezTo>
                  <a:cubicBezTo>
                    <a:pt x="8076" y="7959"/>
                    <a:pt x="6273" y="7969"/>
                    <a:pt x="4972" y="6956"/>
                  </a:cubicBezTo>
                  <a:cubicBezTo>
                    <a:pt x="3649" y="5964"/>
                    <a:pt x="3169" y="4182"/>
                    <a:pt x="3094" y="2529"/>
                  </a:cubicBezTo>
                  <a:cubicBezTo>
                    <a:pt x="3052" y="1686"/>
                    <a:pt x="3094" y="844"/>
                    <a:pt x="3212" y="1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978;p41"/>
            <p:cNvSpPr/>
            <p:nvPr/>
          </p:nvSpPr>
          <p:spPr>
            <a:xfrm>
              <a:off x="1911028" y="1851507"/>
              <a:ext cx="608872" cy="736155"/>
            </a:xfrm>
            <a:custGeom>
              <a:avLst/>
              <a:gdLst/>
              <a:ahLst/>
              <a:cxnLst/>
              <a:rect l="l" t="t" r="r" b="b"/>
              <a:pathLst>
                <a:path w="20163" h="24378" extrusionOk="0">
                  <a:moveTo>
                    <a:pt x="12175" y="0"/>
                  </a:moveTo>
                  <a:cubicBezTo>
                    <a:pt x="12114" y="0"/>
                    <a:pt x="12053" y="2"/>
                    <a:pt x="11991" y="5"/>
                  </a:cubicBezTo>
                  <a:lnTo>
                    <a:pt x="11959" y="5"/>
                  </a:lnTo>
                  <a:cubicBezTo>
                    <a:pt x="11511" y="624"/>
                    <a:pt x="10924" y="1178"/>
                    <a:pt x="10338" y="1658"/>
                  </a:cubicBezTo>
                  <a:cubicBezTo>
                    <a:pt x="9761" y="2128"/>
                    <a:pt x="9086" y="2588"/>
                    <a:pt x="8353" y="2588"/>
                  </a:cubicBezTo>
                  <a:cubicBezTo>
                    <a:pt x="8286" y="2588"/>
                    <a:pt x="8219" y="2584"/>
                    <a:pt x="8151" y="2576"/>
                  </a:cubicBezTo>
                  <a:cubicBezTo>
                    <a:pt x="7617" y="2512"/>
                    <a:pt x="7137" y="2042"/>
                    <a:pt x="7031" y="1552"/>
                  </a:cubicBezTo>
                  <a:cubicBezTo>
                    <a:pt x="6337" y="1786"/>
                    <a:pt x="5900" y="2683"/>
                    <a:pt x="5484" y="4400"/>
                  </a:cubicBezTo>
                  <a:cubicBezTo>
                    <a:pt x="4812" y="7174"/>
                    <a:pt x="1366" y="18801"/>
                    <a:pt x="1" y="20871"/>
                  </a:cubicBezTo>
                  <a:cubicBezTo>
                    <a:pt x="1" y="20871"/>
                    <a:pt x="7143" y="24378"/>
                    <a:pt x="12242" y="24378"/>
                  </a:cubicBezTo>
                  <a:cubicBezTo>
                    <a:pt x="13042" y="24378"/>
                    <a:pt x="13791" y="24292"/>
                    <a:pt x="14455" y="24092"/>
                  </a:cubicBezTo>
                  <a:cubicBezTo>
                    <a:pt x="19352" y="22631"/>
                    <a:pt x="20162" y="9787"/>
                    <a:pt x="20162" y="9787"/>
                  </a:cubicBezTo>
                  <a:cubicBezTo>
                    <a:pt x="20162" y="9787"/>
                    <a:pt x="16969" y="0"/>
                    <a:pt x="12175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979;p41"/>
            <p:cNvSpPr/>
            <p:nvPr/>
          </p:nvSpPr>
          <p:spPr>
            <a:xfrm>
              <a:off x="1930053" y="1429482"/>
              <a:ext cx="436837" cy="299136"/>
            </a:xfrm>
            <a:custGeom>
              <a:avLst/>
              <a:gdLst/>
              <a:ahLst/>
              <a:cxnLst/>
              <a:rect l="l" t="t" r="r" b="b"/>
              <a:pathLst>
                <a:path w="14466" h="9906" extrusionOk="0">
                  <a:moveTo>
                    <a:pt x="8973" y="0"/>
                  </a:moveTo>
                  <a:cubicBezTo>
                    <a:pt x="8676" y="0"/>
                    <a:pt x="8382" y="24"/>
                    <a:pt x="8118" y="59"/>
                  </a:cubicBezTo>
                  <a:cubicBezTo>
                    <a:pt x="6582" y="251"/>
                    <a:pt x="5035" y="454"/>
                    <a:pt x="3510" y="656"/>
                  </a:cubicBezTo>
                  <a:cubicBezTo>
                    <a:pt x="2880" y="731"/>
                    <a:pt x="2240" y="827"/>
                    <a:pt x="1707" y="1147"/>
                  </a:cubicBezTo>
                  <a:cubicBezTo>
                    <a:pt x="1056" y="1552"/>
                    <a:pt x="630" y="2246"/>
                    <a:pt x="363" y="2961"/>
                  </a:cubicBezTo>
                  <a:cubicBezTo>
                    <a:pt x="118" y="3590"/>
                    <a:pt x="0" y="4358"/>
                    <a:pt x="427" y="4881"/>
                  </a:cubicBezTo>
                  <a:cubicBezTo>
                    <a:pt x="22" y="5478"/>
                    <a:pt x="107" y="6310"/>
                    <a:pt x="470" y="6939"/>
                  </a:cubicBezTo>
                  <a:cubicBezTo>
                    <a:pt x="822" y="7558"/>
                    <a:pt x="1430" y="8017"/>
                    <a:pt x="2027" y="8401"/>
                  </a:cubicBezTo>
                  <a:lnTo>
                    <a:pt x="13441" y="9905"/>
                  </a:lnTo>
                  <a:cubicBezTo>
                    <a:pt x="13889" y="8646"/>
                    <a:pt x="14188" y="7334"/>
                    <a:pt x="14337" y="6001"/>
                  </a:cubicBezTo>
                  <a:cubicBezTo>
                    <a:pt x="14465" y="4827"/>
                    <a:pt x="14369" y="3867"/>
                    <a:pt x="13868" y="2790"/>
                  </a:cubicBezTo>
                  <a:cubicBezTo>
                    <a:pt x="13601" y="2224"/>
                    <a:pt x="13196" y="1712"/>
                    <a:pt x="12630" y="1456"/>
                  </a:cubicBezTo>
                  <a:cubicBezTo>
                    <a:pt x="12346" y="1333"/>
                    <a:pt x="12042" y="1285"/>
                    <a:pt x="11734" y="1285"/>
                  </a:cubicBezTo>
                  <a:cubicBezTo>
                    <a:pt x="11535" y="1285"/>
                    <a:pt x="11334" y="1305"/>
                    <a:pt x="11137" y="1339"/>
                  </a:cubicBezTo>
                  <a:cubicBezTo>
                    <a:pt x="11084" y="827"/>
                    <a:pt x="10678" y="400"/>
                    <a:pt x="10209" y="198"/>
                  </a:cubicBezTo>
                  <a:cubicBezTo>
                    <a:pt x="9848" y="52"/>
                    <a:pt x="9407" y="0"/>
                    <a:pt x="8973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980;p41"/>
            <p:cNvSpPr/>
            <p:nvPr/>
          </p:nvSpPr>
          <p:spPr>
            <a:xfrm>
              <a:off x="2123324" y="1740497"/>
              <a:ext cx="149840" cy="189157"/>
            </a:xfrm>
            <a:custGeom>
              <a:avLst/>
              <a:gdLst/>
              <a:ahLst/>
              <a:cxnLst/>
              <a:rect l="l" t="t" r="r" b="b"/>
              <a:pathLst>
                <a:path w="4962" h="6264" extrusionOk="0">
                  <a:moveTo>
                    <a:pt x="3521" y="1"/>
                  </a:moveTo>
                  <a:lnTo>
                    <a:pt x="161" y="1921"/>
                  </a:lnTo>
                  <a:lnTo>
                    <a:pt x="651" y="4588"/>
                  </a:lnTo>
                  <a:cubicBezTo>
                    <a:pt x="705" y="4833"/>
                    <a:pt x="534" y="5089"/>
                    <a:pt x="278" y="5142"/>
                  </a:cubicBezTo>
                  <a:cubicBezTo>
                    <a:pt x="182" y="5164"/>
                    <a:pt x="97" y="5196"/>
                    <a:pt x="1" y="5249"/>
                  </a:cubicBezTo>
                  <a:cubicBezTo>
                    <a:pt x="129" y="5729"/>
                    <a:pt x="598" y="6199"/>
                    <a:pt x="1121" y="6252"/>
                  </a:cubicBezTo>
                  <a:cubicBezTo>
                    <a:pt x="1188" y="6260"/>
                    <a:pt x="1254" y="6264"/>
                    <a:pt x="1320" y="6264"/>
                  </a:cubicBezTo>
                  <a:cubicBezTo>
                    <a:pt x="2054" y="6264"/>
                    <a:pt x="2730" y="5795"/>
                    <a:pt x="3308" y="5334"/>
                  </a:cubicBezTo>
                  <a:cubicBezTo>
                    <a:pt x="3905" y="4855"/>
                    <a:pt x="4481" y="4289"/>
                    <a:pt x="4929" y="3681"/>
                  </a:cubicBezTo>
                  <a:lnTo>
                    <a:pt x="4929" y="3681"/>
                  </a:lnTo>
                  <a:cubicBezTo>
                    <a:pt x="4932" y="3682"/>
                    <a:pt x="4935" y="3682"/>
                    <a:pt x="4939" y="3682"/>
                  </a:cubicBezTo>
                  <a:cubicBezTo>
                    <a:pt x="4946" y="3682"/>
                    <a:pt x="4954" y="3681"/>
                    <a:pt x="4961" y="3681"/>
                  </a:cubicBezTo>
                  <a:lnTo>
                    <a:pt x="4929" y="3681"/>
                  </a:lnTo>
                  <a:cubicBezTo>
                    <a:pt x="4929" y="3681"/>
                    <a:pt x="4929" y="3681"/>
                    <a:pt x="4929" y="3681"/>
                  </a:cubicBezTo>
                  <a:lnTo>
                    <a:pt x="4929" y="3681"/>
                  </a:lnTo>
                  <a:cubicBezTo>
                    <a:pt x="4718" y="3677"/>
                    <a:pt x="4531" y="3532"/>
                    <a:pt x="4470" y="3329"/>
                  </a:cubicBezTo>
                  <a:lnTo>
                    <a:pt x="3521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981;p41"/>
            <p:cNvSpPr/>
            <p:nvPr/>
          </p:nvSpPr>
          <p:spPr>
            <a:xfrm>
              <a:off x="1937120" y="1455603"/>
              <a:ext cx="416876" cy="381274"/>
            </a:xfrm>
            <a:custGeom>
              <a:avLst/>
              <a:gdLst/>
              <a:ahLst/>
              <a:cxnLst/>
              <a:rect l="l" t="t" r="r" b="b"/>
              <a:pathLst>
                <a:path w="13805" h="12626" extrusionOk="0">
                  <a:moveTo>
                    <a:pt x="6805" y="0"/>
                  </a:moveTo>
                  <a:cubicBezTo>
                    <a:pt x="6142" y="0"/>
                    <a:pt x="5479" y="78"/>
                    <a:pt x="4833" y="239"/>
                  </a:cubicBezTo>
                  <a:cubicBezTo>
                    <a:pt x="2988" y="709"/>
                    <a:pt x="1388" y="2160"/>
                    <a:pt x="1057" y="4080"/>
                  </a:cubicBezTo>
                  <a:cubicBezTo>
                    <a:pt x="833" y="5434"/>
                    <a:pt x="1217" y="6800"/>
                    <a:pt x="1590" y="8123"/>
                  </a:cubicBezTo>
                  <a:cubicBezTo>
                    <a:pt x="1036" y="8261"/>
                    <a:pt x="502" y="8453"/>
                    <a:pt x="1" y="8741"/>
                  </a:cubicBezTo>
                  <a:cubicBezTo>
                    <a:pt x="556" y="8923"/>
                    <a:pt x="1110" y="9061"/>
                    <a:pt x="1686" y="9093"/>
                  </a:cubicBezTo>
                  <a:cubicBezTo>
                    <a:pt x="1750" y="9093"/>
                    <a:pt x="2006" y="10672"/>
                    <a:pt x="2060" y="10832"/>
                  </a:cubicBezTo>
                  <a:cubicBezTo>
                    <a:pt x="2241" y="11408"/>
                    <a:pt x="2529" y="11995"/>
                    <a:pt x="3126" y="12219"/>
                  </a:cubicBezTo>
                  <a:cubicBezTo>
                    <a:pt x="3838" y="12496"/>
                    <a:pt x="4604" y="12625"/>
                    <a:pt x="5374" y="12625"/>
                  </a:cubicBezTo>
                  <a:cubicBezTo>
                    <a:pt x="6380" y="12625"/>
                    <a:pt x="7393" y="12405"/>
                    <a:pt x="8300" y="12006"/>
                  </a:cubicBezTo>
                  <a:cubicBezTo>
                    <a:pt x="8983" y="11707"/>
                    <a:pt x="9548" y="11302"/>
                    <a:pt x="10028" y="10800"/>
                  </a:cubicBezTo>
                  <a:cubicBezTo>
                    <a:pt x="10342" y="10957"/>
                    <a:pt x="10706" y="11027"/>
                    <a:pt x="11077" y="11027"/>
                  </a:cubicBezTo>
                  <a:cubicBezTo>
                    <a:pt x="11768" y="11027"/>
                    <a:pt x="12483" y="10783"/>
                    <a:pt x="12941" y="10395"/>
                  </a:cubicBezTo>
                  <a:cubicBezTo>
                    <a:pt x="13517" y="9893"/>
                    <a:pt x="13805" y="9136"/>
                    <a:pt x="13783" y="8389"/>
                  </a:cubicBezTo>
                  <a:cubicBezTo>
                    <a:pt x="13783" y="7312"/>
                    <a:pt x="12962" y="6725"/>
                    <a:pt x="12023" y="6608"/>
                  </a:cubicBezTo>
                  <a:cubicBezTo>
                    <a:pt x="12044" y="6448"/>
                    <a:pt x="12055" y="6288"/>
                    <a:pt x="12076" y="6106"/>
                  </a:cubicBezTo>
                  <a:cubicBezTo>
                    <a:pt x="12151" y="5338"/>
                    <a:pt x="12076" y="4528"/>
                    <a:pt x="12087" y="3738"/>
                  </a:cubicBezTo>
                  <a:cubicBezTo>
                    <a:pt x="12108" y="2085"/>
                    <a:pt x="10882" y="869"/>
                    <a:pt x="9367" y="389"/>
                  </a:cubicBezTo>
                  <a:cubicBezTo>
                    <a:pt x="8543" y="134"/>
                    <a:pt x="7675" y="0"/>
                    <a:pt x="6805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982;p41"/>
            <p:cNvSpPr/>
            <p:nvPr/>
          </p:nvSpPr>
          <p:spPr>
            <a:xfrm>
              <a:off x="2252181" y="1681851"/>
              <a:ext cx="69605" cy="90894"/>
            </a:xfrm>
            <a:custGeom>
              <a:avLst/>
              <a:gdLst/>
              <a:ahLst/>
              <a:cxnLst/>
              <a:rect l="l" t="t" r="r" b="b"/>
              <a:pathLst>
                <a:path w="2305" h="3010" extrusionOk="0">
                  <a:moveTo>
                    <a:pt x="2165" y="1"/>
                  </a:moveTo>
                  <a:cubicBezTo>
                    <a:pt x="2057" y="1"/>
                    <a:pt x="1890" y="18"/>
                    <a:pt x="1675" y="76"/>
                  </a:cubicBezTo>
                  <a:cubicBezTo>
                    <a:pt x="1302" y="161"/>
                    <a:pt x="790" y="449"/>
                    <a:pt x="438" y="940"/>
                  </a:cubicBezTo>
                  <a:cubicBezTo>
                    <a:pt x="75" y="1431"/>
                    <a:pt x="1" y="2007"/>
                    <a:pt x="22" y="2391"/>
                  </a:cubicBezTo>
                  <a:cubicBezTo>
                    <a:pt x="54" y="2796"/>
                    <a:pt x="161" y="3009"/>
                    <a:pt x="171" y="3009"/>
                  </a:cubicBezTo>
                  <a:cubicBezTo>
                    <a:pt x="203" y="2988"/>
                    <a:pt x="118" y="2764"/>
                    <a:pt x="129" y="2391"/>
                  </a:cubicBezTo>
                  <a:cubicBezTo>
                    <a:pt x="129" y="2017"/>
                    <a:pt x="235" y="1484"/>
                    <a:pt x="577" y="1015"/>
                  </a:cubicBezTo>
                  <a:cubicBezTo>
                    <a:pt x="907" y="556"/>
                    <a:pt x="1377" y="289"/>
                    <a:pt x="1718" y="161"/>
                  </a:cubicBezTo>
                  <a:cubicBezTo>
                    <a:pt x="2070" y="44"/>
                    <a:pt x="2305" y="44"/>
                    <a:pt x="2305" y="23"/>
                  </a:cubicBezTo>
                  <a:cubicBezTo>
                    <a:pt x="2305" y="13"/>
                    <a:pt x="2256" y="1"/>
                    <a:pt x="2165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983;p41"/>
            <p:cNvSpPr/>
            <p:nvPr/>
          </p:nvSpPr>
          <p:spPr>
            <a:xfrm>
              <a:off x="2277639" y="1702417"/>
              <a:ext cx="13891" cy="51366"/>
            </a:xfrm>
            <a:custGeom>
              <a:avLst/>
              <a:gdLst/>
              <a:ahLst/>
              <a:cxnLst/>
              <a:rect l="l" t="t" r="r" b="b"/>
              <a:pathLst>
                <a:path w="460" h="1701" extrusionOk="0">
                  <a:moveTo>
                    <a:pt x="21" y="1"/>
                  </a:moveTo>
                  <a:cubicBezTo>
                    <a:pt x="16" y="1"/>
                    <a:pt x="13" y="2"/>
                    <a:pt x="11" y="3"/>
                  </a:cubicBezTo>
                  <a:cubicBezTo>
                    <a:pt x="0" y="14"/>
                    <a:pt x="75" y="88"/>
                    <a:pt x="160" y="227"/>
                  </a:cubicBezTo>
                  <a:cubicBezTo>
                    <a:pt x="235" y="366"/>
                    <a:pt x="299" y="590"/>
                    <a:pt x="288" y="835"/>
                  </a:cubicBezTo>
                  <a:cubicBezTo>
                    <a:pt x="278" y="1070"/>
                    <a:pt x="192" y="1283"/>
                    <a:pt x="128" y="1443"/>
                  </a:cubicBezTo>
                  <a:cubicBezTo>
                    <a:pt x="75" y="1582"/>
                    <a:pt x="32" y="1688"/>
                    <a:pt x="54" y="1699"/>
                  </a:cubicBezTo>
                  <a:cubicBezTo>
                    <a:pt x="54" y="1700"/>
                    <a:pt x="55" y="1700"/>
                    <a:pt x="56" y="1700"/>
                  </a:cubicBezTo>
                  <a:cubicBezTo>
                    <a:pt x="74" y="1700"/>
                    <a:pt x="144" y="1626"/>
                    <a:pt x="224" y="1486"/>
                  </a:cubicBezTo>
                  <a:cubicBezTo>
                    <a:pt x="320" y="1336"/>
                    <a:pt x="427" y="1112"/>
                    <a:pt x="438" y="835"/>
                  </a:cubicBezTo>
                  <a:cubicBezTo>
                    <a:pt x="459" y="547"/>
                    <a:pt x="352" y="302"/>
                    <a:pt x="246" y="163"/>
                  </a:cubicBezTo>
                  <a:cubicBezTo>
                    <a:pt x="145" y="34"/>
                    <a:pt x="51" y="1"/>
                    <a:pt x="21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984;p41"/>
            <p:cNvSpPr/>
            <p:nvPr/>
          </p:nvSpPr>
          <p:spPr>
            <a:xfrm>
              <a:off x="2028289" y="1649660"/>
              <a:ext cx="8425" cy="38713"/>
            </a:xfrm>
            <a:custGeom>
              <a:avLst/>
              <a:gdLst/>
              <a:ahLst/>
              <a:cxnLst/>
              <a:rect l="l" t="t" r="r" b="b"/>
              <a:pathLst>
                <a:path w="279" h="1282" extrusionOk="0">
                  <a:moveTo>
                    <a:pt x="45" y="0"/>
                  </a:moveTo>
                  <a:cubicBezTo>
                    <a:pt x="45" y="0"/>
                    <a:pt x="44" y="0"/>
                    <a:pt x="43" y="1"/>
                  </a:cubicBezTo>
                  <a:cubicBezTo>
                    <a:pt x="1" y="1"/>
                    <a:pt x="11" y="299"/>
                    <a:pt x="65" y="662"/>
                  </a:cubicBezTo>
                  <a:cubicBezTo>
                    <a:pt x="116" y="992"/>
                    <a:pt x="178" y="1282"/>
                    <a:pt x="230" y="1282"/>
                  </a:cubicBezTo>
                  <a:cubicBezTo>
                    <a:pt x="232" y="1282"/>
                    <a:pt x="234" y="1281"/>
                    <a:pt x="235" y="1281"/>
                  </a:cubicBezTo>
                  <a:cubicBezTo>
                    <a:pt x="278" y="1281"/>
                    <a:pt x="267" y="993"/>
                    <a:pt x="214" y="630"/>
                  </a:cubicBezTo>
                  <a:cubicBezTo>
                    <a:pt x="162" y="274"/>
                    <a:pt x="79" y="0"/>
                    <a:pt x="45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985;p41"/>
            <p:cNvSpPr/>
            <p:nvPr/>
          </p:nvSpPr>
          <p:spPr>
            <a:xfrm>
              <a:off x="2022491" y="1723193"/>
              <a:ext cx="38381" cy="28627"/>
            </a:xfrm>
            <a:custGeom>
              <a:avLst/>
              <a:gdLst/>
              <a:ahLst/>
              <a:cxnLst/>
              <a:rect l="l" t="t" r="r" b="b"/>
              <a:pathLst>
                <a:path w="1271" h="948" extrusionOk="0">
                  <a:moveTo>
                    <a:pt x="562" y="0"/>
                  </a:moveTo>
                  <a:cubicBezTo>
                    <a:pt x="531" y="0"/>
                    <a:pt x="502" y="3"/>
                    <a:pt x="470" y="8"/>
                  </a:cubicBezTo>
                  <a:cubicBezTo>
                    <a:pt x="406" y="40"/>
                    <a:pt x="342" y="72"/>
                    <a:pt x="289" y="126"/>
                  </a:cubicBezTo>
                  <a:cubicBezTo>
                    <a:pt x="97" y="318"/>
                    <a:pt x="33" y="659"/>
                    <a:pt x="1" y="947"/>
                  </a:cubicBezTo>
                  <a:cubicBezTo>
                    <a:pt x="449" y="766"/>
                    <a:pt x="875" y="552"/>
                    <a:pt x="1270" y="307"/>
                  </a:cubicBezTo>
                  <a:cubicBezTo>
                    <a:pt x="1100" y="147"/>
                    <a:pt x="886" y="51"/>
                    <a:pt x="662" y="8"/>
                  </a:cubicBezTo>
                  <a:cubicBezTo>
                    <a:pt x="625" y="3"/>
                    <a:pt x="593" y="0"/>
                    <a:pt x="562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986;p41"/>
            <p:cNvSpPr/>
            <p:nvPr/>
          </p:nvSpPr>
          <p:spPr>
            <a:xfrm>
              <a:off x="2004795" y="1591588"/>
              <a:ext cx="68307" cy="38985"/>
            </a:xfrm>
            <a:custGeom>
              <a:avLst/>
              <a:gdLst/>
              <a:ahLst/>
              <a:cxnLst/>
              <a:rect l="l" t="t" r="r" b="b"/>
              <a:pathLst>
                <a:path w="2262" h="1291" extrusionOk="0">
                  <a:moveTo>
                    <a:pt x="593" y="1"/>
                  </a:moveTo>
                  <a:cubicBezTo>
                    <a:pt x="348" y="1"/>
                    <a:pt x="164" y="73"/>
                    <a:pt x="107" y="217"/>
                  </a:cubicBezTo>
                  <a:cubicBezTo>
                    <a:pt x="0" y="483"/>
                    <a:pt x="363" y="889"/>
                    <a:pt x="928" y="1123"/>
                  </a:cubicBezTo>
                  <a:cubicBezTo>
                    <a:pt x="1182" y="1236"/>
                    <a:pt x="1435" y="1290"/>
                    <a:pt x="1643" y="1290"/>
                  </a:cubicBezTo>
                  <a:cubicBezTo>
                    <a:pt x="1890" y="1290"/>
                    <a:pt x="2076" y="1215"/>
                    <a:pt x="2134" y="1070"/>
                  </a:cubicBezTo>
                  <a:cubicBezTo>
                    <a:pt x="2262" y="803"/>
                    <a:pt x="1888" y="387"/>
                    <a:pt x="1323" y="163"/>
                  </a:cubicBezTo>
                  <a:cubicBezTo>
                    <a:pt x="1061" y="55"/>
                    <a:pt x="804" y="1"/>
                    <a:pt x="593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987;p41"/>
            <p:cNvSpPr/>
            <p:nvPr/>
          </p:nvSpPr>
          <p:spPr>
            <a:xfrm>
              <a:off x="1677472" y="1985981"/>
              <a:ext cx="519639" cy="373573"/>
            </a:xfrm>
            <a:custGeom>
              <a:avLst/>
              <a:gdLst/>
              <a:ahLst/>
              <a:cxnLst/>
              <a:rect l="l" t="t" r="r" b="b"/>
              <a:pathLst>
                <a:path w="17208" h="12371" extrusionOk="0">
                  <a:moveTo>
                    <a:pt x="3585" y="0"/>
                  </a:moveTo>
                  <a:lnTo>
                    <a:pt x="1" y="1120"/>
                  </a:lnTo>
                  <a:cubicBezTo>
                    <a:pt x="1" y="1120"/>
                    <a:pt x="1910" y="9334"/>
                    <a:pt x="4065" y="11820"/>
                  </a:cubicBezTo>
                  <a:cubicBezTo>
                    <a:pt x="4403" y="12207"/>
                    <a:pt x="4956" y="12371"/>
                    <a:pt x="5651" y="12371"/>
                  </a:cubicBezTo>
                  <a:cubicBezTo>
                    <a:pt x="9391" y="12371"/>
                    <a:pt x="17208" y="7628"/>
                    <a:pt x="17208" y="7628"/>
                  </a:cubicBezTo>
                  <a:lnTo>
                    <a:pt x="15255" y="1739"/>
                  </a:lnTo>
                  <a:lnTo>
                    <a:pt x="15021" y="1632"/>
                  </a:lnTo>
                  <a:lnTo>
                    <a:pt x="7415" y="4801"/>
                  </a:lnTo>
                  <a:lnTo>
                    <a:pt x="3585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988;p41"/>
            <p:cNvSpPr/>
            <p:nvPr/>
          </p:nvSpPr>
          <p:spPr>
            <a:xfrm>
              <a:off x="2108829" y="1850994"/>
              <a:ext cx="185262" cy="106416"/>
            </a:xfrm>
            <a:custGeom>
              <a:avLst/>
              <a:gdLst/>
              <a:ahLst/>
              <a:cxnLst/>
              <a:rect l="l" t="t" r="r" b="b"/>
              <a:pathLst>
                <a:path w="6135" h="3524" extrusionOk="0">
                  <a:moveTo>
                    <a:pt x="5409" y="1"/>
                  </a:moveTo>
                  <a:cubicBezTo>
                    <a:pt x="4961" y="630"/>
                    <a:pt x="4374" y="1174"/>
                    <a:pt x="3788" y="1654"/>
                  </a:cubicBezTo>
                  <a:cubicBezTo>
                    <a:pt x="3207" y="2137"/>
                    <a:pt x="2526" y="2592"/>
                    <a:pt x="1787" y="2592"/>
                  </a:cubicBezTo>
                  <a:cubicBezTo>
                    <a:pt x="1725" y="2592"/>
                    <a:pt x="1663" y="2589"/>
                    <a:pt x="1601" y="2582"/>
                  </a:cubicBezTo>
                  <a:cubicBezTo>
                    <a:pt x="1067" y="2508"/>
                    <a:pt x="587" y="2049"/>
                    <a:pt x="481" y="1547"/>
                  </a:cubicBezTo>
                  <a:cubicBezTo>
                    <a:pt x="331" y="1601"/>
                    <a:pt x="171" y="1675"/>
                    <a:pt x="1" y="1761"/>
                  </a:cubicBezTo>
                  <a:cubicBezTo>
                    <a:pt x="1" y="1835"/>
                    <a:pt x="11" y="1910"/>
                    <a:pt x="11" y="1974"/>
                  </a:cubicBezTo>
                  <a:cubicBezTo>
                    <a:pt x="65" y="2454"/>
                    <a:pt x="267" y="2924"/>
                    <a:pt x="651" y="3222"/>
                  </a:cubicBezTo>
                  <a:cubicBezTo>
                    <a:pt x="941" y="3437"/>
                    <a:pt x="1285" y="3523"/>
                    <a:pt x="1642" y="3523"/>
                  </a:cubicBezTo>
                  <a:cubicBezTo>
                    <a:pt x="2045" y="3523"/>
                    <a:pt x="2464" y="3413"/>
                    <a:pt x="2838" y="3254"/>
                  </a:cubicBezTo>
                  <a:cubicBezTo>
                    <a:pt x="4076" y="2742"/>
                    <a:pt x="5100" y="1782"/>
                    <a:pt x="5804" y="641"/>
                  </a:cubicBezTo>
                  <a:cubicBezTo>
                    <a:pt x="5932" y="459"/>
                    <a:pt x="6038" y="257"/>
                    <a:pt x="6134" y="43"/>
                  </a:cubicBezTo>
                  <a:cubicBezTo>
                    <a:pt x="5910" y="22"/>
                    <a:pt x="5676" y="1"/>
                    <a:pt x="5441" y="1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989;p41"/>
            <p:cNvSpPr/>
            <p:nvPr/>
          </p:nvSpPr>
          <p:spPr>
            <a:xfrm>
              <a:off x="2116892" y="1908643"/>
              <a:ext cx="308951" cy="344070"/>
            </a:xfrm>
            <a:custGeom>
              <a:avLst/>
              <a:gdLst/>
              <a:ahLst/>
              <a:cxnLst/>
              <a:rect l="l" t="t" r="r" b="b"/>
              <a:pathLst>
                <a:path w="10231" h="11394" extrusionOk="0">
                  <a:moveTo>
                    <a:pt x="6755" y="0"/>
                  </a:moveTo>
                  <a:cubicBezTo>
                    <a:pt x="6565" y="0"/>
                    <a:pt x="6375" y="18"/>
                    <a:pt x="6187" y="65"/>
                  </a:cubicBezTo>
                  <a:cubicBezTo>
                    <a:pt x="5825" y="161"/>
                    <a:pt x="5494" y="375"/>
                    <a:pt x="5185" y="577"/>
                  </a:cubicBezTo>
                  <a:cubicBezTo>
                    <a:pt x="3542" y="1612"/>
                    <a:pt x="1803" y="2764"/>
                    <a:pt x="0" y="3617"/>
                  </a:cubicBezTo>
                  <a:cubicBezTo>
                    <a:pt x="203" y="6274"/>
                    <a:pt x="683" y="8908"/>
                    <a:pt x="1611" y="11394"/>
                  </a:cubicBezTo>
                  <a:cubicBezTo>
                    <a:pt x="2176" y="11255"/>
                    <a:pt x="2678" y="11127"/>
                    <a:pt x="2817" y="11085"/>
                  </a:cubicBezTo>
                  <a:lnTo>
                    <a:pt x="2827" y="11085"/>
                  </a:lnTo>
                  <a:cubicBezTo>
                    <a:pt x="5803" y="10242"/>
                    <a:pt x="10038" y="7255"/>
                    <a:pt x="10230" y="3852"/>
                  </a:cubicBezTo>
                  <a:cubicBezTo>
                    <a:pt x="10230" y="3319"/>
                    <a:pt x="10134" y="2785"/>
                    <a:pt x="9996" y="2273"/>
                  </a:cubicBezTo>
                  <a:cubicBezTo>
                    <a:pt x="9857" y="1719"/>
                    <a:pt x="9644" y="1175"/>
                    <a:pt x="9238" y="791"/>
                  </a:cubicBezTo>
                  <a:cubicBezTo>
                    <a:pt x="8769" y="353"/>
                    <a:pt x="8118" y="161"/>
                    <a:pt x="7478" y="65"/>
                  </a:cubicBezTo>
                  <a:cubicBezTo>
                    <a:pt x="7239" y="29"/>
                    <a:pt x="6997" y="0"/>
                    <a:pt x="6755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990;p41"/>
            <p:cNvSpPr/>
            <p:nvPr/>
          </p:nvSpPr>
          <p:spPr>
            <a:xfrm>
              <a:off x="2102698" y="1905411"/>
              <a:ext cx="271596" cy="126256"/>
            </a:xfrm>
            <a:custGeom>
              <a:avLst/>
              <a:gdLst/>
              <a:ahLst/>
              <a:cxnLst/>
              <a:rect l="l" t="t" r="r" b="b"/>
              <a:pathLst>
                <a:path w="8994" h="4181" extrusionOk="0">
                  <a:moveTo>
                    <a:pt x="7464" y="0"/>
                  </a:moveTo>
                  <a:cubicBezTo>
                    <a:pt x="7004" y="0"/>
                    <a:pt x="6472" y="79"/>
                    <a:pt x="5921" y="279"/>
                  </a:cubicBezTo>
                  <a:cubicBezTo>
                    <a:pt x="5335" y="492"/>
                    <a:pt x="4748" y="866"/>
                    <a:pt x="4172" y="1292"/>
                  </a:cubicBezTo>
                  <a:cubicBezTo>
                    <a:pt x="3607" y="1719"/>
                    <a:pt x="3095" y="2178"/>
                    <a:pt x="2625" y="2562"/>
                  </a:cubicBezTo>
                  <a:cubicBezTo>
                    <a:pt x="2156" y="2946"/>
                    <a:pt x="1718" y="3276"/>
                    <a:pt x="1324" y="3522"/>
                  </a:cubicBezTo>
                  <a:cubicBezTo>
                    <a:pt x="566" y="4002"/>
                    <a:pt x="1" y="4140"/>
                    <a:pt x="12" y="4172"/>
                  </a:cubicBezTo>
                  <a:cubicBezTo>
                    <a:pt x="12" y="4178"/>
                    <a:pt x="20" y="4180"/>
                    <a:pt x="37" y="4180"/>
                  </a:cubicBezTo>
                  <a:cubicBezTo>
                    <a:pt x="90" y="4180"/>
                    <a:pt x="223" y="4154"/>
                    <a:pt x="417" y="4098"/>
                  </a:cubicBezTo>
                  <a:cubicBezTo>
                    <a:pt x="673" y="4012"/>
                    <a:pt x="1025" y="3884"/>
                    <a:pt x="1430" y="3660"/>
                  </a:cubicBezTo>
                  <a:cubicBezTo>
                    <a:pt x="1846" y="3426"/>
                    <a:pt x="2294" y="3106"/>
                    <a:pt x="2775" y="2722"/>
                  </a:cubicBezTo>
                  <a:cubicBezTo>
                    <a:pt x="3255" y="2338"/>
                    <a:pt x="3767" y="1900"/>
                    <a:pt x="4321" y="1484"/>
                  </a:cubicBezTo>
                  <a:cubicBezTo>
                    <a:pt x="4887" y="1058"/>
                    <a:pt x="5452" y="706"/>
                    <a:pt x="6007" y="482"/>
                  </a:cubicBezTo>
                  <a:cubicBezTo>
                    <a:pt x="6561" y="257"/>
                    <a:pt x="7095" y="161"/>
                    <a:pt x="7554" y="161"/>
                  </a:cubicBezTo>
                  <a:cubicBezTo>
                    <a:pt x="8002" y="161"/>
                    <a:pt x="8364" y="236"/>
                    <a:pt x="8599" y="322"/>
                  </a:cubicBezTo>
                  <a:cubicBezTo>
                    <a:pt x="8727" y="364"/>
                    <a:pt x="8812" y="396"/>
                    <a:pt x="8887" y="428"/>
                  </a:cubicBezTo>
                  <a:cubicBezTo>
                    <a:pt x="8932" y="443"/>
                    <a:pt x="8956" y="458"/>
                    <a:pt x="8974" y="458"/>
                  </a:cubicBezTo>
                  <a:cubicBezTo>
                    <a:pt x="8981" y="458"/>
                    <a:pt x="8987" y="456"/>
                    <a:pt x="8994" y="450"/>
                  </a:cubicBezTo>
                  <a:cubicBezTo>
                    <a:pt x="8994" y="439"/>
                    <a:pt x="8962" y="428"/>
                    <a:pt x="8908" y="386"/>
                  </a:cubicBezTo>
                  <a:cubicBezTo>
                    <a:pt x="8855" y="343"/>
                    <a:pt x="8759" y="289"/>
                    <a:pt x="8642" y="236"/>
                  </a:cubicBezTo>
                  <a:cubicBezTo>
                    <a:pt x="8407" y="129"/>
                    <a:pt x="8034" y="12"/>
                    <a:pt x="7554" y="1"/>
                  </a:cubicBezTo>
                  <a:cubicBezTo>
                    <a:pt x="7524" y="1"/>
                    <a:pt x="7494" y="0"/>
                    <a:pt x="7464" y="0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991;p41"/>
            <p:cNvSpPr/>
            <p:nvPr/>
          </p:nvSpPr>
          <p:spPr>
            <a:xfrm>
              <a:off x="2173273" y="2118342"/>
              <a:ext cx="200058" cy="152920"/>
            </a:xfrm>
            <a:custGeom>
              <a:avLst/>
              <a:gdLst/>
              <a:ahLst/>
              <a:cxnLst/>
              <a:rect l="l" t="t" r="r" b="b"/>
              <a:pathLst>
                <a:path w="6625" h="5064" extrusionOk="0">
                  <a:moveTo>
                    <a:pt x="6600" y="1"/>
                  </a:moveTo>
                  <a:cubicBezTo>
                    <a:pt x="6557" y="1"/>
                    <a:pt x="6281" y="390"/>
                    <a:pt x="5803" y="951"/>
                  </a:cubicBezTo>
                  <a:cubicBezTo>
                    <a:pt x="5675" y="1100"/>
                    <a:pt x="5547" y="1260"/>
                    <a:pt x="5387" y="1420"/>
                  </a:cubicBezTo>
                  <a:cubicBezTo>
                    <a:pt x="5238" y="1580"/>
                    <a:pt x="5067" y="1751"/>
                    <a:pt x="4897" y="1922"/>
                  </a:cubicBezTo>
                  <a:cubicBezTo>
                    <a:pt x="4534" y="2274"/>
                    <a:pt x="4118" y="2647"/>
                    <a:pt x="3670" y="2989"/>
                  </a:cubicBezTo>
                  <a:cubicBezTo>
                    <a:pt x="3200" y="3341"/>
                    <a:pt x="2742" y="3650"/>
                    <a:pt x="2315" y="3917"/>
                  </a:cubicBezTo>
                  <a:cubicBezTo>
                    <a:pt x="2102" y="4034"/>
                    <a:pt x="1888" y="4162"/>
                    <a:pt x="1686" y="4258"/>
                  </a:cubicBezTo>
                  <a:cubicBezTo>
                    <a:pt x="1494" y="4365"/>
                    <a:pt x="1302" y="4461"/>
                    <a:pt x="1131" y="4535"/>
                  </a:cubicBezTo>
                  <a:cubicBezTo>
                    <a:pt x="438" y="4855"/>
                    <a:pt x="0" y="5037"/>
                    <a:pt x="11" y="5058"/>
                  </a:cubicBezTo>
                  <a:cubicBezTo>
                    <a:pt x="12" y="5062"/>
                    <a:pt x="19" y="5064"/>
                    <a:pt x="32" y="5064"/>
                  </a:cubicBezTo>
                  <a:cubicBezTo>
                    <a:pt x="130" y="5064"/>
                    <a:pt x="570" y="4950"/>
                    <a:pt x="1195" y="4685"/>
                  </a:cubicBezTo>
                  <a:cubicBezTo>
                    <a:pt x="1366" y="4610"/>
                    <a:pt x="1568" y="4525"/>
                    <a:pt x="1771" y="4429"/>
                  </a:cubicBezTo>
                  <a:cubicBezTo>
                    <a:pt x="1974" y="4343"/>
                    <a:pt x="2187" y="4215"/>
                    <a:pt x="2411" y="4098"/>
                  </a:cubicBezTo>
                  <a:cubicBezTo>
                    <a:pt x="2848" y="3842"/>
                    <a:pt x="3328" y="3543"/>
                    <a:pt x="3798" y="3181"/>
                  </a:cubicBezTo>
                  <a:cubicBezTo>
                    <a:pt x="4267" y="2818"/>
                    <a:pt x="4672" y="2445"/>
                    <a:pt x="5035" y="2071"/>
                  </a:cubicBezTo>
                  <a:cubicBezTo>
                    <a:pt x="5206" y="1890"/>
                    <a:pt x="5387" y="1708"/>
                    <a:pt x="5526" y="1538"/>
                  </a:cubicBezTo>
                  <a:cubicBezTo>
                    <a:pt x="5675" y="1367"/>
                    <a:pt x="5814" y="1207"/>
                    <a:pt x="5931" y="1047"/>
                  </a:cubicBezTo>
                  <a:cubicBezTo>
                    <a:pt x="6401" y="439"/>
                    <a:pt x="6625" y="23"/>
                    <a:pt x="6603" y="2"/>
                  </a:cubicBezTo>
                  <a:cubicBezTo>
                    <a:pt x="6602" y="1"/>
                    <a:pt x="6601" y="1"/>
                    <a:pt x="6600" y="1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992;p41"/>
            <p:cNvSpPr/>
            <p:nvPr/>
          </p:nvSpPr>
          <p:spPr>
            <a:xfrm>
              <a:off x="2286336" y="2187557"/>
              <a:ext cx="55745" cy="27782"/>
            </a:xfrm>
            <a:custGeom>
              <a:avLst/>
              <a:gdLst/>
              <a:ahLst/>
              <a:cxnLst/>
              <a:rect l="l" t="t" r="r" b="b"/>
              <a:pathLst>
                <a:path w="1846" h="920" extrusionOk="0">
                  <a:moveTo>
                    <a:pt x="1807" y="1"/>
                  </a:moveTo>
                  <a:cubicBezTo>
                    <a:pt x="1751" y="1"/>
                    <a:pt x="1391" y="251"/>
                    <a:pt x="918" y="473"/>
                  </a:cubicBezTo>
                  <a:cubicBezTo>
                    <a:pt x="427" y="729"/>
                    <a:pt x="0" y="878"/>
                    <a:pt x="11" y="910"/>
                  </a:cubicBezTo>
                  <a:cubicBezTo>
                    <a:pt x="14" y="916"/>
                    <a:pt x="28" y="920"/>
                    <a:pt x="50" y="920"/>
                  </a:cubicBezTo>
                  <a:cubicBezTo>
                    <a:pt x="171" y="920"/>
                    <a:pt x="560" y="819"/>
                    <a:pt x="1003" y="611"/>
                  </a:cubicBezTo>
                  <a:cubicBezTo>
                    <a:pt x="1505" y="355"/>
                    <a:pt x="1846" y="35"/>
                    <a:pt x="1814" y="3"/>
                  </a:cubicBezTo>
                  <a:cubicBezTo>
                    <a:pt x="1813" y="1"/>
                    <a:pt x="1810" y="1"/>
                    <a:pt x="1807" y="1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993;p41"/>
            <p:cNvSpPr/>
            <p:nvPr/>
          </p:nvSpPr>
          <p:spPr>
            <a:xfrm>
              <a:off x="2252181" y="1683150"/>
              <a:ext cx="84100" cy="88630"/>
            </a:xfrm>
            <a:custGeom>
              <a:avLst/>
              <a:gdLst/>
              <a:ahLst/>
              <a:cxnLst/>
              <a:rect l="l" t="t" r="r" b="b"/>
              <a:pathLst>
                <a:path w="2785" h="2935" extrusionOk="0">
                  <a:moveTo>
                    <a:pt x="2153" y="0"/>
                  </a:moveTo>
                  <a:cubicBezTo>
                    <a:pt x="2100" y="0"/>
                    <a:pt x="2047" y="5"/>
                    <a:pt x="1995" y="12"/>
                  </a:cubicBezTo>
                  <a:cubicBezTo>
                    <a:pt x="1345" y="97"/>
                    <a:pt x="747" y="502"/>
                    <a:pt x="395" y="1078"/>
                  </a:cubicBezTo>
                  <a:cubicBezTo>
                    <a:pt x="107" y="1580"/>
                    <a:pt x="1" y="2177"/>
                    <a:pt x="107" y="2732"/>
                  </a:cubicBezTo>
                  <a:cubicBezTo>
                    <a:pt x="118" y="2806"/>
                    <a:pt x="150" y="2892"/>
                    <a:pt x="214" y="2924"/>
                  </a:cubicBezTo>
                  <a:cubicBezTo>
                    <a:pt x="257" y="2934"/>
                    <a:pt x="289" y="2934"/>
                    <a:pt x="331" y="2934"/>
                  </a:cubicBezTo>
                  <a:cubicBezTo>
                    <a:pt x="1003" y="2924"/>
                    <a:pt x="1654" y="2817"/>
                    <a:pt x="2145" y="2326"/>
                  </a:cubicBezTo>
                  <a:cubicBezTo>
                    <a:pt x="2582" y="1878"/>
                    <a:pt x="2785" y="1238"/>
                    <a:pt x="2732" y="641"/>
                  </a:cubicBezTo>
                  <a:cubicBezTo>
                    <a:pt x="2710" y="428"/>
                    <a:pt x="2657" y="204"/>
                    <a:pt x="2465" y="86"/>
                  </a:cubicBezTo>
                  <a:cubicBezTo>
                    <a:pt x="2378" y="21"/>
                    <a:pt x="2266" y="0"/>
                    <a:pt x="2153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994;p41"/>
            <p:cNvSpPr/>
            <p:nvPr/>
          </p:nvSpPr>
          <p:spPr>
            <a:xfrm>
              <a:off x="1992232" y="1467925"/>
              <a:ext cx="310219" cy="211262"/>
            </a:xfrm>
            <a:custGeom>
              <a:avLst/>
              <a:gdLst/>
              <a:ahLst/>
              <a:cxnLst/>
              <a:rect l="l" t="t" r="r" b="b"/>
              <a:pathLst>
                <a:path w="10273" h="6996" extrusionOk="0">
                  <a:moveTo>
                    <a:pt x="5054" y="1"/>
                  </a:moveTo>
                  <a:cubicBezTo>
                    <a:pt x="4285" y="1"/>
                    <a:pt x="3523" y="199"/>
                    <a:pt x="2806" y="450"/>
                  </a:cubicBezTo>
                  <a:cubicBezTo>
                    <a:pt x="1952" y="727"/>
                    <a:pt x="1056" y="1058"/>
                    <a:pt x="395" y="1688"/>
                  </a:cubicBezTo>
                  <a:cubicBezTo>
                    <a:pt x="267" y="1794"/>
                    <a:pt x="149" y="1922"/>
                    <a:pt x="128" y="2082"/>
                  </a:cubicBezTo>
                  <a:cubicBezTo>
                    <a:pt x="0" y="2722"/>
                    <a:pt x="1632" y="2786"/>
                    <a:pt x="2016" y="2808"/>
                  </a:cubicBezTo>
                  <a:cubicBezTo>
                    <a:pt x="2179" y="2818"/>
                    <a:pt x="2342" y="2824"/>
                    <a:pt x="2505" y="2824"/>
                  </a:cubicBezTo>
                  <a:cubicBezTo>
                    <a:pt x="3144" y="2824"/>
                    <a:pt x="3785" y="2739"/>
                    <a:pt x="4406" y="2552"/>
                  </a:cubicBezTo>
                  <a:cubicBezTo>
                    <a:pt x="4448" y="3810"/>
                    <a:pt x="4886" y="5090"/>
                    <a:pt x="5782" y="5965"/>
                  </a:cubicBezTo>
                  <a:cubicBezTo>
                    <a:pt x="6423" y="6606"/>
                    <a:pt x="7338" y="6996"/>
                    <a:pt x="8240" y="6996"/>
                  </a:cubicBezTo>
                  <a:cubicBezTo>
                    <a:pt x="8583" y="6996"/>
                    <a:pt x="8925" y="6939"/>
                    <a:pt x="9249" y="6819"/>
                  </a:cubicBezTo>
                  <a:cubicBezTo>
                    <a:pt x="9494" y="6733"/>
                    <a:pt x="9739" y="6584"/>
                    <a:pt x="9921" y="6381"/>
                  </a:cubicBezTo>
                  <a:cubicBezTo>
                    <a:pt x="10209" y="6051"/>
                    <a:pt x="10273" y="5581"/>
                    <a:pt x="10209" y="5154"/>
                  </a:cubicBezTo>
                  <a:cubicBezTo>
                    <a:pt x="9974" y="3885"/>
                    <a:pt x="8843" y="3010"/>
                    <a:pt x="8065" y="2082"/>
                  </a:cubicBezTo>
                  <a:cubicBezTo>
                    <a:pt x="7297" y="1207"/>
                    <a:pt x="6763" y="141"/>
                    <a:pt x="5494" y="23"/>
                  </a:cubicBezTo>
                  <a:cubicBezTo>
                    <a:pt x="5347" y="8"/>
                    <a:pt x="5201" y="1"/>
                    <a:pt x="5054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995;p41"/>
            <p:cNvSpPr/>
            <p:nvPr/>
          </p:nvSpPr>
          <p:spPr>
            <a:xfrm>
              <a:off x="1967409" y="1447238"/>
              <a:ext cx="349234" cy="224458"/>
            </a:xfrm>
            <a:custGeom>
              <a:avLst/>
              <a:gdLst/>
              <a:ahLst/>
              <a:cxnLst/>
              <a:rect l="l" t="t" r="r" b="b"/>
              <a:pathLst>
                <a:path w="11565" h="7433" extrusionOk="0">
                  <a:moveTo>
                    <a:pt x="6409" y="0"/>
                  </a:moveTo>
                  <a:cubicBezTo>
                    <a:pt x="6300" y="0"/>
                    <a:pt x="6190" y="2"/>
                    <a:pt x="6081" y="4"/>
                  </a:cubicBezTo>
                  <a:cubicBezTo>
                    <a:pt x="4044" y="26"/>
                    <a:pt x="1867" y="538"/>
                    <a:pt x="481" y="2031"/>
                  </a:cubicBezTo>
                  <a:lnTo>
                    <a:pt x="1" y="2458"/>
                  </a:lnTo>
                  <a:cubicBezTo>
                    <a:pt x="438" y="2789"/>
                    <a:pt x="1014" y="2885"/>
                    <a:pt x="1579" y="2906"/>
                  </a:cubicBezTo>
                  <a:cubicBezTo>
                    <a:pt x="1663" y="2909"/>
                    <a:pt x="1748" y="2910"/>
                    <a:pt x="1832" y="2910"/>
                  </a:cubicBezTo>
                  <a:cubicBezTo>
                    <a:pt x="3220" y="2910"/>
                    <a:pt x="4605" y="2498"/>
                    <a:pt x="5772" y="1743"/>
                  </a:cubicBezTo>
                  <a:lnTo>
                    <a:pt x="5772" y="1743"/>
                  </a:lnTo>
                  <a:cubicBezTo>
                    <a:pt x="5510" y="4086"/>
                    <a:pt x="7217" y="7433"/>
                    <a:pt x="9857" y="7433"/>
                  </a:cubicBezTo>
                  <a:cubicBezTo>
                    <a:pt x="9910" y="7433"/>
                    <a:pt x="9964" y="7432"/>
                    <a:pt x="10017" y="7429"/>
                  </a:cubicBezTo>
                  <a:cubicBezTo>
                    <a:pt x="10412" y="7397"/>
                    <a:pt x="10849" y="7333"/>
                    <a:pt x="11148" y="7056"/>
                  </a:cubicBezTo>
                  <a:cubicBezTo>
                    <a:pt x="11500" y="6714"/>
                    <a:pt x="11521" y="6181"/>
                    <a:pt x="11532" y="5701"/>
                  </a:cubicBezTo>
                  <a:cubicBezTo>
                    <a:pt x="11564" y="4282"/>
                    <a:pt x="11511" y="2746"/>
                    <a:pt x="10625" y="1626"/>
                  </a:cubicBezTo>
                  <a:cubicBezTo>
                    <a:pt x="10113" y="975"/>
                    <a:pt x="9367" y="538"/>
                    <a:pt x="8567" y="282"/>
                  </a:cubicBezTo>
                  <a:cubicBezTo>
                    <a:pt x="7870" y="68"/>
                    <a:pt x="7142" y="0"/>
                    <a:pt x="6409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996;p41"/>
            <p:cNvSpPr/>
            <p:nvPr/>
          </p:nvSpPr>
          <p:spPr>
            <a:xfrm>
              <a:off x="1586967" y="1830640"/>
              <a:ext cx="253206" cy="251998"/>
            </a:xfrm>
            <a:custGeom>
              <a:avLst/>
              <a:gdLst/>
              <a:ahLst/>
              <a:cxnLst/>
              <a:rect l="l" t="t" r="r" b="b"/>
              <a:pathLst>
                <a:path w="8385" h="8345" extrusionOk="0">
                  <a:moveTo>
                    <a:pt x="1572" y="1"/>
                  </a:moveTo>
                  <a:cubicBezTo>
                    <a:pt x="1521" y="1"/>
                    <a:pt x="1463" y="50"/>
                    <a:pt x="1398" y="173"/>
                  </a:cubicBezTo>
                  <a:cubicBezTo>
                    <a:pt x="1280" y="408"/>
                    <a:pt x="1280" y="749"/>
                    <a:pt x="1302" y="1016"/>
                  </a:cubicBezTo>
                  <a:cubicBezTo>
                    <a:pt x="1398" y="2253"/>
                    <a:pt x="1878" y="3470"/>
                    <a:pt x="2678" y="4408"/>
                  </a:cubicBezTo>
                  <a:cubicBezTo>
                    <a:pt x="1974" y="3800"/>
                    <a:pt x="1451" y="2990"/>
                    <a:pt x="1174" y="2083"/>
                  </a:cubicBezTo>
                  <a:cubicBezTo>
                    <a:pt x="1130" y="1925"/>
                    <a:pt x="978" y="1070"/>
                    <a:pt x="713" y="1070"/>
                  </a:cubicBezTo>
                  <a:cubicBezTo>
                    <a:pt x="655" y="1070"/>
                    <a:pt x="592" y="1111"/>
                    <a:pt x="523" y="1208"/>
                  </a:cubicBezTo>
                  <a:cubicBezTo>
                    <a:pt x="416" y="1347"/>
                    <a:pt x="427" y="1528"/>
                    <a:pt x="438" y="1709"/>
                  </a:cubicBezTo>
                  <a:cubicBezTo>
                    <a:pt x="555" y="2723"/>
                    <a:pt x="1110" y="3651"/>
                    <a:pt x="1760" y="4440"/>
                  </a:cubicBezTo>
                  <a:cubicBezTo>
                    <a:pt x="1376" y="4078"/>
                    <a:pt x="982" y="3736"/>
                    <a:pt x="630" y="3363"/>
                  </a:cubicBezTo>
                  <a:cubicBezTo>
                    <a:pt x="546" y="3272"/>
                    <a:pt x="394" y="3145"/>
                    <a:pt x="269" y="3145"/>
                  </a:cubicBezTo>
                  <a:cubicBezTo>
                    <a:pt x="203" y="3145"/>
                    <a:pt x="144" y="3181"/>
                    <a:pt x="107" y="3278"/>
                  </a:cubicBezTo>
                  <a:cubicBezTo>
                    <a:pt x="0" y="3576"/>
                    <a:pt x="480" y="4142"/>
                    <a:pt x="640" y="4355"/>
                  </a:cubicBezTo>
                  <a:cubicBezTo>
                    <a:pt x="907" y="4718"/>
                    <a:pt x="1216" y="5038"/>
                    <a:pt x="1536" y="5358"/>
                  </a:cubicBezTo>
                  <a:cubicBezTo>
                    <a:pt x="1963" y="5774"/>
                    <a:pt x="2497" y="6030"/>
                    <a:pt x="2849" y="6510"/>
                  </a:cubicBezTo>
                  <a:cubicBezTo>
                    <a:pt x="3254" y="7043"/>
                    <a:pt x="3510" y="7683"/>
                    <a:pt x="3563" y="8345"/>
                  </a:cubicBezTo>
                  <a:lnTo>
                    <a:pt x="8385" y="7438"/>
                  </a:lnTo>
                  <a:cubicBezTo>
                    <a:pt x="7532" y="6136"/>
                    <a:pt x="6550" y="4718"/>
                    <a:pt x="5163" y="3918"/>
                  </a:cubicBezTo>
                  <a:cubicBezTo>
                    <a:pt x="4502" y="3544"/>
                    <a:pt x="4065" y="3203"/>
                    <a:pt x="3691" y="2520"/>
                  </a:cubicBezTo>
                  <a:cubicBezTo>
                    <a:pt x="3329" y="1848"/>
                    <a:pt x="3115" y="1133"/>
                    <a:pt x="2891" y="408"/>
                  </a:cubicBezTo>
                  <a:cubicBezTo>
                    <a:pt x="2855" y="300"/>
                    <a:pt x="2807" y="258"/>
                    <a:pt x="2758" y="258"/>
                  </a:cubicBezTo>
                  <a:cubicBezTo>
                    <a:pt x="2677" y="258"/>
                    <a:pt x="2594" y="373"/>
                    <a:pt x="2561" y="493"/>
                  </a:cubicBezTo>
                  <a:cubicBezTo>
                    <a:pt x="2507" y="675"/>
                    <a:pt x="2518" y="888"/>
                    <a:pt x="2518" y="1080"/>
                  </a:cubicBezTo>
                  <a:cubicBezTo>
                    <a:pt x="2529" y="1400"/>
                    <a:pt x="2571" y="1741"/>
                    <a:pt x="2657" y="2061"/>
                  </a:cubicBezTo>
                  <a:cubicBezTo>
                    <a:pt x="2838" y="2691"/>
                    <a:pt x="3158" y="3267"/>
                    <a:pt x="3478" y="3843"/>
                  </a:cubicBezTo>
                  <a:cubicBezTo>
                    <a:pt x="3147" y="3790"/>
                    <a:pt x="2902" y="3502"/>
                    <a:pt x="2721" y="3214"/>
                  </a:cubicBezTo>
                  <a:cubicBezTo>
                    <a:pt x="2240" y="2456"/>
                    <a:pt x="2070" y="1560"/>
                    <a:pt x="1867" y="696"/>
                  </a:cubicBezTo>
                  <a:cubicBezTo>
                    <a:pt x="1826" y="517"/>
                    <a:pt x="1736" y="1"/>
                    <a:pt x="1572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997;p41"/>
            <p:cNvSpPr/>
            <p:nvPr/>
          </p:nvSpPr>
          <p:spPr>
            <a:xfrm>
              <a:off x="2552748" y="1573106"/>
              <a:ext cx="677481" cy="768073"/>
            </a:xfrm>
            <a:custGeom>
              <a:avLst/>
              <a:gdLst/>
              <a:ahLst/>
              <a:cxnLst/>
              <a:rect l="l" t="t" r="r" b="b"/>
              <a:pathLst>
                <a:path w="22435" h="25435" extrusionOk="0">
                  <a:moveTo>
                    <a:pt x="10201" y="0"/>
                  </a:moveTo>
                  <a:cubicBezTo>
                    <a:pt x="9800" y="0"/>
                    <a:pt x="9410" y="27"/>
                    <a:pt x="9057" y="71"/>
                  </a:cubicBezTo>
                  <a:cubicBezTo>
                    <a:pt x="7350" y="285"/>
                    <a:pt x="6070" y="1074"/>
                    <a:pt x="5228" y="2546"/>
                  </a:cubicBezTo>
                  <a:cubicBezTo>
                    <a:pt x="4737" y="3432"/>
                    <a:pt x="4833" y="4456"/>
                    <a:pt x="4449" y="5373"/>
                  </a:cubicBezTo>
                  <a:cubicBezTo>
                    <a:pt x="4363" y="5576"/>
                    <a:pt x="4257" y="5768"/>
                    <a:pt x="4097" y="5896"/>
                  </a:cubicBezTo>
                  <a:cubicBezTo>
                    <a:pt x="3876" y="6074"/>
                    <a:pt x="3602" y="6116"/>
                    <a:pt x="3311" y="6116"/>
                  </a:cubicBezTo>
                  <a:cubicBezTo>
                    <a:pt x="3057" y="6116"/>
                    <a:pt x="2791" y="6084"/>
                    <a:pt x="2538" y="6084"/>
                  </a:cubicBezTo>
                  <a:cubicBezTo>
                    <a:pt x="2492" y="6084"/>
                    <a:pt x="2446" y="6085"/>
                    <a:pt x="2401" y="6088"/>
                  </a:cubicBezTo>
                  <a:cubicBezTo>
                    <a:pt x="1707" y="6120"/>
                    <a:pt x="1046" y="6568"/>
                    <a:pt x="736" y="7208"/>
                  </a:cubicBezTo>
                  <a:cubicBezTo>
                    <a:pt x="427" y="7827"/>
                    <a:pt x="512" y="8627"/>
                    <a:pt x="929" y="9203"/>
                  </a:cubicBezTo>
                  <a:cubicBezTo>
                    <a:pt x="395" y="9629"/>
                    <a:pt x="75" y="10301"/>
                    <a:pt x="32" y="10973"/>
                  </a:cubicBezTo>
                  <a:cubicBezTo>
                    <a:pt x="0" y="11656"/>
                    <a:pt x="267" y="12350"/>
                    <a:pt x="769" y="12819"/>
                  </a:cubicBezTo>
                  <a:lnTo>
                    <a:pt x="16748" y="25151"/>
                  </a:lnTo>
                  <a:cubicBezTo>
                    <a:pt x="17222" y="25342"/>
                    <a:pt x="17733" y="25435"/>
                    <a:pt x="18245" y="25435"/>
                  </a:cubicBezTo>
                  <a:cubicBezTo>
                    <a:pt x="19105" y="25435"/>
                    <a:pt x="19968" y="25172"/>
                    <a:pt x="20663" y="24670"/>
                  </a:cubicBezTo>
                  <a:cubicBezTo>
                    <a:pt x="21762" y="23870"/>
                    <a:pt x="22434" y="22494"/>
                    <a:pt x="22381" y="21129"/>
                  </a:cubicBezTo>
                  <a:cubicBezTo>
                    <a:pt x="22317" y="19849"/>
                    <a:pt x="21677" y="18675"/>
                    <a:pt x="20919" y="17641"/>
                  </a:cubicBezTo>
                  <a:cubicBezTo>
                    <a:pt x="20685" y="17342"/>
                    <a:pt x="20450" y="17033"/>
                    <a:pt x="20290" y="16681"/>
                  </a:cubicBezTo>
                  <a:cubicBezTo>
                    <a:pt x="19821" y="15656"/>
                    <a:pt x="20386" y="14782"/>
                    <a:pt x="20418" y="13726"/>
                  </a:cubicBezTo>
                  <a:cubicBezTo>
                    <a:pt x="20461" y="12286"/>
                    <a:pt x="19885" y="11656"/>
                    <a:pt x="18658" y="11069"/>
                  </a:cubicBezTo>
                  <a:cubicBezTo>
                    <a:pt x="18263" y="10888"/>
                    <a:pt x="17868" y="10643"/>
                    <a:pt x="17634" y="10269"/>
                  </a:cubicBezTo>
                  <a:cubicBezTo>
                    <a:pt x="16940" y="9149"/>
                    <a:pt x="17740" y="7485"/>
                    <a:pt x="17975" y="6354"/>
                  </a:cubicBezTo>
                  <a:cubicBezTo>
                    <a:pt x="18391" y="4413"/>
                    <a:pt x="17751" y="2440"/>
                    <a:pt x="16098" y="1298"/>
                  </a:cubicBezTo>
                  <a:cubicBezTo>
                    <a:pt x="15458" y="853"/>
                    <a:pt x="14633" y="609"/>
                    <a:pt x="13839" y="609"/>
                  </a:cubicBezTo>
                  <a:cubicBezTo>
                    <a:pt x="13720" y="609"/>
                    <a:pt x="13601" y="615"/>
                    <a:pt x="13484" y="626"/>
                  </a:cubicBezTo>
                  <a:cubicBezTo>
                    <a:pt x="13394" y="641"/>
                    <a:pt x="13298" y="656"/>
                    <a:pt x="13204" y="656"/>
                  </a:cubicBezTo>
                  <a:cubicBezTo>
                    <a:pt x="13165" y="656"/>
                    <a:pt x="13127" y="654"/>
                    <a:pt x="13089" y="647"/>
                  </a:cubicBezTo>
                  <a:cubicBezTo>
                    <a:pt x="12940" y="615"/>
                    <a:pt x="12801" y="541"/>
                    <a:pt x="12673" y="466"/>
                  </a:cubicBezTo>
                  <a:cubicBezTo>
                    <a:pt x="11975" y="124"/>
                    <a:pt x="11063" y="0"/>
                    <a:pt x="10201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998;p41"/>
            <p:cNvSpPr/>
            <p:nvPr/>
          </p:nvSpPr>
          <p:spPr>
            <a:xfrm>
              <a:off x="2838155" y="1627433"/>
              <a:ext cx="288356" cy="483492"/>
            </a:xfrm>
            <a:custGeom>
              <a:avLst/>
              <a:gdLst/>
              <a:ahLst/>
              <a:cxnLst/>
              <a:rect l="l" t="t" r="r" b="b"/>
              <a:pathLst>
                <a:path w="9549" h="16011" extrusionOk="0">
                  <a:moveTo>
                    <a:pt x="5697" y="0"/>
                  </a:moveTo>
                  <a:lnTo>
                    <a:pt x="769" y="3617"/>
                  </a:lnTo>
                  <a:cubicBezTo>
                    <a:pt x="566" y="4395"/>
                    <a:pt x="321" y="5153"/>
                    <a:pt x="1" y="5889"/>
                  </a:cubicBezTo>
                  <a:lnTo>
                    <a:pt x="1" y="14338"/>
                  </a:lnTo>
                  <a:cubicBezTo>
                    <a:pt x="609" y="14818"/>
                    <a:pt x="1313" y="15191"/>
                    <a:pt x="2049" y="15479"/>
                  </a:cubicBezTo>
                  <a:cubicBezTo>
                    <a:pt x="2961" y="15810"/>
                    <a:pt x="3937" y="16010"/>
                    <a:pt x="4903" y="16010"/>
                  </a:cubicBezTo>
                  <a:cubicBezTo>
                    <a:pt x="5620" y="16010"/>
                    <a:pt x="6332" y="15900"/>
                    <a:pt x="7009" y="15650"/>
                  </a:cubicBezTo>
                  <a:cubicBezTo>
                    <a:pt x="8289" y="15180"/>
                    <a:pt x="9463" y="14071"/>
                    <a:pt x="9516" y="12716"/>
                  </a:cubicBezTo>
                  <a:cubicBezTo>
                    <a:pt x="9548" y="11649"/>
                    <a:pt x="8887" y="10657"/>
                    <a:pt x="8033" y="10039"/>
                  </a:cubicBezTo>
                  <a:cubicBezTo>
                    <a:pt x="7767" y="9836"/>
                    <a:pt x="7468" y="9644"/>
                    <a:pt x="7297" y="9356"/>
                  </a:cubicBezTo>
                  <a:cubicBezTo>
                    <a:pt x="7159" y="9057"/>
                    <a:pt x="7180" y="8716"/>
                    <a:pt x="7233" y="8385"/>
                  </a:cubicBezTo>
                  <a:cubicBezTo>
                    <a:pt x="7393" y="7329"/>
                    <a:pt x="7735" y="6316"/>
                    <a:pt x="7927" y="5270"/>
                  </a:cubicBezTo>
                  <a:cubicBezTo>
                    <a:pt x="8129" y="4235"/>
                    <a:pt x="8204" y="3137"/>
                    <a:pt x="7873" y="2123"/>
                  </a:cubicBezTo>
                  <a:cubicBezTo>
                    <a:pt x="7543" y="1110"/>
                    <a:pt x="6743" y="214"/>
                    <a:pt x="5697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999;p41"/>
            <p:cNvSpPr/>
            <p:nvPr/>
          </p:nvSpPr>
          <p:spPr>
            <a:xfrm>
              <a:off x="2698668" y="1620035"/>
              <a:ext cx="362128" cy="394983"/>
            </a:xfrm>
            <a:custGeom>
              <a:avLst/>
              <a:gdLst/>
              <a:ahLst/>
              <a:cxnLst/>
              <a:rect l="l" t="t" r="r" b="b"/>
              <a:pathLst>
                <a:path w="11992" h="13080" extrusionOk="0">
                  <a:moveTo>
                    <a:pt x="6544" y="1"/>
                  </a:moveTo>
                  <a:cubicBezTo>
                    <a:pt x="5306" y="1"/>
                    <a:pt x="4086" y="405"/>
                    <a:pt x="3286" y="1408"/>
                  </a:cubicBezTo>
                  <a:cubicBezTo>
                    <a:pt x="2668" y="2187"/>
                    <a:pt x="2540" y="3115"/>
                    <a:pt x="2444" y="4075"/>
                  </a:cubicBezTo>
                  <a:cubicBezTo>
                    <a:pt x="2433" y="4203"/>
                    <a:pt x="2412" y="4320"/>
                    <a:pt x="2412" y="4438"/>
                  </a:cubicBezTo>
                  <a:cubicBezTo>
                    <a:pt x="2223" y="4352"/>
                    <a:pt x="2018" y="4311"/>
                    <a:pt x="1810" y="4311"/>
                  </a:cubicBezTo>
                  <a:cubicBezTo>
                    <a:pt x="1525" y="4311"/>
                    <a:pt x="1236" y="4390"/>
                    <a:pt x="982" y="4544"/>
                  </a:cubicBezTo>
                  <a:cubicBezTo>
                    <a:pt x="1" y="5163"/>
                    <a:pt x="161" y="7158"/>
                    <a:pt x="822" y="7947"/>
                  </a:cubicBezTo>
                  <a:cubicBezTo>
                    <a:pt x="982" y="8129"/>
                    <a:pt x="1196" y="8257"/>
                    <a:pt x="1430" y="8363"/>
                  </a:cubicBezTo>
                  <a:cubicBezTo>
                    <a:pt x="1711" y="8491"/>
                    <a:pt x="2020" y="8571"/>
                    <a:pt x="2322" y="8571"/>
                  </a:cubicBezTo>
                  <a:cubicBezTo>
                    <a:pt x="2399" y="8571"/>
                    <a:pt x="2475" y="8566"/>
                    <a:pt x="2550" y="8555"/>
                  </a:cubicBezTo>
                  <a:cubicBezTo>
                    <a:pt x="2689" y="9003"/>
                    <a:pt x="2945" y="9377"/>
                    <a:pt x="3372" y="9654"/>
                  </a:cubicBezTo>
                  <a:cubicBezTo>
                    <a:pt x="3681" y="9857"/>
                    <a:pt x="3990" y="10028"/>
                    <a:pt x="4310" y="10177"/>
                  </a:cubicBezTo>
                  <a:lnTo>
                    <a:pt x="4065" y="11777"/>
                  </a:lnTo>
                  <a:cubicBezTo>
                    <a:pt x="4044" y="11905"/>
                    <a:pt x="3958" y="12012"/>
                    <a:pt x="3841" y="12065"/>
                  </a:cubicBezTo>
                  <a:cubicBezTo>
                    <a:pt x="4588" y="12673"/>
                    <a:pt x="5537" y="13057"/>
                    <a:pt x="6508" y="13078"/>
                  </a:cubicBezTo>
                  <a:cubicBezTo>
                    <a:pt x="6538" y="13079"/>
                    <a:pt x="6568" y="13079"/>
                    <a:pt x="6599" y="13079"/>
                  </a:cubicBezTo>
                  <a:cubicBezTo>
                    <a:pt x="7111" y="13079"/>
                    <a:pt x="7614" y="12994"/>
                    <a:pt x="8097" y="12822"/>
                  </a:cubicBezTo>
                  <a:cubicBezTo>
                    <a:pt x="7969" y="12748"/>
                    <a:pt x="7905" y="12609"/>
                    <a:pt x="7916" y="12470"/>
                  </a:cubicBezTo>
                  <a:lnTo>
                    <a:pt x="8108" y="10753"/>
                  </a:lnTo>
                  <a:cubicBezTo>
                    <a:pt x="8375" y="10742"/>
                    <a:pt x="8631" y="10700"/>
                    <a:pt x="8908" y="10668"/>
                  </a:cubicBezTo>
                  <a:cubicBezTo>
                    <a:pt x="9730" y="10529"/>
                    <a:pt x="10498" y="10241"/>
                    <a:pt x="10999" y="9537"/>
                  </a:cubicBezTo>
                  <a:cubicBezTo>
                    <a:pt x="11255" y="9174"/>
                    <a:pt x="11276" y="8769"/>
                    <a:pt x="11404" y="8353"/>
                  </a:cubicBezTo>
                  <a:cubicBezTo>
                    <a:pt x="11586" y="7681"/>
                    <a:pt x="11671" y="6987"/>
                    <a:pt x="11724" y="6273"/>
                  </a:cubicBezTo>
                  <a:cubicBezTo>
                    <a:pt x="11820" y="5195"/>
                    <a:pt x="11991" y="4235"/>
                    <a:pt x="11820" y="3158"/>
                  </a:cubicBezTo>
                  <a:cubicBezTo>
                    <a:pt x="11532" y="1504"/>
                    <a:pt x="9335" y="469"/>
                    <a:pt x="7873" y="149"/>
                  </a:cubicBezTo>
                  <a:cubicBezTo>
                    <a:pt x="7441" y="53"/>
                    <a:pt x="6991" y="1"/>
                    <a:pt x="6544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000;p41"/>
            <p:cNvSpPr/>
            <p:nvPr/>
          </p:nvSpPr>
          <p:spPr>
            <a:xfrm>
              <a:off x="2523123" y="1971939"/>
              <a:ext cx="637499" cy="733225"/>
            </a:xfrm>
            <a:custGeom>
              <a:avLst/>
              <a:gdLst/>
              <a:ahLst/>
              <a:cxnLst/>
              <a:rect l="l" t="t" r="r" b="b"/>
              <a:pathLst>
                <a:path w="21111" h="24281" extrusionOk="0">
                  <a:moveTo>
                    <a:pt x="6741" y="1"/>
                  </a:moveTo>
                  <a:cubicBezTo>
                    <a:pt x="5611" y="1"/>
                    <a:pt x="4411" y="271"/>
                    <a:pt x="3606" y="1191"/>
                  </a:cubicBezTo>
                  <a:cubicBezTo>
                    <a:pt x="1643" y="3410"/>
                    <a:pt x="0" y="6738"/>
                    <a:pt x="800" y="13362"/>
                  </a:cubicBezTo>
                  <a:cubicBezTo>
                    <a:pt x="1600" y="19987"/>
                    <a:pt x="5686" y="23731"/>
                    <a:pt x="5686" y="23731"/>
                  </a:cubicBezTo>
                  <a:cubicBezTo>
                    <a:pt x="5686" y="23731"/>
                    <a:pt x="8705" y="24281"/>
                    <a:pt x="12139" y="24281"/>
                  </a:cubicBezTo>
                  <a:cubicBezTo>
                    <a:pt x="15069" y="24281"/>
                    <a:pt x="18300" y="23881"/>
                    <a:pt x="20215" y="22398"/>
                  </a:cubicBezTo>
                  <a:cubicBezTo>
                    <a:pt x="20215" y="22398"/>
                    <a:pt x="21111" y="19891"/>
                    <a:pt x="19266" y="16179"/>
                  </a:cubicBezTo>
                  <a:cubicBezTo>
                    <a:pt x="19266" y="16179"/>
                    <a:pt x="19266" y="16179"/>
                    <a:pt x="19266" y="16179"/>
                  </a:cubicBezTo>
                  <a:cubicBezTo>
                    <a:pt x="19257" y="16179"/>
                    <a:pt x="21014" y="6417"/>
                    <a:pt x="19778" y="4348"/>
                  </a:cubicBezTo>
                  <a:cubicBezTo>
                    <a:pt x="18593" y="2364"/>
                    <a:pt x="16951" y="1425"/>
                    <a:pt x="14092" y="1223"/>
                  </a:cubicBezTo>
                  <a:cubicBezTo>
                    <a:pt x="14028" y="1223"/>
                    <a:pt x="13964" y="1201"/>
                    <a:pt x="13910" y="1159"/>
                  </a:cubicBezTo>
                  <a:cubicBezTo>
                    <a:pt x="13450" y="1332"/>
                    <a:pt x="12963" y="1418"/>
                    <a:pt x="12481" y="1418"/>
                  </a:cubicBezTo>
                  <a:cubicBezTo>
                    <a:pt x="12428" y="1418"/>
                    <a:pt x="12374" y="1417"/>
                    <a:pt x="12321" y="1415"/>
                  </a:cubicBezTo>
                  <a:cubicBezTo>
                    <a:pt x="11350" y="1383"/>
                    <a:pt x="10401" y="1009"/>
                    <a:pt x="9654" y="401"/>
                  </a:cubicBezTo>
                  <a:cubicBezTo>
                    <a:pt x="9614" y="424"/>
                    <a:pt x="9568" y="435"/>
                    <a:pt x="9521" y="435"/>
                  </a:cubicBezTo>
                  <a:cubicBezTo>
                    <a:pt x="9480" y="435"/>
                    <a:pt x="9438" y="427"/>
                    <a:pt x="9398" y="412"/>
                  </a:cubicBezTo>
                  <a:cubicBezTo>
                    <a:pt x="8849" y="250"/>
                    <a:pt x="7827" y="1"/>
                    <a:pt x="6741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001;p41"/>
            <p:cNvSpPr/>
            <p:nvPr/>
          </p:nvSpPr>
          <p:spPr>
            <a:xfrm>
              <a:off x="2841718" y="1688163"/>
              <a:ext cx="69937" cy="34365"/>
            </a:xfrm>
            <a:custGeom>
              <a:avLst/>
              <a:gdLst/>
              <a:ahLst/>
              <a:cxnLst/>
              <a:rect l="l" t="t" r="r" b="b"/>
              <a:pathLst>
                <a:path w="2316" h="1138" extrusionOk="0">
                  <a:moveTo>
                    <a:pt x="1538" y="1"/>
                  </a:moveTo>
                  <a:cubicBezTo>
                    <a:pt x="1383" y="1"/>
                    <a:pt x="1212" y="19"/>
                    <a:pt x="1035" y="59"/>
                  </a:cubicBezTo>
                  <a:cubicBezTo>
                    <a:pt x="438" y="208"/>
                    <a:pt x="0" y="539"/>
                    <a:pt x="64" y="816"/>
                  </a:cubicBezTo>
                  <a:cubicBezTo>
                    <a:pt x="109" y="1019"/>
                    <a:pt x="398" y="1137"/>
                    <a:pt x="773" y="1137"/>
                  </a:cubicBezTo>
                  <a:cubicBezTo>
                    <a:pt x="931" y="1137"/>
                    <a:pt x="1104" y="1117"/>
                    <a:pt x="1280" y="1072"/>
                  </a:cubicBezTo>
                  <a:cubicBezTo>
                    <a:pt x="1878" y="934"/>
                    <a:pt x="2315" y="592"/>
                    <a:pt x="2251" y="315"/>
                  </a:cubicBezTo>
                  <a:cubicBezTo>
                    <a:pt x="2213" y="117"/>
                    <a:pt x="1925" y="1"/>
                    <a:pt x="1538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002;p41"/>
            <p:cNvSpPr/>
            <p:nvPr/>
          </p:nvSpPr>
          <p:spPr>
            <a:xfrm>
              <a:off x="3351017" y="2005520"/>
              <a:ext cx="32553" cy="28899"/>
            </a:xfrm>
            <a:custGeom>
              <a:avLst/>
              <a:gdLst/>
              <a:ahLst/>
              <a:cxnLst/>
              <a:rect l="l" t="t" r="r" b="b"/>
              <a:pathLst>
                <a:path w="1078" h="957" extrusionOk="0">
                  <a:moveTo>
                    <a:pt x="949" y="0"/>
                  </a:moveTo>
                  <a:cubicBezTo>
                    <a:pt x="832" y="0"/>
                    <a:pt x="602" y="128"/>
                    <a:pt x="406" y="324"/>
                  </a:cubicBezTo>
                  <a:cubicBezTo>
                    <a:pt x="139" y="591"/>
                    <a:pt x="0" y="879"/>
                    <a:pt x="86" y="943"/>
                  </a:cubicBezTo>
                  <a:cubicBezTo>
                    <a:pt x="97" y="952"/>
                    <a:pt x="112" y="957"/>
                    <a:pt x="131" y="957"/>
                  </a:cubicBezTo>
                  <a:cubicBezTo>
                    <a:pt x="237" y="957"/>
                    <a:pt x="455" y="811"/>
                    <a:pt x="673" y="612"/>
                  </a:cubicBezTo>
                  <a:cubicBezTo>
                    <a:pt x="918" y="356"/>
                    <a:pt x="1078" y="100"/>
                    <a:pt x="1014" y="25"/>
                  </a:cubicBezTo>
                  <a:cubicBezTo>
                    <a:pt x="1001" y="8"/>
                    <a:pt x="979" y="0"/>
                    <a:pt x="949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003;p41"/>
            <p:cNvSpPr/>
            <p:nvPr/>
          </p:nvSpPr>
          <p:spPr>
            <a:xfrm>
              <a:off x="3366811" y="2130300"/>
              <a:ext cx="62177" cy="11656"/>
            </a:xfrm>
            <a:custGeom>
              <a:avLst/>
              <a:gdLst/>
              <a:ahLst/>
              <a:cxnLst/>
              <a:rect l="l" t="t" r="r" b="b"/>
              <a:pathLst>
                <a:path w="2059" h="386" extrusionOk="0">
                  <a:moveTo>
                    <a:pt x="1035" y="0"/>
                  </a:moveTo>
                  <a:cubicBezTo>
                    <a:pt x="480" y="0"/>
                    <a:pt x="22" y="43"/>
                    <a:pt x="11" y="160"/>
                  </a:cubicBezTo>
                  <a:cubicBezTo>
                    <a:pt x="0" y="267"/>
                    <a:pt x="448" y="384"/>
                    <a:pt x="1024" y="384"/>
                  </a:cubicBezTo>
                  <a:cubicBezTo>
                    <a:pt x="1049" y="385"/>
                    <a:pt x="1074" y="385"/>
                    <a:pt x="1099" y="385"/>
                  </a:cubicBezTo>
                  <a:cubicBezTo>
                    <a:pt x="1648" y="385"/>
                    <a:pt x="2059" y="273"/>
                    <a:pt x="2048" y="171"/>
                  </a:cubicBezTo>
                  <a:cubicBezTo>
                    <a:pt x="2038" y="64"/>
                    <a:pt x="1590" y="11"/>
                    <a:pt x="1035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004;p41"/>
            <p:cNvSpPr/>
            <p:nvPr/>
          </p:nvSpPr>
          <p:spPr>
            <a:xfrm>
              <a:off x="3366479" y="2252001"/>
              <a:ext cx="51577" cy="22014"/>
            </a:xfrm>
            <a:custGeom>
              <a:avLst/>
              <a:gdLst/>
              <a:ahLst/>
              <a:cxnLst/>
              <a:rect l="l" t="t" r="r" b="b"/>
              <a:pathLst>
                <a:path w="1708" h="729" extrusionOk="0">
                  <a:moveTo>
                    <a:pt x="149" y="1"/>
                  </a:moveTo>
                  <a:cubicBezTo>
                    <a:pt x="86" y="1"/>
                    <a:pt x="45" y="14"/>
                    <a:pt x="33" y="45"/>
                  </a:cubicBezTo>
                  <a:cubicBezTo>
                    <a:pt x="1" y="141"/>
                    <a:pt x="310" y="397"/>
                    <a:pt x="779" y="568"/>
                  </a:cubicBezTo>
                  <a:cubicBezTo>
                    <a:pt x="1069" y="676"/>
                    <a:pt x="1341" y="728"/>
                    <a:pt x="1508" y="728"/>
                  </a:cubicBezTo>
                  <a:cubicBezTo>
                    <a:pt x="1606" y="728"/>
                    <a:pt x="1667" y="710"/>
                    <a:pt x="1675" y="675"/>
                  </a:cubicBezTo>
                  <a:cubicBezTo>
                    <a:pt x="1707" y="568"/>
                    <a:pt x="1355" y="376"/>
                    <a:pt x="918" y="205"/>
                  </a:cubicBezTo>
                  <a:cubicBezTo>
                    <a:pt x="592" y="84"/>
                    <a:pt x="304" y="1"/>
                    <a:pt x="149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005;p41"/>
            <p:cNvSpPr/>
            <p:nvPr/>
          </p:nvSpPr>
          <p:spPr>
            <a:xfrm>
              <a:off x="3341354" y="2382036"/>
              <a:ext cx="31285" cy="32704"/>
            </a:xfrm>
            <a:custGeom>
              <a:avLst/>
              <a:gdLst/>
              <a:ahLst/>
              <a:cxnLst/>
              <a:rect l="l" t="t" r="r" b="b"/>
              <a:pathLst>
                <a:path w="1036" h="1083" extrusionOk="0">
                  <a:moveTo>
                    <a:pt x="125" y="0"/>
                  </a:moveTo>
                  <a:cubicBezTo>
                    <a:pt x="105" y="0"/>
                    <a:pt x="88" y="6"/>
                    <a:pt x="75" y="17"/>
                  </a:cubicBezTo>
                  <a:cubicBezTo>
                    <a:pt x="0" y="92"/>
                    <a:pt x="139" y="380"/>
                    <a:pt x="374" y="678"/>
                  </a:cubicBezTo>
                  <a:cubicBezTo>
                    <a:pt x="589" y="922"/>
                    <a:pt x="821" y="1083"/>
                    <a:pt x="925" y="1083"/>
                  </a:cubicBezTo>
                  <a:cubicBezTo>
                    <a:pt x="939" y="1083"/>
                    <a:pt x="951" y="1080"/>
                    <a:pt x="961" y="1073"/>
                  </a:cubicBezTo>
                  <a:cubicBezTo>
                    <a:pt x="1035" y="1009"/>
                    <a:pt x="907" y="710"/>
                    <a:pt x="673" y="422"/>
                  </a:cubicBezTo>
                  <a:cubicBezTo>
                    <a:pt x="455" y="169"/>
                    <a:pt x="238" y="0"/>
                    <a:pt x="125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006;p41"/>
            <p:cNvSpPr/>
            <p:nvPr/>
          </p:nvSpPr>
          <p:spPr>
            <a:xfrm>
              <a:off x="3232790" y="2433222"/>
              <a:ext cx="18722" cy="39559"/>
            </a:xfrm>
            <a:custGeom>
              <a:avLst/>
              <a:gdLst/>
              <a:ahLst/>
              <a:cxnLst/>
              <a:rect l="l" t="t" r="r" b="b"/>
              <a:pathLst>
                <a:path w="620" h="1310" extrusionOk="0">
                  <a:moveTo>
                    <a:pt x="113" y="1"/>
                  </a:moveTo>
                  <a:cubicBezTo>
                    <a:pt x="103" y="1"/>
                    <a:pt x="94" y="3"/>
                    <a:pt x="86" y="7"/>
                  </a:cubicBezTo>
                  <a:cubicBezTo>
                    <a:pt x="1" y="50"/>
                    <a:pt x="33" y="349"/>
                    <a:pt x="139" y="701"/>
                  </a:cubicBezTo>
                  <a:cubicBezTo>
                    <a:pt x="232" y="1030"/>
                    <a:pt x="354" y="1310"/>
                    <a:pt x="468" y="1310"/>
                  </a:cubicBezTo>
                  <a:cubicBezTo>
                    <a:pt x="472" y="1310"/>
                    <a:pt x="476" y="1310"/>
                    <a:pt x="481" y="1309"/>
                  </a:cubicBezTo>
                  <a:cubicBezTo>
                    <a:pt x="587" y="1298"/>
                    <a:pt x="619" y="968"/>
                    <a:pt x="502" y="594"/>
                  </a:cubicBezTo>
                  <a:cubicBezTo>
                    <a:pt x="404" y="253"/>
                    <a:pt x="218" y="1"/>
                    <a:pt x="113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007;p41"/>
            <p:cNvSpPr/>
            <p:nvPr/>
          </p:nvSpPr>
          <p:spPr>
            <a:xfrm>
              <a:off x="3028285" y="2074886"/>
              <a:ext cx="46051" cy="190727"/>
            </a:xfrm>
            <a:custGeom>
              <a:avLst/>
              <a:gdLst/>
              <a:ahLst/>
              <a:cxnLst/>
              <a:rect l="l" t="t" r="r" b="b"/>
              <a:pathLst>
                <a:path w="1525" h="6316" extrusionOk="0">
                  <a:moveTo>
                    <a:pt x="126" y="0"/>
                  </a:moveTo>
                  <a:cubicBezTo>
                    <a:pt x="102" y="0"/>
                    <a:pt x="0" y="382"/>
                    <a:pt x="105" y="982"/>
                  </a:cubicBezTo>
                  <a:cubicBezTo>
                    <a:pt x="159" y="1270"/>
                    <a:pt x="265" y="1622"/>
                    <a:pt x="425" y="1995"/>
                  </a:cubicBezTo>
                  <a:cubicBezTo>
                    <a:pt x="585" y="2347"/>
                    <a:pt x="767" y="2742"/>
                    <a:pt x="937" y="3147"/>
                  </a:cubicBezTo>
                  <a:cubicBezTo>
                    <a:pt x="1119" y="3563"/>
                    <a:pt x="1225" y="3969"/>
                    <a:pt x="1279" y="4353"/>
                  </a:cubicBezTo>
                  <a:cubicBezTo>
                    <a:pt x="1332" y="4726"/>
                    <a:pt x="1332" y="5089"/>
                    <a:pt x="1311" y="5366"/>
                  </a:cubicBezTo>
                  <a:cubicBezTo>
                    <a:pt x="1268" y="5953"/>
                    <a:pt x="1151" y="6316"/>
                    <a:pt x="1183" y="6316"/>
                  </a:cubicBezTo>
                  <a:cubicBezTo>
                    <a:pt x="1183" y="6316"/>
                    <a:pt x="1183" y="6316"/>
                    <a:pt x="1184" y="6316"/>
                  </a:cubicBezTo>
                  <a:cubicBezTo>
                    <a:pt x="1209" y="6316"/>
                    <a:pt x="1387" y="5966"/>
                    <a:pt x="1471" y="5377"/>
                  </a:cubicBezTo>
                  <a:cubicBezTo>
                    <a:pt x="1513" y="5089"/>
                    <a:pt x="1524" y="4716"/>
                    <a:pt x="1492" y="4310"/>
                  </a:cubicBezTo>
                  <a:cubicBezTo>
                    <a:pt x="1449" y="3916"/>
                    <a:pt x="1332" y="3467"/>
                    <a:pt x="1151" y="3062"/>
                  </a:cubicBezTo>
                  <a:cubicBezTo>
                    <a:pt x="980" y="2635"/>
                    <a:pt x="777" y="2241"/>
                    <a:pt x="617" y="1899"/>
                  </a:cubicBezTo>
                  <a:cubicBezTo>
                    <a:pt x="457" y="1547"/>
                    <a:pt x="340" y="1217"/>
                    <a:pt x="265" y="939"/>
                  </a:cubicBezTo>
                  <a:cubicBezTo>
                    <a:pt x="116" y="374"/>
                    <a:pt x="169" y="1"/>
                    <a:pt x="127" y="1"/>
                  </a:cubicBezTo>
                  <a:cubicBezTo>
                    <a:pt x="126" y="0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008;p41"/>
            <p:cNvSpPr/>
            <p:nvPr/>
          </p:nvSpPr>
          <p:spPr>
            <a:xfrm>
              <a:off x="3046283" y="2093881"/>
              <a:ext cx="6794" cy="53872"/>
            </a:xfrm>
            <a:custGeom>
              <a:avLst/>
              <a:gdLst/>
              <a:ahLst/>
              <a:cxnLst/>
              <a:rect l="l" t="t" r="r" b="b"/>
              <a:pathLst>
                <a:path w="225" h="1784" extrusionOk="0">
                  <a:moveTo>
                    <a:pt x="169" y="1"/>
                  </a:moveTo>
                  <a:cubicBezTo>
                    <a:pt x="125" y="1"/>
                    <a:pt x="0" y="392"/>
                    <a:pt x="0" y="897"/>
                  </a:cubicBezTo>
                  <a:cubicBezTo>
                    <a:pt x="0" y="1386"/>
                    <a:pt x="122" y="1783"/>
                    <a:pt x="167" y="1783"/>
                  </a:cubicBezTo>
                  <a:cubicBezTo>
                    <a:pt x="169" y="1783"/>
                    <a:pt x="170" y="1783"/>
                    <a:pt x="171" y="1782"/>
                  </a:cubicBezTo>
                  <a:cubicBezTo>
                    <a:pt x="213" y="1772"/>
                    <a:pt x="160" y="1388"/>
                    <a:pt x="160" y="897"/>
                  </a:cubicBezTo>
                  <a:cubicBezTo>
                    <a:pt x="160" y="417"/>
                    <a:pt x="224" y="12"/>
                    <a:pt x="171" y="1"/>
                  </a:cubicBezTo>
                  <a:cubicBezTo>
                    <a:pt x="170" y="1"/>
                    <a:pt x="170" y="1"/>
                    <a:pt x="169" y="1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009;p41"/>
            <p:cNvSpPr/>
            <p:nvPr/>
          </p:nvSpPr>
          <p:spPr>
            <a:xfrm>
              <a:off x="2750549" y="1973086"/>
              <a:ext cx="248072" cy="165996"/>
            </a:xfrm>
            <a:custGeom>
              <a:avLst/>
              <a:gdLst/>
              <a:ahLst/>
              <a:cxnLst/>
              <a:rect l="l" t="t" r="r" b="b"/>
              <a:pathLst>
                <a:path w="8215" h="5497" extrusionOk="0">
                  <a:moveTo>
                    <a:pt x="0" y="1"/>
                  </a:moveTo>
                  <a:lnTo>
                    <a:pt x="0" y="1"/>
                  </a:lnTo>
                  <a:cubicBezTo>
                    <a:pt x="267" y="1857"/>
                    <a:pt x="1099" y="3606"/>
                    <a:pt x="2592" y="4844"/>
                  </a:cubicBezTo>
                  <a:cubicBezTo>
                    <a:pt x="2934" y="5132"/>
                    <a:pt x="3350" y="5420"/>
                    <a:pt x="3830" y="5484"/>
                  </a:cubicBezTo>
                  <a:cubicBezTo>
                    <a:pt x="3899" y="5492"/>
                    <a:pt x="3967" y="5496"/>
                    <a:pt x="4035" y="5496"/>
                  </a:cubicBezTo>
                  <a:cubicBezTo>
                    <a:pt x="4561" y="5496"/>
                    <a:pt x="5069" y="5255"/>
                    <a:pt x="5494" y="4972"/>
                  </a:cubicBezTo>
                  <a:cubicBezTo>
                    <a:pt x="6795" y="4108"/>
                    <a:pt x="7596" y="2785"/>
                    <a:pt x="8214" y="1419"/>
                  </a:cubicBezTo>
                  <a:cubicBezTo>
                    <a:pt x="7713" y="1313"/>
                    <a:pt x="7169" y="1227"/>
                    <a:pt x="6561" y="1185"/>
                  </a:cubicBezTo>
                  <a:cubicBezTo>
                    <a:pt x="6497" y="1185"/>
                    <a:pt x="6433" y="1163"/>
                    <a:pt x="6379" y="1121"/>
                  </a:cubicBezTo>
                  <a:cubicBezTo>
                    <a:pt x="5919" y="1294"/>
                    <a:pt x="5432" y="1380"/>
                    <a:pt x="4950" y="1380"/>
                  </a:cubicBezTo>
                  <a:cubicBezTo>
                    <a:pt x="4897" y="1380"/>
                    <a:pt x="4843" y="1379"/>
                    <a:pt x="4790" y="1377"/>
                  </a:cubicBezTo>
                  <a:cubicBezTo>
                    <a:pt x="3819" y="1345"/>
                    <a:pt x="2870" y="971"/>
                    <a:pt x="2123" y="363"/>
                  </a:cubicBezTo>
                  <a:cubicBezTo>
                    <a:pt x="2083" y="386"/>
                    <a:pt x="2037" y="397"/>
                    <a:pt x="1990" y="397"/>
                  </a:cubicBezTo>
                  <a:cubicBezTo>
                    <a:pt x="1949" y="397"/>
                    <a:pt x="1907" y="389"/>
                    <a:pt x="1867" y="374"/>
                  </a:cubicBezTo>
                  <a:cubicBezTo>
                    <a:pt x="1462" y="257"/>
                    <a:pt x="779" y="86"/>
                    <a:pt x="0" y="1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010;p41"/>
            <p:cNvSpPr/>
            <p:nvPr/>
          </p:nvSpPr>
          <p:spPr>
            <a:xfrm>
              <a:off x="3004700" y="1995554"/>
              <a:ext cx="297385" cy="388672"/>
            </a:xfrm>
            <a:custGeom>
              <a:avLst/>
              <a:gdLst/>
              <a:ahLst/>
              <a:cxnLst/>
              <a:rect l="l" t="t" r="r" b="b"/>
              <a:pathLst>
                <a:path w="9848" h="12871" extrusionOk="0">
                  <a:moveTo>
                    <a:pt x="1656" y="0"/>
                  </a:moveTo>
                  <a:cubicBezTo>
                    <a:pt x="837" y="0"/>
                    <a:pt x="790" y="835"/>
                    <a:pt x="790" y="835"/>
                  </a:cubicBezTo>
                  <a:lnTo>
                    <a:pt x="12" y="11674"/>
                  </a:lnTo>
                  <a:cubicBezTo>
                    <a:pt x="1" y="11951"/>
                    <a:pt x="204" y="12175"/>
                    <a:pt x="470" y="12207"/>
                  </a:cubicBezTo>
                  <a:lnTo>
                    <a:pt x="8151" y="12826"/>
                  </a:lnTo>
                  <a:cubicBezTo>
                    <a:pt x="8155" y="12833"/>
                    <a:pt x="8283" y="12871"/>
                    <a:pt x="8451" y="12871"/>
                  </a:cubicBezTo>
                  <a:cubicBezTo>
                    <a:pt x="8753" y="12871"/>
                    <a:pt x="9180" y="12749"/>
                    <a:pt x="9228" y="12111"/>
                  </a:cubicBezTo>
                  <a:cubicBezTo>
                    <a:pt x="9260" y="11780"/>
                    <a:pt x="9079" y="11556"/>
                    <a:pt x="8898" y="11396"/>
                  </a:cubicBezTo>
                  <a:lnTo>
                    <a:pt x="9815" y="1561"/>
                  </a:lnTo>
                  <a:cubicBezTo>
                    <a:pt x="9847" y="1283"/>
                    <a:pt x="9644" y="1049"/>
                    <a:pt x="9367" y="1017"/>
                  </a:cubicBezTo>
                  <a:lnTo>
                    <a:pt x="2380" y="462"/>
                  </a:lnTo>
                  <a:cubicBezTo>
                    <a:pt x="2305" y="217"/>
                    <a:pt x="2220" y="67"/>
                    <a:pt x="1846" y="14"/>
                  </a:cubicBezTo>
                  <a:cubicBezTo>
                    <a:pt x="1779" y="5"/>
                    <a:pt x="1716" y="0"/>
                    <a:pt x="1656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011;p41"/>
            <p:cNvSpPr/>
            <p:nvPr/>
          </p:nvSpPr>
          <p:spPr>
            <a:xfrm>
              <a:off x="3017595" y="1995615"/>
              <a:ext cx="297053" cy="377046"/>
            </a:xfrm>
            <a:custGeom>
              <a:avLst/>
              <a:gdLst/>
              <a:ahLst/>
              <a:cxnLst/>
              <a:rect l="l" t="t" r="r" b="b"/>
              <a:pathLst>
                <a:path w="9837" h="12486" extrusionOk="0">
                  <a:moveTo>
                    <a:pt x="1323" y="1"/>
                  </a:moveTo>
                  <a:cubicBezTo>
                    <a:pt x="1054" y="1"/>
                    <a:pt x="811" y="190"/>
                    <a:pt x="801" y="471"/>
                  </a:cubicBezTo>
                  <a:lnTo>
                    <a:pt x="22" y="11309"/>
                  </a:lnTo>
                  <a:cubicBezTo>
                    <a:pt x="1" y="11576"/>
                    <a:pt x="203" y="11821"/>
                    <a:pt x="481" y="11842"/>
                  </a:cubicBezTo>
                  <a:lnTo>
                    <a:pt x="8257" y="12482"/>
                  </a:lnTo>
                  <a:cubicBezTo>
                    <a:pt x="8277" y="12485"/>
                    <a:pt x="8296" y="12486"/>
                    <a:pt x="8315" y="12486"/>
                  </a:cubicBezTo>
                  <a:cubicBezTo>
                    <a:pt x="8568" y="12486"/>
                    <a:pt x="8781" y="12292"/>
                    <a:pt x="8801" y="12024"/>
                  </a:cubicBezTo>
                  <a:lnTo>
                    <a:pt x="9815" y="1196"/>
                  </a:lnTo>
                  <a:cubicBezTo>
                    <a:pt x="9836" y="919"/>
                    <a:pt x="9644" y="684"/>
                    <a:pt x="9356" y="652"/>
                  </a:cubicBezTo>
                  <a:lnTo>
                    <a:pt x="1345" y="1"/>
                  </a:lnTo>
                  <a:cubicBezTo>
                    <a:pt x="1337" y="1"/>
                    <a:pt x="1330" y="1"/>
                    <a:pt x="1323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012;p41"/>
            <p:cNvSpPr/>
            <p:nvPr/>
          </p:nvSpPr>
          <p:spPr>
            <a:xfrm>
              <a:off x="3163514" y="2029044"/>
              <a:ext cx="26151" cy="24732"/>
            </a:xfrm>
            <a:custGeom>
              <a:avLst/>
              <a:gdLst/>
              <a:ahLst/>
              <a:cxnLst/>
              <a:rect l="l" t="t" r="r" b="b"/>
              <a:pathLst>
                <a:path w="866" h="819" extrusionOk="0">
                  <a:moveTo>
                    <a:pt x="408" y="0"/>
                  </a:moveTo>
                  <a:cubicBezTo>
                    <a:pt x="205" y="0"/>
                    <a:pt x="32" y="170"/>
                    <a:pt x="22" y="377"/>
                  </a:cubicBezTo>
                  <a:cubicBezTo>
                    <a:pt x="1" y="601"/>
                    <a:pt x="172" y="804"/>
                    <a:pt x="396" y="815"/>
                  </a:cubicBezTo>
                  <a:cubicBezTo>
                    <a:pt x="413" y="817"/>
                    <a:pt x="430" y="818"/>
                    <a:pt x="447" y="818"/>
                  </a:cubicBezTo>
                  <a:cubicBezTo>
                    <a:pt x="650" y="818"/>
                    <a:pt x="823" y="648"/>
                    <a:pt x="833" y="441"/>
                  </a:cubicBezTo>
                  <a:cubicBezTo>
                    <a:pt x="865" y="217"/>
                    <a:pt x="694" y="14"/>
                    <a:pt x="460" y="4"/>
                  </a:cubicBezTo>
                  <a:cubicBezTo>
                    <a:pt x="442" y="1"/>
                    <a:pt x="425" y="0"/>
                    <a:pt x="408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013;p41"/>
            <p:cNvSpPr/>
            <p:nvPr/>
          </p:nvSpPr>
          <p:spPr>
            <a:xfrm>
              <a:off x="3017595" y="1995917"/>
              <a:ext cx="275462" cy="377016"/>
            </a:xfrm>
            <a:custGeom>
              <a:avLst/>
              <a:gdLst/>
              <a:ahLst/>
              <a:cxnLst/>
              <a:rect l="l" t="t" r="r" b="b"/>
              <a:pathLst>
                <a:path w="9122" h="12485" extrusionOk="0">
                  <a:moveTo>
                    <a:pt x="1296" y="1"/>
                  </a:moveTo>
                  <a:cubicBezTo>
                    <a:pt x="1035" y="1"/>
                    <a:pt x="810" y="207"/>
                    <a:pt x="790" y="471"/>
                  </a:cubicBezTo>
                  <a:lnTo>
                    <a:pt x="11" y="11310"/>
                  </a:lnTo>
                  <a:cubicBezTo>
                    <a:pt x="1" y="11598"/>
                    <a:pt x="203" y="11822"/>
                    <a:pt x="470" y="11843"/>
                  </a:cubicBezTo>
                  <a:lnTo>
                    <a:pt x="8247" y="12483"/>
                  </a:lnTo>
                  <a:cubicBezTo>
                    <a:pt x="8261" y="12484"/>
                    <a:pt x="8274" y="12485"/>
                    <a:pt x="8288" y="12485"/>
                  </a:cubicBezTo>
                  <a:cubicBezTo>
                    <a:pt x="8558" y="12485"/>
                    <a:pt x="8781" y="12288"/>
                    <a:pt x="8801" y="12024"/>
                  </a:cubicBezTo>
                  <a:lnTo>
                    <a:pt x="9121" y="8568"/>
                  </a:lnTo>
                  <a:cubicBezTo>
                    <a:pt x="7521" y="8483"/>
                    <a:pt x="5910" y="8408"/>
                    <a:pt x="4652" y="7469"/>
                  </a:cubicBezTo>
                  <a:cubicBezTo>
                    <a:pt x="3201" y="6403"/>
                    <a:pt x="2667" y="4429"/>
                    <a:pt x="2860" y="2648"/>
                  </a:cubicBezTo>
                  <a:cubicBezTo>
                    <a:pt x="2945" y="1794"/>
                    <a:pt x="3180" y="983"/>
                    <a:pt x="3478" y="183"/>
                  </a:cubicBezTo>
                  <a:lnTo>
                    <a:pt x="1334" y="2"/>
                  </a:lnTo>
                  <a:cubicBezTo>
                    <a:pt x="1321" y="1"/>
                    <a:pt x="1308" y="1"/>
                    <a:pt x="1296" y="1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014;p41"/>
            <p:cNvSpPr/>
            <p:nvPr/>
          </p:nvSpPr>
          <p:spPr>
            <a:xfrm>
              <a:off x="2780838" y="1977918"/>
              <a:ext cx="189429" cy="132205"/>
            </a:xfrm>
            <a:custGeom>
              <a:avLst/>
              <a:gdLst/>
              <a:ahLst/>
              <a:cxnLst/>
              <a:rect l="l" t="t" r="r" b="b"/>
              <a:pathLst>
                <a:path w="6273" h="4378" extrusionOk="0">
                  <a:moveTo>
                    <a:pt x="0" y="1"/>
                  </a:moveTo>
                  <a:lnTo>
                    <a:pt x="0" y="1"/>
                  </a:lnTo>
                  <a:cubicBezTo>
                    <a:pt x="203" y="1430"/>
                    <a:pt x="896" y="2806"/>
                    <a:pt x="1952" y="3788"/>
                  </a:cubicBezTo>
                  <a:cubicBezTo>
                    <a:pt x="2230" y="4054"/>
                    <a:pt x="2550" y="4300"/>
                    <a:pt x="2923" y="4364"/>
                  </a:cubicBezTo>
                  <a:cubicBezTo>
                    <a:pt x="2984" y="4373"/>
                    <a:pt x="3045" y="4378"/>
                    <a:pt x="3105" y="4378"/>
                  </a:cubicBezTo>
                  <a:cubicBezTo>
                    <a:pt x="3521" y="4378"/>
                    <a:pt x="3920" y="4166"/>
                    <a:pt x="4246" y="3905"/>
                  </a:cubicBezTo>
                  <a:cubicBezTo>
                    <a:pt x="5206" y="3212"/>
                    <a:pt x="5803" y="2187"/>
                    <a:pt x="6273" y="1099"/>
                  </a:cubicBezTo>
                  <a:cubicBezTo>
                    <a:pt x="6038" y="1067"/>
                    <a:pt x="5803" y="1046"/>
                    <a:pt x="5547" y="1025"/>
                  </a:cubicBezTo>
                  <a:cubicBezTo>
                    <a:pt x="5483" y="1025"/>
                    <a:pt x="5419" y="1003"/>
                    <a:pt x="5366" y="961"/>
                  </a:cubicBezTo>
                  <a:cubicBezTo>
                    <a:pt x="4905" y="1134"/>
                    <a:pt x="4418" y="1220"/>
                    <a:pt x="3937" y="1220"/>
                  </a:cubicBezTo>
                  <a:cubicBezTo>
                    <a:pt x="3883" y="1220"/>
                    <a:pt x="3830" y="1219"/>
                    <a:pt x="3776" y="1217"/>
                  </a:cubicBezTo>
                  <a:cubicBezTo>
                    <a:pt x="2806" y="1185"/>
                    <a:pt x="1856" y="811"/>
                    <a:pt x="1109" y="203"/>
                  </a:cubicBezTo>
                  <a:cubicBezTo>
                    <a:pt x="1064" y="226"/>
                    <a:pt x="1018" y="237"/>
                    <a:pt x="972" y="237"/>
                  </a:cubicBezTo>
                  <a:cubicBezTo>
                    <a:pt x="933" y="237"/>
                    <a:pt x="893" y="229"/>
                    <a:pt x="853" y="214"/>
                  </a:cubicBezTo>
                  <a:cubicBezTo>
                    <a:pt x="640" y="150"/>
                    <a:pt x="352" y="65"/>
                    <a:pt x="0" y="1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015;p41"/>
            <p:cNvSpPr/>
            <p:nvPr/>
          </p:nvSpPr>
          <p:spPr>
            <a:xfrm>
              <a:off x="3004700" y="2210749"/>
              <a:ext cx="220714" cy="319037"/>
            </a:xfrm>
            <a:custGeom>
              <a:avLst/>
              <a:gdLst/>
              <a:ahLst/>
              <a:cxnLst/>
              <a:rect l="l" t="t" r="r" b="b"/>
              <a:pathLst>
                <a:path w="7309" h="10565" extrusionOk="0">
                  <a:moveTo>
                    <a:pt x="5865" y="0"/>
                  </a:moveTo>
                  <a:cubicBezTo>
                    <a:pt x="5664" y="0"/>
                    <a:pt x="5323" y="284"/>
                    <a:pt x="5228" y="398"/>
                  </a:cubicBezTo>
                  <a:cubicBezTo>
                    <a:pt x="4919" y="761"/>
                    <a:pt x="4705" y="1198"/>
                    <a:pt x="4471" y="1614"/>
                  </a:cubicBezTo>
                  <a:cubicBezTo>
                    <a:pt x="4108" y="2211"/>
                    <a:pt x="3852" y="2894"/>
                    <a:pt x="3745" y="3598"/>
                  </a:cubicBezTo>
                  <a:cubicBezTo>
                    <a:pt x="3735" y="3662"/>
                    <a:pt x="3713" y="3748"/>
                    <a:pt x="3639" y="3758"/>
                  </a:cubicBezTo>
                  <a:cubicBezTo>
                    <a:pt x="3660" y="3182"/>
                    <a:pt x="3724" y="2627"/>
                    <a:pt x="3873" y="2073"/>
                  </a:cubicBezTo>
                  <a:cubicBezTo>
                    <a:pt x="4001" y="1571"/>
                    <a:pt x="4300" y="1145"/>
                    <a:pt x="4439" y="633"/>
                  </a:cubicBezTo>
                  <a:cubicBezTo>
                    <a:pt x="4505" y="425"/>
                    <a:pt x="4468" y="230"/>
                    <a:pt x="4307" y="230"/>
                  </a:cubicBezTo>
                  <a:cubicBezTo>
                    <a:pt x="4261" y="230"/>
                    <a:pt x="4206" y="245"/>
                    <a:pt x="4140" y="281"/>
                  </a:cubicBezTo>
                  <a:cubicBezTo>
                    <a:pt x="3884" y="398"/>
                    <a:pt x="3681" y="761"/>
                    <a:pt x="3564" y="995"/>
                  </a:cubicBezTo>
                  <a:cubicBezTo>
                    <a:pt x="3361" y="1401"/>
                    <a:pt x="3244" y="1838"/>
                    <a:pt x="3180" y="2275"/>
                  </a:cubicBezTo>
                  <a:cubicBezTo>
                    <a:pt x="3041" y="3107"/>
                    <a:pt x="3094" y="3940"/>
                    <a:pt x="2870" y="4761"/>
                  </a:cubicBezTo>
                  <a:cubicBezTo>
                    <a:pt x="2678" y="5444"/>
                    <a:pt x="2284" y="5902"/>
                    <a:pt x="1612" y="6201"/>
                  </a:cubicBezTo>
                  <a:cubicBezTo>
                    <a:pt x="1145" y="6410"/>
                    <a:pt x="622" y="6479"/>
                    <a:pt x="113" y="6479"/>
                  </a:cubicBezTo>
                  <a:cubicBezTo>
                    <a:pt x="76" y="6479"/>
                    <a:pt x="38" y="6479"/>
                    <a:pt x="1" y="6478"/>
                  </a:cubicBezTo>
                  <a:lnTo>
                    <a:pt x="1" y="6478"/>
                  </a:lnTo>
                  <a:lnTo>
                    <a:pt x="801" y="10564"/>
                  </a:lnTo>
                  <a:cubicBezTo>
                    <a:pt x="2732" y="10105"/>
                    <a:pt x="5271" y="9711"/>
                    <a:pt x="6007" y="7588"/>
                  </a:cubicBezTo>
                  <a:cubicBezTo>
                    <a:pt x="6177" y="7065"/>
                    <a:pt x="6113" y="6617"/>
                    <a:pt x="6124" y="6084"/>
                  </a:cubicBezTo>
                  <a:cubicBezTo>
                    <a:pt x="6124" y="5401"/>
                    <a:pt x="6241" y="4718"/>
                    <a:pt x="6455" y="4068"/>
                  </a:cubicBezTo>
                  <a:cubicBezTo>
                    <a:pt x="6551" y="3748"/>
                    <a:pt x="6679" y="3438"/>
                    <a:pt x="6828" y="3129"/>
                  </a:cubicBezTo>
                  <a:cubicBezTo>
                    <a:pt x="6892" y="3001"/>
                    <a:pt x="7308" y="2446"/>
                    <a:pt x="7105" y="2361"/>
                  </a:cubicBezTo>
                  <a:cubicBezTo>
                    <a:pt x="7079" y="2345"/>
                    <a:pt x="7047" y="2337"/>
                    <a:pt x="7013" y="2337"/>
                  </a:cubicBezTo>
                  <a:cubicBezTo>
                    <a:pt x="6980" y="2337"/>
                    <a:pt x="6945" y="2345"/>
                    <a:pt x="6913" y="2361"/>
                  </a:cubicBezTo>
                  <a:cubicBezTo>
                    <a:pt x="6295" y="2542"/>
                    <a:pt x="5772" y="3438"/>
                    <a:pt x="5559" y="4004"/>
                  </a:cubicBezTo>
                  <a:cubicBezTo>
                    <a:pt x="5495" y="4196"/>
                    <a:pt x="5441" y="4398"/>
                    <a:pt x="5292" y="4548"/>
                  </a:cubicBezTo>
                  <a:cubicBezTo>
                    <a:pt x="5292" y="3310"/>
                    <a:pt x="6145" y="2275"/>
                    <a:pt x="6519" y="1145"/>
                  </a:cubicBezTo>
                  <a:cubicBezTo>
                    <a:pt x="6551" y="1091"/>
                    <a:pt x="6561" y="1017"/>
                    <a:pt x="6540" y="963"/>
                  </a:cubicBezTo>
                  <a:cubicBezTo>
                    <a:pt x="6512" y="913"/>
                    <a:pt x="6459" y="895"/>
                    <a:pt x="6400" y="895"/>
                  </a:cubicBezTo>
                  <a:cubicBezTo>
                    <a:pt x="6346" y="895"/>
                    <a:pt x="6288" y="911"/>
                    <a:pt x="6241" y="931"/>
                  </a:cubicBezTo>
                  <a:cubicBezTo>
                    <a:pt x="5847" y="1123"/>
                    <a:pt x="5644" y="1603"/>
                    <a:pt x="5452" y="1987"/>
                  </a:cubicBezTo>
                  <a:cubicBezTo>
                    <a:pt x="5079" y="2755"/>
                    <a:pt x="4737" y="3545"/>
                    <a:pt x="4428" y="4345"/>
                  </a:cubicBezTo>
                  <a:cubicBezTo>
                    <a:pt x="4471" y="3417"/>
                    <a:pt x="4780" y="2521"/>
                    <a:pt x="5164" y="1689"/>
                  </a:cubicBezTo>
                  <a:cubicBezTo>
                    <a:pt x="5271" y="1475"/>
                    <a:pt x="6327" y="185"/>
                    <a:pt x="5932" y="14"/>
                  </a:cubicBezTo>
                  <a:cubicBezTo>
                    <a:pt x="5912" y="5"/>
                    <a:pt x="5890" y="0"/>
                    <a:pt x="5865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016;p41"/>
            <p:cNvSpPr/>
            <p:nvPr/>
          </p:nvSpPr>
          <p:spPr>
            <a:xfrm>
              <a:off x="2873608" y="2007241"/>
              <a:ext cx="96662" cy="83768"/>
            </a:xfrm>
            <a:custGeom>
              <a:avLst/>
              <a:gdLst/>
              <a:ahLst/>
              <a:cxnLst/>
              <a:rect l="l" t="t" r="r" b="b"/>
              <a:pathLst>
                <a:path w="3201" h="2774" extrusionOk="0">
                  <a:moveTo>
                    <a:pt x="2294" y="0"/>
                  </a:moveTo>
                  <a:cubicBezTo>
                    <a:pt x="1847" y="168"/>
                    <a:pt x="1375" y="262"/>
                    <a:pt x="908" y="262"/>
                  </a:cubicBezTo>
                  <a:cubicBezTo>
                    <a:pt x="840" y="262"/>
                    <a:pt x="772" y="260"/>
                    <a:pt x="704" y="256"/>
                  </a:cubicBezTo>
                  <a:cubicBezTo>
                    <a:pt x="459" y="246"/>
                    <a:pt x="224" y="214"/>
                    <a:pt x="0" y="182"/>
                  </a:cubicBezTo>
                  <a:lnTo>
                    <a:pt x="0" y="182"/>
                  </a:lnTo>
                  <a:cubicBezTo>
                    <a:pt x="480" y="1046"/>
                    <a:pt x="939" y="1910"/>
                    <a:pt x="1408" y="2774"/>
                  </a:cubicBezTo>
                  <a:cubicBezTo>
                    <a:pt x="2219" y="2081"/>
                    <a:pt x="2774" y="1142"/>
                    <a:pt x="3201" y="139"/>
                  </a:cubicBezTo>
                  <a:cubicBezTo>
                    <a:pt x="2966" y="107"/>
                    <a:pt x="2731" y="86"/>
                    <a:pt x="2475" y="75"/>
                  </a:cubicBezTo>
                  <a:cubicBezTo>
                    <a:pt x="2411" y="75"/>
                    <a:pt x="2347" y="43"/>
                    <a:pt x="2294" y="0"/>
                  </a:cubicBezTo>
                  <a:close/>
                </a:path>
              </a:pathLst>
            </a:custGeom>
            <a:solidFill>
              <a:srgbClr val="E2DE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017;p41"/>
            <p:cNvSpPr/>
            <p:nvPr/>
          </p:nvSpPr>
          <p:spPr>
            <a:xfrm>
              <a:off x="2781140" y="1977918"/>
              <a:ext cx="88297" cy="100226"/>
            </a:xfrm>
            <a:custGeom>
              <a:avLst/>
              <a:gdLst/>
              <a:ahLst/>
              <a:cxnLst/>
              <a:rect l="l" t="t" r="r" b="b"/>
              <a:pathLst>
                <a:path w="2924" h="3319" extrusionOk="0">
                  <a:moveTo>
                    <a:pt x="1" y="1"/>
                  </a:moveTo>
                  <a:lnTo>
                    <a:pt x="1" y="1"/>
                  </a:lnTo>
                  <a:cubicBezTo>
                    <a:pt x="182" y="1217"/>
                    <a:pt x="715" y="2390"/>
                    <a:pt x="1515" y="3318"/>
                  </a:cubicBezTo>
                  <a:cubicBezTo>
                    <a:pt x="1996" y="2604"/>
                    <a:pt x="2454" y="1857"/>
                    <a:pt x="2924" y="1110"/>
                  </a:cubicBezTo>
                  <a:cubicBezTo>
                    <a:pt x="2262" y="950"/>
                    <a:pt x="1633" y="641"/>
                    <a:pt x="1110" y="203"/>
                  </a:cubicBezTo>
                  <a:cubicBezTo>
                    <a:pt x="1070" y="226"/>
                    <a:pt x="1024" y="237"/>
                    <a:pt x="977" y="237"/>
                  </a:cubicBezTo>
                  <a:cubicBezTo>
                    <a:pt x="936" y="237"/>
                    <a:pt x="894" y="229"/>
                    <a:pt x="854" y="214"/>
                  </a:cubicBezTo>
                  <a:cubicBezTo>
                    <a:pt x="641" y="150"/>
                    <a:pt x="353" y="65"/>
                    <a:pt x="1" y="1"/>
                  </a:cubicBezTo>
                  <a:close/>
                </a:path>
              </a:pathLst>
            </a:custGeom>
            <a:solidFill>
              <a:srgbClr val="E2DE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018;p41"/>
            <p:cNvSpPr/>
            <p:nvPr/>
          </p:nvSpPr>
          <p:spPr>
            <a:xfrm>
              <a:off x="2520224" y="1985347"/>
              <a:ext cx="588549" cy="620559"/>
            </a:xfrm>
            <a:custGeom>
              <a:avLst/>
              <a:gdLst/>
              <a:ahLst/>
              <a:cxnLst/>
              <a:rect l="l" t="t" r="r" b="b"/>
              <a:pathLst>
                <a:path w="19490" h="20550" extrusionOk="0">
                  <a:moveTo>
                    <a:pt x="5134" y="1"/>
                  </a:moveTo>
                  <a:cubicBezTo>
                    <a:pt x="4758" y="1"/>
                    <a:pt x="4400" y="163"/>
                    <a:pt x="3968" y="395"/>
                  </a:cubicBezTo>
                  <a:cubicBezTo>
                    <a:pt x="2646" y="1099"/>
                    <a:pt x="1643" y="2315"/>
                    <a:pt x="1035" y="3659"/>
                  </a:cubicBezTo>
                  <a:cubicBezTo>
                    <a:pt x="213" y="5440"/>
                    <a:pt x="32" y="7435"/>
                    <a:pt x="21" y="9398"/>
                  </a:cubicBezTo>
                  <a:cubicBezTo>
                    <a:pt x="0" y="12662"/>
                    <a:pt x="555" y="16108"/>
                    <a:pt x="2550" y="18700"/>
                  </a:cubicBezTo>
                  <a:cubicBezTo>
                    <a:pt x="2870" y="19105"/>
                    <a:pt x="3222" y="19489"/>
                    <a:pt x="3670" y="19745"/>
                  </a:cubicBezTo>
                  <a:cubicBezTo>
                    <a:pt x="4192" y="20034"/>
                    <a:pt x="4790" y="20130"/>
                    <a:pt x="5376" y="20215"/>
                  </a:cubicBezTo>
                  <a:cubicBezTo>
                    <a:pt x="6885" y="20406"/>
                    <a:pt x="8407" y="20549"/>
                    <a:pt x="9922" y="20549"/>
                  </a:cubicBezTo>
                  <a:cubicBezTo>
                    <a:pt x="10775" y="20549"/>
                    <a:pt x="11625" y="20504"/>
                    <a:pt x="12470" y="20396"/>
                  </a:cubicBezTo>
                  <a:cubicBezTo>
                    <a:pt x="13601" y="20247"/>
                    <a:pt x="14721" y="20002"/>
                    <a:pt x="15777" y="19607"/>
                  </a:cubicBezTo>
                  <a:cubicBezTo>
                    <a:pt x="16609" y="19329"/>
                    <a:pt x="18124" y="18860"/>
                    <a:pt x="18615" y="18103"/>
                  </a:cubicBezTo>
                  <a:cubicBezTo>
                    <a:pt x="19490" y="16769"/>
                    <a:pt x="18913" y="14273"/>
                    <a:pt x="17655" y="13398"/>
                  </a:cubicBezTo>
                  <a:cubicBezTo>
                    <a:pt x="17175" y="13057"/>
                    <a:pt x="16588" y="12918"/>
                    <a:pt x="16001" y="12833"/>
                  </a:cubicBezTo>
                  <a:cubicBezTo>
                    <a:pt x="15530" y="12772"/>
                    <a:pt x="15058" y="12751"/>
                    <a:pt x="14584" y="12751"/>
                  </a:cubicBezTo>
                  <a:cubicBezTo>
                    <a:pt x="13424" y="12751"/>
                    <a:pt x="12258" y="12880"/>
                    <a:pt x="11091" y="12880"/>
                  </a:cubicBezTo>
                  <a:cubicBezTo>
                    <a:pt x="10975" y="12880"/>
                    <a:pt x="10859" y="12878"/>
                    <a:pt x="10742" y="12876"/>
                  </a:cubicBezTo>
                  <a:cubicBezTo>
                    <a:pt x="10134" y="12865"/>
                    <a:pt x="9526" y="12812"/>
                    <a:pt x="9003" y="12513"/>
                  </a:cubicBezTo>
                  <a:cubicBezTo>
                    <a:pt x="8310" y="12129"/>
                    <a:pt x="7873" y="11372"/>
                    <a:pt x="7681" y="10593"/>
                  </a:cubicBezTo>
                  <a:cubicBezTo>
                    <a:pt x="7499" y="9825"/>
                    <a:pt x="7542" y="9003"/>
                    <a:pt x="7563" y="8203"/>
                  </a:cubicBezTo>
                  <a:cubicBezTo>
                    <a:pt x="7606" y="7286"/>
                    <a:pt x="7649" y="6358"/>
                    <a:pt x="7681" y="5419"/>
                  </a:cubicBezTo>
                  <a:cubicBezTo>
                    <a:pt x="7734" y="4224"/>
                    <a:pt x="7777" y="2976"/>
                    <a:pt x="7329" y="1867"/>
                  </a:cubicBezTo>
                  <a:cubicBezTo>
                    <a:pt x="7041" y="1195"/>
                    <a:pt x="6550" y="597"/>
                    <a:pt x="5920" y="235"/>
                  </a:cubicBezTo>
                  <a:cubicBezTo>
                    <a:pt x="5633" y="70"/>
                    <a:pt x="5380" y="1"/>
                    <a:pt x="5134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019;p41"/>
            <p:cNvSpPr/>
            <p:nvPr/>
          </p:nvSpPr>
          <p:spPr>
            <a:xfrm>
              <a:off x="2658413" y="2533602"/>
              <a:ext cx="424909" cy="75433"/>
            </a:xfrm>
            <a:custGeom>
              <a:avLst/>
              <a:gdLst/>
              <a:ahLst/>
              <a:cxnLst/>
              <a:rect l="l" t="t" r="r" b="b"/>
              <a:pathLst>
                <a:path w="14071" h="2498" extrusionOk="0">
                  <a:moveTo>
                    <a:pt x="14069" y="0"/>
                  </a:moveTo>
                  <a:cubicBezTo>
                    <a:pt x="14048" y="0"/>
                    <a:pt x="13899" y="127"/>
                    <a:pt x="13601" y="332"/>
                  </a:cubicBezTo>
                  <a:cubicBezTo>
                    <a:pt x="13292" y="545"/>
                    <a:pt x="12844" y="812"/>
                    <a:pt x="12225" y="1057"/>
                  </a:cubicBezTo>
                  <a:cubicBezTo>
                    <a:pt x="11927" y="1174"/>
                    <a:pt x="11585" y="1302"/>
                    <a:pt x="11233" y="1430"/>
                  </a:cubicBezTo>
                  <a:cubicBezTo>
                    <a:pt x="10871" y="1548"/>
                    <a:pt x="10465" y="1654"/>
                    <a:pt x="10038" y="1750"/>
                  </a:cubicBezTo>
                  <a:cubicBezTo>
                    <a:pt x="9206" y="1932"/>
                    <a:pt x="8246" y="2060"/>
                    <a:pt x="7254" y="2167"/>
                  </a:cubicBezTo>
                  <a:cubicBezTo>
                    <a:pt x="6764" y="2209"/>
                    <a:pt x="6273" y="2241"/>
                    <a:pt x="5803" y="2252"/>
                  </a:cubicBezTo>
                  <a:cubicBezTo>
                    <a:pt x="5558" y="2273"/>
                    <a:pt x="5334" y="2273"/>
                    <a:pt x="5110" y="2273"/>
                  </a:cubicBezTo>
                  <a:cubicBezTo>
                    <a:pt x="4886" y="2273"/>
                    <a:pt x="4673" y="2252"/>
                    <a:pt x="4438" y="2241"/>
                  </a:cubicBezTo>
                  <a:cubicBezTo>
                    <a:pt x="4011" y="2220"/>
                    <a:pt x="3606" y="2177"/>
                    <a:pt x="3201" y="2145"/>
                  </a:cubicBezTo>
                  <a:cubicBezTo>
                    <a:pt x="2817" y="2124"/>
                    <a:pt x="2454" y="2124"/>
                    <a:pt x="2123" y="2113"/>
                  </a:cubicBezTo>
                  <a:cubicBezTo>
                    <a:pt x="1472" y="2081"/>
                    <a:pt x="939" y="2017"/>
                    <a:pt x="576" y="1964"/>
                  </a:cubicBezTo>
                  <a:cubicBezTo>
                    <a:pt x="291" y="1922"/>
                    <a:pt x="105" y="1893"/>
                    <a:pt x="33" y="1893"/>
                  </a:cubicBezTo>
                  <a:cubicBezTo>
                    <a:pt x="14" y="1893"/>
                    <a:pt x="3" y="1895"/>
                    <a:pt x="0" y="1900"/>
                  </a:cubicBezTo>
                  <a:cubicBezTo>
                    <a:pt x="0" y="1911"/>
                    <a:pt x="192" y="1975"/>
                    <a:pt x="566" y="2060"/>
                  </a:cubicBezTo>
                  <a:cubicBezTo>
                    <a:pt x="918" y="2135"/>
                    <a:pt x="1451" y="2209"/>
                    <a:pt x="2123" y="2273"/>
                  </a:cubicBezTo>
                  <a:cubicBezTo>
                    <a:pt x="2454" y="2295"/>
                    <a:pt x="2817" y="2305"/>
                    <a:pt x="3201" y="2337"/>
                  </a:cubicBezTo>
                  <a:cubicBezTo>
                    <a:pt x="3585" y="2380"/>
                    <a:pt x="4001" y="2412"/>
                    <a:pt x="4427" y="2455"/>
                  </a:cubicBezTo>
                  <a:cubicBezTo>
                    <a:pt x="4641" y="2465"/>
                    <a:pt x="4865" y="2476"/>
                    <a:pt x="5110" y="2497"/>
                  </a:cubicBezTo>
                  <a:cubicBezTo>
                    <a:pt x="5334" y="2497"/>
                    <a:pt x="5579" y="2497"/>
                    <a:pt x="5814" y="2476"/>
                  </a:cubicBezTo>
                  <a:cubicBezTo>
                    <a:pt x="6294" y="2465"/>
                    <a:pt x="6785" y="2444"/>
                    <a:pt x="7297" y="2391"/>
                  </a:cubicBezTo>
                  <a:cubicBezTo>
                    <a:pt x="8300" y="2284"/>
                    <a:pt x="9260" y="2145"/>
                    <a:pt x="10113" y="1943"/>
                  </a:cubicBezTo>
                  <a:cubicBezTo>
                    <a:pt x="10540" y="1857"/>
                    <a:pt x="10935" y="1729"/>
                    <a:pt x="11308" y="1601"/>
                  </a:cubicBezTo>
                  <a:cubicBezTo>
                    <a:pt x="11671" y="1462"/>
                    <a:pt x="12012" y="1334"/>
                    <a:pt x="12321" y="1196"/>
                  </a:cubicBezTo>
                  <a:cubicBezTo>
                    <a:pt x="12940" y="929"/>
                    <a:pt x="13388" y="641"/>
                    <a:pt x="13687" y="396"/>
                  </a:cubicBezTo>
                  <a:cubicBezTo>
                    <a:pt x="13953" y="172"/>
                    <a:pt x="14071" y="12"/>
                    <a:pt x="14071" y="1"/>
                  </a:cubicBezTo>
                  <a:cubicBezTo>
                    <a:pt x="14070" y="1"/>
                    <a:pt x="14070" y="0"/>
                    <a:pt x="14069" y="0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020;p41"/>
            <p:cNvSpPr/>
            <p:nvPr/>
          </p:nvSpPr>
          <p:spPr>
            <a:xfrm>
              <a:off x="2680639" y="1986193"/>
              <a:ext cx="388853" cy="421195"/>
            </a:xfrm>
            <a:custGeom>
              <a:avLst/>
              <a:gdLst/>
              <a:ahLst/>
              <a:cxnLst/>
              <a:rect l="l" t="t" r="r" b="b"/>
              <a:pathLst>
                <a:path w="12877" h="13948" extrusionOk="0">
                  <a:moveTo>
                    <a:pt x="27" y="0"/>
                  </a:moveTo>
                  <a:cubicBezTo>
                    <a:pt x="16" y="0"/>
                    <a:pt x="11" y="1"/>
                    <a:pt x="11" y="4"/>
                  </a:cubicBezTo>
                  <a:cubicBezTo>
                    <a:pt x="0" y="36"/>
                    <a:pt x="363" y="57"/>
                    <a:pt x="865" y="356"/>
                  </a:cubicBezTo>
                  <a:cubicBezTo>
                    <a:pt x="1121" y="495"/>
                    <a:pt x="1398" y="740"/>
                    <a:pt x="1643" y="1081"/>
                  </a:cubicBezTo>
                  <a:cubicBezTo>
                    <a:pt x="1878" y="1433"/>
                    <a:pt x="2081" y="1871"/>
                    <a:pt x="2198" y="2394"/>
                  </a:cubicBezTo>
                  <a:cubicBezTo>
                    <a:pt x="2454" y="3428"/>
                    <a:pt x="2465" y="4730"/>
                    <a:pt x="2262" y="6127"/>
                  </a:cubicBezTo>
                  <a:cubicBezTo>
                    <a:pt x="2177" y="6831"/>
                    <a:pt x="2070" y="7578"/>
                    <a:pt x="2027" y="8357"/>
                  </a:cubicBezTo>
                  <a:cubicBezTo>
                    <a:pt x="1985" y="9125"/>
                    <a:pt x="1995" y="9957"/>
                    <a:pt x="2241" y="10767"/>
                  </a:cubicBezTo>
                  <a:cubicBezTo>
                    <a:pt x="2358" y="11162"/>
                    <a:pt x="2550" y="11557"/>
                    <a:pt x="2817" y="11888"/>
                  </a:cubicBezTo>
                  <a:cubicBezTo>
                    <a:pt x="3062" y="12218"/>
                    <a:pt x="3414" y="12474"/>
                    <a:pt x="3777" y="12645"/>
                  </a:cubicBezTo>
                  <a:cubicBezTo>
                    <a:pt x="4129" y="12837"/>
                    <a:pt x="4523" y="12922"/>
                    <a:pt x="4907" y="12965"/>
                  </a:cubicBezTo>
                  <a:cubicBezTo>
                    <a:pt x="5113" y="12988"/>
                    <a:pt x="5313" y="12998"/>
                    <a:pt x="5510" y="12998"/>
                  </a:cubicBezTo>
                  <a:cubicBezTo>
                    <a:pt x="5680" y="12998"/>
                    <a:pt x="5849" y="12990"/>
                    <a:pt x="6017" y="12976"/>
                  </a:cubicBezTo>
                  <a:cubicBezTo>
                    <a:pt x="6721" y="12944"/>
                    <a:pt x="7404" y="12901"/>
                    <a:pt x="8022" y="12869"/>
                  </a:cubicBezTo>
                  <a:cubicBezTo>
                    <a:pt x="8614" y="12849"/>
                    <a:pt x="9160" y="12793"/>
                    <a:pt x="9660" y="12793"/>
                  </a:cubicBezTo>
                  <a:cubicBezTo>
                    <a:pt x="9701" y="12793"/>
                    <a:pt x="9742" y="12793"/>
                    <a:pt x="9783" y="12794"/>
                  </a:cubicBezTo>
                  <a:cubicBezTo>
                    <a:pt x="10316" y="12805"/>
                    <a:pt x="10817" y="12837"/>
                    <a:pt x="11223" y="12912"/>
                  </a:cubicBezTo>
                  <a:cubicBezTo>
                    <a:pt x="11639" y="12997"/>
                    <a:pt x="11969" y="13136"/>
                    <a:pt x="12215" y="13317"/>
                  </a:cubicBezTo>
                  <a:cubicBezTo>
                    <a:pt x="12471" y="13477"/>
                    <a:pt x="12631" y="13648"/>
                    <a:pt x="12716" y="13765"/>
                  </a:cubicBezTo>
                  <a:cubicBezTo>
                    <a:pt x="12815" y="13884"/>
                    <a:pt x="12868" y="13948"/>
                    <a:pt x="12875" y="13948"/>
                  </a:cubicBezTo>
                  <a:cubicBezTo>
                    <a:pt x="12876" y="13948"/>
                    <a:pt x="12876" y="13947"/>
                    <a:pt x="12876" y="13946"/>
                  </a:cubicBezTo>
                  <a:cubicBezTo>
                    <a:pt x="12876" y="13946"/>
                    <a:pt x="12855" y="13861"/>
                    <a:pt x="12759" y="13733"/>
                  </a:cubicBezTo>
                  <a:cubicBezTo>
                    <a:pt x="12663" y="13594"/>
                    <a:pt x="12503" y="13424"/>
                    <a:pt x="12268" y="13232"/>
                  </a:cubicBezTo>
                  <a:cubicBezTo>
                    <a:pt x="12023" y="13050"/>
                    <a:pt x="11681" y="12880"/>
                    <a:pt x="11255" y="12784"/>
                  </a:cubicBezTo>
                  <a:cubicBezTo>
                    <a:pt x="11041" y="12730"/>
                    <a:pt x="10817" y="12698"/>
                    <a:pt x="10572" y="12677"/>
                  </a:cubicBezTo>
                  <a:cubicBezTo>
                    <a:pt x="10337" y="12645"/>
                    <a:pt x="10081" y="12634"/>
                    <a:pt x="9804" y="12624"/>
                  </a:cubicBezTo>
                  <a:cubicBezTo>
                    <a:pt x="9754" y="12623"/>
                    <a:pt x="9704" y="12622"/>
                    <a:pt x="9653" y="12622"/>
                  </a:cubicBezTo>
                  <a:cubicBezTo>
                    <a:pt x="9143" y="12622"/>
                    <a:pt x="8607" y="12667"/>
                    <a:pt x="8044" y="12677"/>
                  </a:cubicBezTo>
                  <a:cubicBezTo>
                    <a:pt x="7414" y="12698"/>
                    <a:pt x="6721" y="12730"/>
                    <a:pt x="6017" y="12773"/>
                  </a:cubicBezTo>
                  <a:cubicBezTo>
                    <a:pt x="5887" y="12779"/>
                    <a:pt x="5755" y="12783"/>
                    <a:pt x="5622" y="12783"/>
                  </a:cubicBezTo>
                  <a:cubicBezTo>
                    <a:pt x="5036" y="12783"/>
                    <a:pt x="4433" y="12710"/>
                    <a:pt x="3894" y="12432"/>
                  </a:cubicBezTo>
                  <a:cubicBezTo>
                    <a:pt x="3563" y="12261"/>
                    <a:pt x="3254" y="12037"/>
                    <a:pt x="3009" y="11728"/>
                  </a:cubicBezTo>
                  <a:cubicBezTo>
                    <a:pt x="2774" y="11440"/>
                    <a:pt x="2603" y="11077"/>
                    <a:pt x="2475" y="10682"/>
                  </a:cubicBezTo>
                  <a:cubicBezTo>
                    <a:pt x="2251" y="9914"/>
                    <a:pt x="2230" y="9114"/>
                    <a:pt x="2262" y="8357"/>
                  </a:cubicBezTo>
                  <a:cubicBezTo>
                    <a:pt x="2305" y="7578"/>
                    <a:pt x="2411" y="6842"/>
                    <a:pt x="2497" y="6138"/>
                  </a:cubicBezTo>
                  <a:cubicBezTo>
                    <a:pt x="2667" y="4730"/>
                    <a:pt x="2657" y="3407"/>
                    <a:pt x="2369" y="2340"/>
                  </a:cubicBezTo>
                  <a:cubicBezTo>
                    <a:pt x="2241" y="1807"/>
                    <a:pt x="2017" y="1348"/>
                    <a:pt x="1761" y="1007"/>
                  </a:cubicBezTo>
                  <a:cubicBezTo>
                    <a:pt x="1494" y="655"/>
                    <a:pt x="1185" y="420"/>
                    <a:pt x="918" y="271"/>
                  </a:cubicBezTo>
                  <a:cubicBezTo>
                    <a:pt x="651" y="121"/>
                    <a:pt x="416" y="68"/>
                    <a:pt x="256" y="36"/>
                  </a:cubicBezTo>
                  <a:cubicBezTo>
                    <a:pt x="136" y="12"/>
                    <a:pt x="58" y="0"/>
                    <a:pt x="27" y="0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021;p41"/>
            <p:cNvSpPr/>
            <p:nvPr/>
          </p:nvSpPr>
          <p:spPr>
            <a:xfrm>
              <a:off x="2766645" y="1606385"/>
              <a:ext cx="270932" cy="154974"/>
            </a:xfrm>
            <a:custGeom>
              <a:avLst/>
              <a:gdLst/>
              <a:ahLst/>
              <a:cxnLst/>
              <a:rect l="l" t="t" r="r" b="b"/>
              <a:pathLst>
                <a:path w="8972" h="5132" extrusionOk="0">
                  <a:moveTo>
                    <a:pt x="5421" y="1"/>
                  </a:moveTo>
                  <a:cubicBezTo>
                    <a:pt x="5068" y="1"/>
                    <a:pt x="4716" y="47"/>
                    <a:pt x="4374" y="143"/>
                  </a:cubicBezTo>
                  <a:lnTo>
                    <a:pt x="1" y="4836"/>
                  </a:lnTo>
                  <a:cubicBezTo>
                    <a:pt x="595" y="5006"/>
                    <a:pt x="1334" y="5131"/>
                    <a:pt x="2051" y="5131"/>
                  </a:cubicBezTo>
                  <a:cubicBezTo>
                    <a:pt x="2685" y="5131"/>
                    <a:pt x="3302" y="5033"/>
                    <a:pt x="3788" y="4783"/>
                  </a:cubicBezTo>
                  <a:cubicBezTo>
                    <a:pt x="4833" y="4250"/>
                    <a:pt x="5644" y="3236"/>
                    <a:pt x="5804" y="2074"/>
                  </a:cubicBezTo>
                  <a:cubicBezTo>
                    <a:pt x="6297" y="2461"/>
                    <a:pt x="6925" y="2662"/>
                    <a:pt x="7552" y="2662"/>
                  </a:cubicBezTo>
                  <a:cubicBezTo>
                    <a:pt x="7875" y="2662"/>
                    <a:pt x="8198" y="2609"/>
                    <a:pt x="8503" y="2500"/>
                  </a:cubicBezTo>
                  <a:cubicBezTo>
                    <a:pt x="8727" y="2426"/>
                    <a:pt x="8972" y="2234"/>
                    <a:pt x="8951" y="1999"/>
                  </a:cubicBezTo>
                  <a:cubicBezTo>
                    <a:pt x="8940" y="1914"/>
                    <a:pt x="8897" y="1839"/>
                    <a:pt x="8844" y="1754"/>
                  </a:cubicBezTo>
                  <a:cubicBezTo>
                    <a:pt x="8085" y="657"/>
                    <a:pt x="6752" y="1"/>
                    <a:pt x="5421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022;p41"/>
            <p:cNvSpPr/>
            <p:nvPr/>
          </p:nvSpPr>
          <p:spPr>
            <a:xfrm>
              <a:off x="2748284" y="1600949"/>
              <a:ext cx="187526" cy="151471"/>
            </a:xfrm>
            <a:custGeom>
              <a:avLst/>
              <a:gdLst/>
              <a:ahLst/>
              <a:cxnLst/>
              <a:rect l="l" t="t" r="r" b="b"/>
              <a:pathLst>
                <a:path w="6210" h="5016" extrusionOk="0">
                  <a:moveTo>
                    <a:pt x="5376" y="0"/>
                  </a:moveTo>
                  <a:cubicBezTo>
                    <a:pt x="5330" y="0"/>
                    <a:pt x="5284" y="1"/>
                    <a:pt x="5238" y="3"/>
                  </a:cubicBezTo>
                  <a:cubicBezTo>
                    <a:pt x="4022" y="45"/>
                    <a:pt x="2774" y="173"/>
                    <a:pt x="1750" y="813"/>
                  </a:cubicBezTo>
                  <a:cubicBezTo>
                    <a:pt x="715" y="1454"/>
                    <a:pt x="1" y="2734"/>
                    <a:pt x="363" y="3896"/>
                  </a:cubicBezTo>
                  <a:lnTo>
                    <a:pt x="470" y="4920"/>
                  </a:lnTo>
                  <a:cubicBezTo>
                    <a:pt x="737" y="4985"/>
                    <a:pt x="1007" y="5015"/>
                    <a:pt x="1275" y="5015"/>
                  </a:cubicBezTo>
                  <a:cubicBezTo>
                    <a:pt x="2560" y="5015"/>
                    <a:pt x="3829" y="4325"/>
                    <a:pt x="4790" y="3416"/>
                  </a:cubicBezTo>
                  <a:cubicBezTo>
                    <a:pt x="5548" y="2712"/>
                    <a:pt x="6198" y="1795"/>
                    <a:pt x="6209" y="760"/>
                  </a:cubicBezTo>
                  <a:cubicBezTo>
                    <a:pt x="6209" y="579"/>
                    <a:pt x="6198" y="387"/>
                    <a:pt x="6081" y="237"/>
                  </a:cubicBezTo>
                  <a:cubicBezTo>
                    <a:pt x="5917" y="37"/>
                    <a:pt x="5645" y="0"/>
                    <a:pt x="5376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023;p41"/>
            <p:cNvSpPr/>
            <p:nvPr/>
          </p:nvSpPr>
          <p:spPr>
            <a:xfrm rot="640229">
              <a:off x="2872976" y="1607128"/>
              <a:ext cx="241374" cy="88484"/>
            </a:xfrm>
            <a:custGeom>
              <a:avLst/>
              <a:gdLst/>
              <a:ahLst/>
              <a:cxnLst/>
              <a:rect l="l" t="t" r="r" b="b"/>
              <a:pathLst>
                <a:path w="5985" h="2194" extrusionOk="0">
                  <a:moveTo>
                    <a:pt x="314" y="0"/>
                  </a:moveTo>
                  <a:cubicBezTo>
                    <a:pt x="209" y="0"/>
                    <a:pt x="105" y="4"/>
                    <a:pt x="0" y="11"/>
                  </a:cubicBezTo>
                  <a:lnTo>
                    <a:pt x="1238" y="1067"/>
                  </a:lnTo>
                  <a:cubicBezTo>
                    <a:pt x="1912" y="1754"/>
                    <a:pt x="2979" y="2194"/>
                    <a:pt x="4005" y="2194"/>
                  </a:cubicBezTo>
                  <a:cubicBezTo>
                    <a:pt x="4701" y="2194"/>
                    <a:pt x="5378" y="1991"/>
                    <a:pt x="5899" y="1526"/>
                  </a:cubicBezTo>
                  <a:cubicBezTo>
                    <a:pt x="5942" y="1483"/>
                    <a:pt x="5985" y="1451"/>
                    <a:pt x="5985" y="1398"/>
                  </a:cubicBezTo>
                  <a:cubicBezTo>
                    <a:pt x="5985" y="1355"/>
                    <a:pt x="5942" y="1313"/>
                    <a:pt x="5899" y="1291"/>
                  </a:cubicBezTo>
                  <a:cubicBezTo>
                    <a:pt x="5153" y="709"/>
                    <a:pt x="4344" y="154"/>
                    <a:pt x="3394" y="154"/>
                  </a:cubicBezTo>
                  <a:cubicBezTo>
                    <a:pt x="3299" y="154"/>
                    <a:pt x="3202" y="159"/>
                    <a:pt x="3105" y="171"/>
                  </a:cubicBezTo>
                  <a:cubicBezTo>
                    <a:pt x="2961" y="186"/>
                    <a:pt x="2818" y="192"/>
                    <a:pt x="2676" y="192"/>
                  </a:cubicBezTo>
                  <a:cubicBezTo>
                    <a:pt x="1884" y="192"/>
                    <a:pt x="1106" y="0"/>
                    <a:pt x="31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024;p41"/>
            <p:cNvSpPr/>
            <p:nvPr/>
          </p:nvSpPr>
          <p:spPr>
            <a:xfrm>
              <a:off x="2724125" y="1780208"/>
              <a:ext cx="66706" cy="78242"/>
            </a:xfrm>
            <a:custGeom>
              <a:avLst/>
              <a:gdLst/>
              <a:ahLst/>
              <a:cxnLst/>
              <a:rect l="l" t="t" r="r" b="b"/>
              <a:pathLst>
                <a:path w="2209" h="2591" extrusionOk="0">
                  <a:moveTo>
                    <a:pt x="705" y="1"/>
                  </a:moveTo>
                  <a:cubicBezTo>
                    <a:pt x="652" y="1"/>
                    <a:pt x="599" y="7"/>
                    <a:pt x="545" y="19"/>
                  </a:cubicBezTo>
                  <a:cubicBezTo>
                    <a:pt x="385" y="51"/>
                    <a:pt x="235" y="190"/>
                    <a:pt x="161" y="339"/>
                  </a:cubicBezTo>
                  <a:cubicBezTo>
                    <a:pt x="22" y="563"/>
                    <a:pt x="1" y="830"/>
                    <a:pt x="54" y="1086"/>
                  </a:cubicBezTo>
                  <a:cubicBezTo>
                    <a:pt x="107" y="1331"/>
                    <a:pt x="225" y="1566"/>
                    <a:pt x="363" y="1779"/>
                  </a:cubicBezTo>
                  <a:cubicBezTo>
                    <a:pt x="662" y="2238"/>
                    <a:pt x="1035" y="2473"/>
                    <a:pt x="1569" y="2579"/>
                  </a:cubicBezTo>
                  <a:cubicBezTo>
                    <a:pt x="1611" y="2590"/>
                    <a:pt x="1665" y="2590"/>
                    <a:pt x="1707" y="2590"/>
                  </a:cubicBezTo>
                  <a:cubicBezTo>
                    <a:pt x="2209" y="2526"/>
                    <a:pt x="2027" y="1331"/>
                    <a:pt x="1921" y="1043"/>
                  </a:cubicBezTo>
                  <a:cubicBezTo>
                    <a:pt x="1761" y="585"/>
                    <a:pt x="1409" y="190"/>
                    <a:pt x="950" y="41"/>
                  </a:cubicBezTo>
                  <a:cubicBezTo>
                    <a:pt x="866" y="15"/>
                    <a:pt x="786" y="1"/>
                    <a:pt x="705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025;p41"/>
            <p:cNvSpPr/>
            <p:nvPr/>
          </p:nvSpPr>
          <p:spPr>
            <a:xfrm>
              <a:off x="2736053" y="1777128"/>
              <a:ext cx="50611" cy="77759"/>
            </a:xfrm>
            <a:custGeom>
              <a:avLst/>
              <a:gdLst/>
              <a:ahLst/>
              <a:cxnLst/>
              <a:rect l="l" t="t" r="r" b="b"/>
              <a:pathLst>
                <a:path w="1676" h="2575" extrusionOk="0">
                  <a:moveTo>
                    <a:pt x="228" y="0"/>
                  </a:moveTo>
                  <a:cubicBezTo>
                    <a:pt x="84" y="0"/>
                    <a:pt x="0" y="29"/>
                    <a:pt x="0" y="36"/>
                  </a:cubicBezTo>
                  <a:cubicBezTo>
                    <a:pt x="0" y="68"/>
                    <a:pt x="203" y="25"/>
                    <a:pt x="480" y="132"/>
                  </a:cubicBezTo>
                  <a:cubicBezTo>
                    <a:pt x="768" y="228"/>
                    <a:pt x="1110" y="495"/>
                    <a:pt x="1312" y="900"/>
                  </a:cubicBezTo>
                  <a:cubicBezTo>
                    <a:pt x="1515" y="1316"/>
                    <a:pt x="1526" y="1753"/>
                    <a:pt x="1526" y="2052"/>
                  </a:cubicBezTo>
                  <a:cubicBezTo>
                    <a:pt x="1536" y="2372"/>
                    <a:pt x="1515" y="2575"/>
                    <a:pt x="1536" y="2575"/>
                  </a:cubicBezTo>
                  <a:cubicBezTo>
                    <a:pt x="1547" y="2575"/>
                    <a:pt x="1622" y="2383"/>
                    <a:pt x="1643" y="2073"/>
                  </a:cubicBezTo>
                  <a:cubicBezTo>
                    <a:pt x="1675" y="1775"/>
                    <a:pt x="1675" y="1305"/>
                    <a:pt x="1462" y="847"/>
                  </a:cubicBezTo>
                  <a:cubicBezTo>
                    <a:pt x="1248" y="399"/>
                    <a:pt x="843" y="121"/>
                    <a:pt x="523" y="36"/>
                  </a:cubicBezTo>
                  <a:cubicBezTo>
                    <a:pt x="408" y="9"/>
                    <a:pt x="309" y="0"/>
                    <a:pt x="228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026;p41"/>
            <p:cNvSpPr/>
            <p:nvPr/>
          </p:nvSpPr>
          <p:spPr>
            <a:xfrm>
              <a:off x="2752149" y="1792952"/>
              <a:ext cx="19357" cy="49403"/>
            </a:xfrm>
            <a:custGeom>
              <a:avLst/>
              <a:gdLst/>
              <a:ahLst/>
              <a:cxnLst/>
              <a:rect l="l" t="t" r="r" b="b"/>
              <a:pathLst>
                <a:path w="641" h="1636" extrusionOk="0">
                  <a:moveTo>
                    <a:pt x="620" y="0"/>
                  </a:moveTo>
                  <a:cubicBezTo>
                    <a:pt x="588" y="0"/>
                    <a:pt x="491" y="31"/>
                    <a:pt x="363" y="141"/>
                  </a:cubicBezTo>
                  <a:cubicBezTo>
                    <a:pt x="214" y="259"/>
                    <a:pt x="54" y="483"/>
                    <a:pt x="33" y="781"/>
                  </a:cubicBezTo>
                  <a:cubicBezTo>
                    <a:pt x="1" y="1069"/>
                    <a:pt x="107" y="1325"/>
                    <a:pt x="235" y="1475"/>
                  </a:cubicBezTo>
                  <a:cubicBezTo>
                    <a:pt x="353" y="1582"/>
                    <a:pt x="452" y="1636"/>
                    <a:pt x="468" y="1636"/>
                  </a:cubicBezTo>
                  <a:cubicBezTo>
                    <a:pt x="469" y="1636"/>
                    <a:pt x="470" y="1636"/>
                    <a:pt x="470" y="1635"/>
                  </a:cubicBezTo>
                  <a:cubicBezTo>
                    <a:pt x="481" y="1624"/>
                    <a:pt x="406" y="1539"/>
                    <a:pt x="321" y="1389"/>
                  </a:cubicBezTo>
                  <a:cubicBezTo>
                    <a:pt x="246" y="1251"/>
                    <a:pt x="161" y="1037"/>
                    <a:pt x="193" y="781"/>
                  </a:cubicBezTo>
                  <a:cubicBezTo>
                    <a:pt x="214" y="536"/>
                    <a:pt x="342" y="323"/>
                    <a:pt x="449" y="205"/>
                  </a:cubicBezTo>
                  <a:cubicBezTo>
                    <a:pt x="545" y="88"/>
                    <a:pt x="641" y="13"/>
                    <a:pt x="630" y="3"/>
                  </a:cubicBezTo>
                  <a:cubicBezTo>
                    <a:pt x="628" y="1"/>
                    <a:pt x="625" y="0"/>
                    <a:pt x="620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027;p41"/>
            <p:cNvSpPr/>
            <p:nvPr/>
          </p:nvSpPr>
          <p:spPr>
            <a:xfrm>
              <a:off x="2930291" y="1727904"/>
              <a:ext cx="35784" cy="104846"/>
            </a:xfrm>
            <a:custGeom>
              <a:avLst/>
              <a:gdLst/>
              <a:ahLst/>
              <a:cxnLst/>
              <a:rect l="l" t="t" r="r" b="b"/>
              <a:pathLst>
                <a:path w="1185" h="3472" extrusionOk="0">
                  <a:moveTo>
                    <a:pt x="542" y="0"/>
                  </a:moveTo>
                  <a:cubicBezTo>
                    <a:pt x="521" y="0"/>
                    <a:pt x="389" y="201"/>
                    <a:pt x="257" y="556"/>
                  </a:cubicBezTo>
                  <a:cubicBezTo>
                    <a:pt x="182" y="748"/>
                    <a:pt x="107" y="962"/>
                    <a:pt x="54" y="1207"/>
                  </a:cubicBezTo>
                  <a:cubicBezTo>
                    <a:pt x="22" y="1335"/>
                    <a:pt x="1" y="1474"/>
                    <a:pt x="11" y="1634"/>
                  </a:cubicBezTo>
                  <a:cubicBezTo>
                    <a:pt x="22" y="1719"/>
                    <a:pt x="54" y="1794"/>
                    <a:pt x="97" y="1869"/>
                  </a:cubicBezTo>
                  <a:cubicBezTo>
                    <a:pt x="150" y="1933"/>
                    <a:pt x="214" y="1986"/>
                    <a:pt x="278" y="2029"/>
                  </a:cubicBezTo>
                  <a:cubicBezTo>
                    <a:pt x="427" y="2103"/>
                    <a:pt x="555" y="2135"/>
                    <a:pt x="683" y="2199"/>
                  </a:cubicBezTo>
                  <a:cubicBezTo>
                    <a:pt x="801" y="2253"/>
                    <a:pt x="875" y="2327"/>
                    <a:pt x="929" y="2434"/>
                  </a:cubicBezTo>
                  <a:cubicBezTo>
                    <a:pt x="1035" y="2637"/>
                    <a:pt x="1014" y="2882"/>
                    <a:pt x="929" y="3042"/>
                  </a:cubicBezTo>
                  <a:cubicBezTo>
                    <a:pt x="854" y="3202"/>
                    <a:pt x="747" y="3309"/>
                    <a:pt x="662" y="3383"/>
                  </a:cubicBezTo>
                  <a:cubicBezTo>
                    <a:pt x="609" y="3426"/>
                    <a:pt x="555" y="3458"/>
                    <a:pt x="555" y="3469"/>
                  </a:cubicBezTo>
                  <a:cubicBezTo>
                    <a:pt x="555" y="3470"/>
                    <a:pt x="558" y="3471"/>
                    <a:pt x="561" y="3471"/>
                  </a:cubicBezTo>
                  <a:cubicBezTo>
                    <a:pt x="581" y="3471"/>
                    <a:pt x="644" y="3449"/>
                    <a:pt x="715" y="3405"/>
                  </a:cubicBezTo>
                  <a:cubicBezTo>
                    <a:pt x="811" y="3351"/>
                    <a:pt x="950" y="3245"/>
                    <a:pt x="1035" y="3053"/>
                  </a:cubicBezTo>
                  <a:cubicBezTo>
                    <a:pt x="1142" y="2882"/>
                    <a:pt x="1185" y="2605"/>
                    <a:pt x="1067" y="2349"/>
                  </a:cubicBezTo>
                  <a:cubicBezTo>
                    <a:pt x="1014" y="2210"/>
                    <a:pt x="897" y="2103"/>
                    <a:pt x="747" y="2039"/>
                  </a:cubicBezTo>
                  <a:cubicBezTo>
                    <a:pt x="609" y="1975"/>
                    <a:pt x="470" y="1933"/>
                    <a:pt x="363" y="1879"/>
                  </a:cubicBezTo>
                  <a:cubicBezTo>
                    <a:pt x="235" y="1815"/>
                    <a:pt x="171" y="1719"/>
                    <a:pt x="161" y="1602"/>
                  </a:cubicBezTo>
                  <a:cubicBezTo>
                    <a:pt x="150" y="1484"/>
                    <a:pt x="161" y="1346"/>
                    <a:pt x="182" y="1228"/>
                  </a:cubicBezTo>
                  <a:cubicBezTo>
                    <a:pt x="235" y="983"/>
                    <a:pt x="289" y="759"/>
                    <a:pt x="342" y="588"/>
                  </a:cubicBezTo>
                  <a:cubicBezTo>
                    <a:pt x="470" y="226"/>
                    <a:pt x="555" y="12"/>
                    <a:pt x="545" y="2"/>
                  </a:cubicBezTo>
                  <a:cubicBezTo>
                    <a:pt x="544" y="1"/>
                    <a:pt x="543" y="0"/>
                    <a:pt x="542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028;p41"/>
            <p:cNvSpPr/>
            <p:nvPr/>
          </p:nvSpPr>
          <p:spPr>
            <a:xfrm>
              <a:off x="2915795" y="1817685"/>
              <a:ext cx="12925" cy="10931"/>
            </a:xfrm>
            <a:custGeom>
              <a:avLst/>
              <a:gdLst/>
              <a:ahLst/>
              <a:cxnLst/>
              <a:rect l="l" t="t" r="r" b="b"/>
              <a:pathLst>
                <a:path w="428" h="362" extrusionOk="0">
                  <a:moveTo>
                    <a:pt x="57" y="1"/>
                  </a:moveTo>
                  <a:cubicBezTo>
                    <a:pt x="41" y="1"/>
                    <a:pt x="30" y="5"/>
                    <a:pt x="22" y="16"/>
                  </a:cubicBezTo>
                  <a:cubicBezTo>
                    <a:pt x="1" y="37"/>
                    <a:pt x="65" y="144"/>
                    <a:pt x="161" y="240"/>
                  </a:cubicBezTo>
                  <a:cubicBezTo>
                    <a:pt x="242" y="313"/>
                    <a:pt x="323" y="361"/>
                    <a:pt x="367" y="361"/>
                  </a:cubicBezTo>
                  <a:cubicBezTo>
                    <a:pt x="380" y="361"/>
                    <a:pt x="390" y="356"/>
                    <a:pt x="395" y="346"/>
                  </a:cubicBezTo>
                  <a:cubicBezTo>
                    <a:pt x="427" y="325"/>
                    <a:pt x="363" y="218"/>
                    <a:pt x="267" y="122"/>
                  </a:cubicBezTo>
                  <a:cubicBezTo>
                    <a:pt x="186" y="49"/>
                    <a:pt x="105" y="1"/>
                    <a:pt x="57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029;p41"/>
            <p:cNvSpPr/>
            <p:nvPr/>
          </p:nvSpPr>
          <p:spPr>
            <a:xfrm>
              <a:off x="2909454" y="1844320"/>
              <a:ext cx="26362" cy="8546"/>
            </a:xfrm>
            <a:custGeom>
              <a:avLst/>
              <a:gdLst/>
              <a:ahLst/>
              <a:cxnLst/>
              <a:rect l="l" t="t" r="r" b="b"/>
              <a:pathLst>
                <a:path w="873" h="283" extrusionOk="0">
                  <a:moveTo>
                    <a:pt x="263" y="0"/>
                  </a:moveTo>
                  <a:cubicBezTo>
                    <a:pt x="107" y="0"/>
                    <a:pt x="0" y="52"/>
                    <a:pt x="8" y="83"/>
                  </a:cubicBezTo>
                  <a:cubicBezTo>
                    <a:pt x="19" y="115"/>
                    <a:pt x="211" y="115"/>
                    <a:pt x="435" y="190"/>
                  </a:cubicBezTo>
                  <a:cubicBezTo>
                    <a:pt x="615" y="217"/>
                    <a:pt x="765" y="282"/>
                    <a:pt x="827" y="282"/>
                  </a:cubicBezTo>
                  <a:cubicBezTo>
                    <a:pt x="838" y="282"/>
                    <a:pt x="846" y="280"/>
                    <a:pt x="851" y="275"/>
                  </a:cubicBezTo>
                  <a:cubicBezTo>
                    <a:pt x="872" y="254"/>
                    <a:pt x="733" y="83"/>
                    <a:pt x="467" y="30"/>
                  </a:cubicBezTo>
                  <a:cubicBezTo>
                    <a:pt x="394" y="8"/>
                    <a:pt x="324" y="0"/>
                    <a:pt x="263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030;p41"/>
            <p:cNvSpPr/>
            <p:nvPr/>
          </p:nvSpPr>
          <p:spPr>
            <a:xfrm>
              <a:off x="2864246" y="1763387"/>
              <a:ext cx="7127" cy="44783"/>
            </a:xfrm>
            <a:custGeom>
              <a:avLst/>
              <a:gdLst/>
              <a:ahLst/>
              <a:cxnLst/>
              <a:rect l="l" t="t" r="r" b="b"/>
              <a:pathLst>
                <a:path w="236" h="1483" extrusionOk="0">
                  <a:moveTo>
                    <a:pt x="182" y="0"/>
                  </a:moveTo>
                  <a:cubicBezTo>
                    <a:pt x="150" y="0"/>
                    <a:pt x="76" y="320"/>
                    <a:pt x="44" y="736"/>
                  </a:cubicBezTo>
                  <a:cubicBezTo>
                    <a:pt x="1" y="1142"/>
                    <a:pt x="12" y="1483"/>
                    <a:pt x="54" y="1483"/>
                  </a:cubicBezTo>
                  <a:cubicBezTo>
                    <a:pt x="97" y="1483"/>
                    <a:pt x="161" y="1163"/>
                    <a:pt x="204" y="747"/>
                  </a:cubicBezTo>
                  <a:cubicBezTo>
                    <a:pt x="236" y="341"/>
                    <a:pt x="236" y="11"/>
                    <a:pt x="182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031;p41"/>
            <p:cNvSpPr/>
            <p:nvPr/>
          </p:nvSpPr>
          <p:spPr>
            <a:xfrm>
              <a:off x="2999566" y="1779816"/>
              <a:ext cx="8395" cy="46746"/>
            </a:xfrm>
            <a:custGeom>
              <a:avLst/>
              <a:gdLst/>
              <a:ahLst/>
              <a:cxnLst/>
              <a:rect l="l" t="t" r="r" b="b"/>
              <a:pathLst>
                <a:path w="278" h="1548" extrusionOk="0">
                  <a:moveTo>
                    <a:pt x="214" y="0"/>
                  </a:moveTo>
                  <a:cubicBezTo>
                    <a:pt x="171" y="0"/>
                    <a:pt x="118" y="352"/>
                    <a:pt x="75" y="779"/>
                  </a:cubicBezTo>
                  <a:cubicBezTo>
                    <a:pt x="43" y="1184"/>
                    <a:pt x="0" y="1536"/>
                    <a:pt x="54" y="1547"/>
                  </a:cubicBezTo>
                  <a:cubicBezTo>
                    <a:pt x="54" y="1547"/>
                    <a:pt x="55" y="1547"/>
                    <a:pt x="55" y="1547"/>
                  </a:cubicBezTo>
                  <a:cubicBezTo>
                    <a:pt x="89" y="1547"/>
                    <a:pt x="182" y="1210"/>
                    <a:pt x="235" y="790"/>
                  </a:cubicBezTo>
                  <a:cubicBezTo>
                    <a:pt x="278" y="363"/>
                    <a:pt x="267" y="0"/>
                    <a:pt x="21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032;p41"/>
            <p:cNvSpPr/>
            <p:nvPr/>
          </p:nvSpPr>
          <p:spPr>
            <a:xfrm>
              <a:off x="3136154" y="1366820"/>
              <a:ext cx="562459" cy="595615"/>
            </a:xfrm>
            <a:custGeom>
              <a:avLst/>
              <a:gdLst/>
              <a:ahLst/>
              <a:cxnLst/>
              <a:rect l="l" t="t" r="r" b="b"/>
              <a:pathLst>
                <a:path w="18626" h="19724" extrusionOk="0">
                  <a:moveTo>
                    <a:pt x="3137" y="0"/>
                  </a:moveTo>
                  <a:cubicBezTo>
                    <a:pt x="1398" y="0"/>
                    <a:pt x="0" y="1409"/>
                    <a:pt x="0" y="3147"/>
                  </a:cubicBezTo>
                  <a:lnTo>
                    <a:pt x="0" y="14487"/>
                  </a:lnTo>
                  <a:cubicBezTo>
                    <a:pt x="0" y="16236"/>
                    <a:pt x="1408" y="17634"/>
                    <a:pt x="3137" y="17634"/>
                  </a:cubicBezTo>
                  <a:lnTo>
                    <a:pt x="5419" y="17634"/>
                  </a:lnTo>
                  <a:lnTo>
                    <a:pt x="5419" y="19479"/>
                  </a:lnTo>
                  <a:cubicBezTo>
                    <a:pt x="5419" y="19627"/>
                    <a:pt x="5540" y="19723"/>
                    <a:pt x="5668" y="19723"/>
                  </a:cubicBezTo>
                  <a:cubicBezTo>
                    <a:pt x="5734" y="19723"/>
                    <a:pt x="5802" y="19698"/>
                    <a:pt x="5857" y="19639"/>
                  </a:cubicBezTo>
                  <a:lnTo>
                    <a:pt x="7660" y="17623"/>
                  </a:lnTo>
                  <a:lnTo>
                    <a:pt x="15479" y="17623"/>
                  </a:lnTo>
                  <a:cubicBezTo>
                    <a:pt x="17218" y="17623"/>
                    <a:pt x="18626" y="16215"/>
                    <a:pt x="18626" y="14476"/>
                  </a:cubicBezTo>
                  <a:lnTo>
                    <a:pt x="18626" y="3147"/>
                  </a:lnTo>
                  <a:cubicBezTo>
                    <a:pt x="18626" y="1409"/>
                    <a:pt x="17207" y="0"/>
                    <a:pt x="15468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033;p41"/>
            <p:cNvSpPr/>
            <p:nvPr/>
          </p:nvSpPr>
          <p:spPr>
            <a:xfrm>
              <a:off x="3491803" y="1435099"/>
              <a:ext cx="163972" cy="214251"/>
            </a:xfrm>
            <a:custGeom>
              <a:avLst/>
              <a:gdLst/>
              <a:ahLst/>
              <a:cxnLst/>
              <a:rect l="l" t="t" r="r" b="b"/>
              <a:pathLst>
                <a:path w="5430" h="7095" extrusionOk="0">
                  <a:moveTo>
                    <a:pt x="459" y="1"/>
                  </a:moveTo>
                  <a:cubicBezTo>
                    <a:pt x="203" y="1"/>
                    <a:pt x="0" y="204"/>
                    <a:pt x="0" y="449"/>
                  </a:cubicBezTo>
                  <a:lnTo>
                    <a:pt x="0" y="6636"/>
                  </a:lnTo>
                  <a:cubicBezTo>
                    <a:pt x="0" y="6892"/>
                    <a:pt x="203" y="7095"/>
                    <a:pt x="459" y="7095"/>
                  </a:cubicBezTo>
                  <a:lnTo>
                    <a:pt x="4982" y="7095"/>
                  </a:lnTo>
                  <a:cubicBezTo>
                    <a:pt x="5238" y="7095"/>
                    <a:pt x="5430" y="6892"/>
                    <a:pt x="5430" y="6636"/>
                  </a:cubicBezTo>
                  <a:lnTo>
                    <a:pt x="5430" y="449"/>
                  </a:lnTo>
                  <a:cubicBezTo>
                    <a:pt x="5430" y="204"/>
                    <a:pt x="5238" y="1"/>
                    <a:pt x="4982" y="1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034;p41"/>
            <p:cNvSpPr/>
            <p:nvPr/>
          </p:nvSpPr>
          <p:spPr>
            <a:xfrm>
              <a:off x="3188005" y="1456389"/>
              <a:ext cx="19689" cy="27389"/>
            </a:xfrm>
            <a:custGeom>
              <a:avLst/>
              <a:gdLst/>
              <a:ahLst/>
              <a:cxnLst/>
              <a:rect l="l" t="t" r="r" b="b"/>
              <a:pathLst>
                <a:path w="652" h="907" extrusionOk="0">
                  <a:moveTo>
                    <a:pt x="1" y="0"/>
                  </a:moveTo>
                  <a:lnTo>
                    <a:pt x="1" y="896"/>
                  </a:lnTo>
                  <a:lnTo>
                    <a:pt x="1" y="907"/>
                  </a:lnTo>
                  <a:lnTo>
                    <a:pt x="97" y="907"/>
                  </a:lnTo>
                  <a:lnTo>
                    <a:pt x="97" y="523"/>
                  </a:lnTo>
                  <a:cubicBezTo>
                    <a:pt x="97" y="363"/>
                    <a:pt x="75" y="256"/>
                    <a:pt x="75" y="149"/>
                  </a:cubicBezTo>
                  <a:lnTo>
                    <a:pt x="75" y="149"/>
                  </a:lnTo>
                  <a:cubicBezTo>
                    <a:pt x="129" y="245"/>
                    <a:pt x="182" y="352"/>
                    <a:pt x="257" y="448"/>
                  </a:cubicBezTo>
                  <a:lnTo>
                    <a:pt x="534" y="896"/>
                  </a:lnTo>
                  <a:lnTo>
                    <a:pt x="651" y="896"/>
                  </a:lnTo>
                  <a:lnTo>
                    <a:pt x="651" y="0"/>
                  </a:lnTo>
                  <a:lnTo>
                    <a:pt x="545" y="0"/>
                  </a:lnTo>
                  <a:lnTo>
                    <a:pt x="545" y="373"/>
                  </a:lnTo>
                  <a:cubicBezTo>
                    <a:pt x="545" y="523"/>
                    <a:pt x="545" y="629"/>
                    <a:pt x="555" y="747"/>
                  </a:cubicBezTo>
                  <a:cubicBezTo>
                    <a:pt x="523" y="661"/>
                    <a:pt x="470" y="565"/>
                    <a:pt x="395" y="459"/>
                  </a:cubicBezTo>
                  <a:lnTo>
                    <a:pt x="118" y="0"/>
                  </a:ln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035;p41"/>
            <p:cNvSpPr/>
            <p:nvPr/>
          </p:nvSpPr>
          <p:spPr>
            <a:xfrm>
              <a:off x="3218295" y="1456056"/>
              <a:ext cx="15159" cy="27087"/>
            </a:xfrm>
            <a:custGeom>
              <a:avLst/>
              <a:gdLst/>
              <a:ahLst/>
              <a:cxnLst/>
              <a:rect l="l" t="t" r="r" b="b"/>
              <a:pathLst>
                <a:path w="502" h="897" extrusionOk="0">
                  <a:moveTo>
                    <a:pt x="0" y="0"/>
                  </a:moveTo>
                  <a:lnTo>
                    <a:pt x="0" y="896"/>
                  </a:lnTo>
                  <a:lnTo>
                    <a:pt x="502" y="896"/>
                  </a:lnTo>
                  <a:lnTo>
                    <a:pt x="502" y="800"/>
                  </a:lnTo>
                  <a:lnTo>
                    <a:pt x="118" y="800"/>
                  </a:lnTo>
                  <a:lnTo>
                    <a:pt x="118" y="480"/>
                  </a:lnTo>
                  <a:lnTo>
                    <a:pt x="449" y="480"/>
                  </a:lnTo>
                  <a:lnTo>
                    <a:pt x="449" y="374"/>
                  </a:lnTo>
                  <a:lnTo>
                    <a:pt x="107" y="374"/>
                  </a:lnTo>
                  <a:lnTo>
                    <a:pt x="107" y="96"/>
                  </a:lnTo>
                  <a:lnTo>
                    <a:pt x="481" y="96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036;p41"/>
            <p:cNvSpPr/>
            <p:nvPr/>
          </p:nvSpPr>
          <p:spPr>
            <a:xfrm>
              <a:off x="3239887" y="1456389"/>
              <a:ext cx="32553" cy="27087"/>
            </a:xfrm>
            <a:custGeom>
              <a:avLst/>
              <a:gdLst/>
              <a:ahLst/>
              <a:cxnLst/>
              <a:rect l="l" t="t" r="r" b="b"/>
              <a:pathLst>
                <a:path w="1078" h="897" extrusionOk="0">
                  <a:moveTo>
                    <a:pt x="0" y="0"/>
                  </a:moveTo>
                  <a:lnTo>
                    <a:pt x="224" y="896"/>
                  </a:lnTo>
                  <a:lnTo>
                    <a:pt x="352" y="896"/>
                  </a:lnTo>
                  <a:lnTo>
                    <a:pt x="480" y="427"/>
                  </a:lnTo>
                  <a:cubicBezTo>
                    <a:pt x="512" y="309"/>
                    <a:pt x="534" y="235"/>
                    <a:pt x="544" y="139"/>
                  </a:cubicBezTo>
                  <a:cubicBezTo>
                    <a:pt x="566" y="235"/>
                    <a:pt x="576" y="309"/>
                    <a:pt x="598" y="427"/>
                  </a:cubicBezTo>
                  <a:lnTo>
                    <a:pt x="704" y="896"/>
                  </a:lnTo>
                  <a:lnTo>
                    <a:pt x="832" y="896"/>
                  </a:lnTo>
                  <a:lnTo>
                    <a:pt x="1078" y="0"/>
                  </a:lnTo>
                  <a:lnTo>
                    <a:pt x="960" y="0"/>
                  </a:lnTo>
                  <a:lnTo>
                    <a:pt x="843" y="459"/>
                  </a:lnTo>
                  <a:cubicBezTo>
                    <a:pt x="811" y="565"/>
                    <a:pt x="790" y="672"/>
                    <a:pt x="779" y="768"/>
                  </a:cubicBezTo>
                  <a:cubicBezTo>
                    <a:pt x="758" y="672"/>
                    <a:pt x="736" y="565"/>
                    <a:pt x="704" y="459"/>
                  </a:cubicBezTo>
                  <a:lnTo>
                    <a:pt x="598" y="0"/>
                  </a:lnTo>
                  <a:lnTo>
                    <a:pt x="480" y="0"/>
                  </a:lnTo>
                  <a:lnTo>
                    <a:pt x="363" y="459"/>
                  </a:lnTo>
                  <a:cubicBezTo>
                    <a:pt x="331" y="565"/>
                    <a:pt x="310" y="672"/>
                    <a:pt x="299" y="768"/>
                  </a:cubicBezTo>
                  <a:cubicBezTo>
                    <a:pt x="278" y="683"/>
                    <a:pt x="256" y="565"/>
                    <a:pt x="224" y="459"/>
                  </a:cubicBezTo>
                  <a:lnTo>
                    <a:pt x="118" y="0"/>
                  </a:ln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037;p41"/>
            <p:cNvSpPr/>
            <p:nvPr/>
          </p:nvSpPr>
          <p:spPr>
            <a:xfrm>
              <a:off x="3278541" y="1456056"/>
              <a:ext cx="16125" cy="27721"/>
            </a:xfrm>
            <a:custGeom>
              <a:avLst/>
              <a:gdLst/>
              <a:ahLst/>
              <a:cxnLst/>
              <a:rect l="l" t="t" r="r" b="b"/>
              <a:pathLst>
                <a:path w="534" h="918" extrusionOk="0">
                  <a:moveTo>
                    <a:pt x="310" y="0"/>
                  </a:moveTo>
                  <a:cubicBezTo>
                    <a:pt x="139" y="0"/>
                    <a:pt x="11" y="107"/>
                    <a:pt x="11" y="246"/>
                  </a:cubicBezTo>
                  <a:cubicBezTo>
                    <a:pt x="11" y="363"/>
                    <a:pt x="107" y="438"/>
                    <a:pt x="256" y="491"/>
                  </a:cubicBezTo>
                  <a:cubicBezTo>
                    <a:pt x="374" y="534"/>
                    <a:pt x="427" y="587"/>
                    <a:pt x="427" y="672"/>
                  </a:cubicBezTo>
                  <a:cubicBezTo>
                    <a:pt x="427" y="747"/>
                    <a:pt x="363" y="811"/>
                    <a:pt x="246" y="811"/>
                  </a:cubicBezTo>
                  <a:cubicBezTo>
                    <a:pt x="171" y="811"/>
                    <a:pt x="96" y="790"/>
                    <a:pt x="43" y="758"/>
                  </a:cubicBezTo>
                  <a:lnTo>
                    <a:pt x="0" y="864"/>
                  </a:lnTo>
                  <a:cubicBezTo>
                    <a:pt x="43" y="896"/>
                    <a:pt x="150" y="918"/>
                    <a:pt x="224" y="918"/>
                  </a:cubicBezTo>
                  <a:cubicBezTo>
                    <a:pt x="427" y="918"/>
                    <a:pt x="534" y="800"/>
                    <a:pt x="534" y="672"/>
                  </a:cubicBezTo>
                  <a:cubicBezTo>
                    <a:pt x="534" y="534"/>
                    <a:pt x="459" y="459"/>
                    <a:pt x="310" y="406"/>
                  </a:cubicBezTo>
                  <a:cubicBezTo>
                    <a:pt x="192" y="352"/>
                    <a:pt x="139" y="310"/>
                    <a:pt x="139" y="224"/>
                  </a:cubicBezTo>
                  <a:cubicBezTo>
                    <a:pt x="139" y="160"/>
                    <a:pt x="192" y="96"/>
                    <a:pt x="310" y="96"/>
                  </a:cubicBezTo>
                  <a:cubicBezTo>
                    <a:pt x="384" y="96"/>
                    <a:pt x="459" y="118"/>
                    <a:pt x="480" y="139"/>
                  </a:cubicBezTo>
                  <a:lnTo>
                    <a:pt x="512" y="43"/>
                  </a:lnTo>
                  <a:cubicBezTo>
                    <a:pt x="470" y="32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038;p41"/>
            <p:cNvSpPr/>
            <p:nvPr/>
          </p:nvSpPr>
          <p:spPr>
            <a:xfrm>
              <a:off x="3312031" y="1456389"/>
              <a:ext cx="20021" cy="27087"/>
            </a:xfrm>
            <a:custGeom>
              <a:avLst/>
              <a:gdLst/>
              <a:ahLst/>
              <a:cxnLst/>
              <a:rect l="l" t="t" r="r" b="b"/>
              <a:pathLst>
                <a:path w="663" h="897" extrusionOk="0">
                  <a:moveTo>
                    <a:pt x="1" y="0"/>
                  </a:moveTo>
                  <a:lnTo>
                    <a:pt x="1" y="96"/>
                  </a:lnTo>
                  <a:lnTo>
                    <a:pt x="278" y="96"/>
                  </a:lnTo>
                  <a:lnTo>
                    <a:pt x="278" y="896"/>
                  </a:lnTo>
                  <a:lnTo>
                    <a:pt x="395" y="896"/>
                  </a:lnTo>
                  <a:lnTo>
                    <a:pt x="395" y="96"/>
                  </a:lnTo>
                  <a:lnTo>
                    <a:pt x="662" y="96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039;p41"/>
            <p:cNvSpPr/>
            <p:nvPr/>
          </p:nvSpPr>
          <p:spPr>
            <a:xfrm>
              <a:off x="3336190" y="1455724"/>
              <a:ext cx="24520" cy="27752"/>
            </a:xfrm>
            <a:custGeom>
              <a:avLst/>
              <a:gdLst/>
              <a:ahLst/>
              <a:cxnLst/>
              <a:rect l="l" t="t" r="r" b="b"/>
              <a:pathLst>
                <a:path w="812" h="919" extrusionOk="0">
                  <a:moveTo>
                    <a:pt x="395" y="97"/>
                  </a:moveTo>
                  <a:cubicBezTo>
                    <a:pt x="587" y="97"/>
                    <a:pt x="673" y="278"/>
                    <a:pt x="673" y="449"/>
                  </a:cubicBezTo>
                  <a:cubicBezTo>
                    <a:pt x="673" y="651"/>
                    <a:pt x="587" y="822"/>
                    <a:pt x="395" y="822"/>
                  </a:cubicBezTo>
                  <a:cubicBezTo>
                    <a:pt x="225" y="822"/>
                    <a:pt x="118" y="651"/>
                    <a:pt x="118" y="470"/>
                  </a:cubicBezTo>
                  <a:cubicBezTo>
                    <a:pt x="118" y="278"/>
                    <a:pt x="214" y="107"/>
                    <a:pt x="395" y="97"/>
                  </a:cubicBezTo>
                  <a:close/>
                  <a:moveTo>
                    <a:pt x="406" y="1"/>
                  </a:moveTo>
                  <a:cubicBezTo>
                    <a:pt x="171" y="1"/>
                    <a:pt x="1" y="182"/>
                    <a:pt x="1" y="470"/>
                  </a:cubicBezTo>
                  <a:cubicBezTo>
                    <a:pt x="1" y="737"/>
                    <a:pt x="161" y="918"/>
                    <a:pt x="395" y="918"/>
                  </a:cubicBezTo>
                  <a:cubicBezTo>
                    <a:pt x="619" y="918"/>
                    <a:pt x="812" y="758"/>
                    <a:pt x="812" y="449"/>
                  </a:cubicBezTo>
                  <a:cubicBezTo>
                    <a:pt x="812" y="182"/>
                    <a:pt x="651" y="1"/>
                    <a:pt x="406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040;p41"/>
            <p:cNvSpPr/>
            <p:nvPr/>
          </p:nvSpPr>
          <p:spPr>
            <a:xfrm>
              <a:off x="3368412" y="1456056"/>
              <a:ext cx="22588" cy="27419"/>
            </a:xfrm>
            <a:custGeom>
              <a:avLst/>
              <a:gdLst/>
              <a:ahLst/>
              <a:cxnLst/>
              <a:rect l="l" t="t" r="r" b="b"/>
              <a:pathLst>
                <a:path w="748" h="908" extrusionOk="0">
                  <a:moveTo>
                    <a:pt x="278" y="96"/>
                  </a:moveTo>
                  <a:cubicBezTo>
                    <a:pt x="523" y="96"/>
                    <a:pt x="641" y="224"/>
                    <a:pt x="641" y="438"/>
                  </a:cubicBezTo>
                  <a:cubicBezTo>
                    <a:pt x="641" y="683"/>
                    <a:pt x="491" y="811"/>
                    <a:pt x="257" y="811"/>
                  </a:cubicBezTo>
                  <a:lnTo>
                    <a:pt x="150" y="811"/>
                  </a:lnTo>
                  <a:lnTo>
                    <a:pt x="150" y="107"/>
                  </a:lnTo>
                  <a:cubicBezTo>
                    <a:pt x="171" y="96"/>
                    <a:pt x="225" y="96"/>
                    <a:pt x="278" y="96"/>
                  </a:cubicBezTo>
                  <a:close/>
                  <a:moveTo>
                    <a:pt x="267" y="0"/>
                  </a:moveTo>
                  <a:cubicBezTo>
                    <a:pt x="182" y="0"/>
                    <a:pt x="97" y="0"/>
                    <a:pt x="22" y="11"/>
                  </a:cubicBezTo>
                  <a:lnTo>
                    <a:pt x="1" y="11"/>
                  </a:lnTo>
                  <a:lnTo>
                    <a:pt x="1" y="896"/>
                  </a:lnTo>
                  <a:cubicBezTo>
                    <a:pt x="65" y="907"/>
                    <a:pt x="129" y="907"/>
                    <a:pt x="214" y="907"/>
                  </a:cubicBezTo>
                  <a:cubicBezTo>
                    <a:pt x="385" y="907"/>
                    <a:pt x="534" y="854"/>
                    <a:pt x="609" y="779"/>
                  </a:cubicBezTo>
                  <a:cubicBezTo>
                    <a:pt x="705" y="694"/>
                    <a:pt x="747" y="576"/>
                    <a:pt x="747" y="427"/>
                  </a:cubicBezTo>
                  <a:cubicBezTo>
                    <a:pt x="747" y="278"/>
                    <a:pt x="705" y="171"/>
                    <a:pt x="630" y="107"/>
                  </a:cubicBezTo>
                  <a:cubicBezTo>
                    <a:pt x="545" y="43"/>
                    <a:pt x="427" y="0"/>
                    <a:pt x="267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041;p41"/>
            <p:cNvSpPr/>
            <p:nvPr/>
          </p:nvSpPr>
          <p:spPr>
            <a:xfrm>
              <a:off x="3396768" y="1456056"/>
              <a:ext cx="22558" cy="27087"/>
            </a:xfrm>
            <a:custGeom>
              <a:avLst/>
              <a:gdLst/>
              <a:ahLst/>
              <a:cxnLst/>
              <a:rect l="l" t="t" r="r" b="b"/>
              <a:pathLst>
                <a:path w="747" h="897" extrusionOk="0">
                  <a:moveTo>
                    <a:pt x="384" y="118"/>
                  </a:moveTo>
                  <a:lnTo>
                    <a:pt x="416" y="278"/>
                  </a:lnTo>
                  <a:lnTo>
                    <a:pt x="512" y="534"/>
                  </a:lnTo>
                  <a:lnTo>
                    <a:pt x="246" y="534"/>
                  </a:lnTo>
                  <a:lnTo>
                    <a:pt x="342" y="278"/>
                  </a:lnTo>
                  <a:lnTo>
                    <a:pt x="384" y="118"/>
                  </a:lnTo>
                  <a:close/>
                  <a:moveTo>
                    <a:pt x="310" y="0"/>
                  </a:moveTo>
                  <a:lnTo>
                    <a:pt x="0" y="896"/>
                  </a:lnTo>
                  <a:lnTo>
                    <a:pt x="128" y="896"/>
                  </a:lnTo>
                  <a:lnTo>
                    <a:pt x="224" y="619"/>
                  </a:lnTo>
                  <a:lnTo>
                    <a:pt x="534" y="619"/>
                  </a:lnTo>
                  <a:lnTo>
                    <a:pt x="630" y="896"/>
                  </a:lnTo>
                  <a:lnTo>
                    <a:pt x="747" y="896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042;p41"/>
            <p:cNvSpPr/>
            <p:nvPr/>
          </p:nvSpPr>
          <p:spPr>
            <a:xfrm>
              <a:off x="3421893" y="1456389"/>
              <a:ext cx="21289" cy="27087"/>
            </a:xfrm>
            <a:custGeom>
              <a:avLst/>
              <a:gdLst/>
              <a:ahLst/>
              <a:cxnLst/>
              <a:rect l="l" t="t" r="r" b="b"/>
              <a:pathLst>
                <a:path w="705" h="897" extrusionOk="0">
                  <a:moveTo>
                    <a:pt x="0" y="0"/>
                  </a:moveTo>
                  <a:lnTo>
                    <a:pt x="278" y="523"/>
                  </a:lnTo>
                  <a:lnTo>
                    <a:pt x="278" y="896"/>
                  </a:lnTo>
                  <a:lnTo>
                    <a:pt x="416" y="896"/>
                  </a:lnTo>
                  <a:lnTo>
                    <a:pt x="416" y="512"/>
                  </a:lnTo>
                  <a:lnTo>
                    <a:pt x="704" y="0"/>
                  </a:lnTo>
                  <a:lnTo>
                    <a:pt x="576" y="0"/>
                  </a:lnTo>
                  <a:lnTo>
                    <a:pt x="438" y="245"/>
                  </a:lnTo>
                  <a:cubicBezTo>
                    <a:pt x="406" y="309"/>
                    <a:pt x="374" y="373"/>
                    <a:pt x="352" y="427"/>
                  </a:cubicBezTo>
                  <a:cubicBezTo>
                    <a:pt x="320" y="363"/>
                    <a:pt x="299" y="309"/>
                    <a:pt x="256" y="245"/>
                  </a:cubicBezTo>
                  <a:lnTo>
                    <a:pt x="139" y="0"/>
                  </a:ln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043;p41"/>
            <p:cNvSpPr/>
            <p:nvPr/>
          </p:nvSpPr>
          <p:spPr>
            <a:xfrm>
              <a:off x="3185106" y="1512105"/>
              <a:ext cx="288356" cy="15159"/>
            </a:xfrm>
            <a:custGeom>
              <a:avLst/>
              <a:gdLst/>
              <a:ahLst/>
              <a:cxnLst/>
              <a:rect l="l" t="t" r="r" b="b"/>
              <a:pathLst>
                <a:path w="9549" h="502" extrusionOk="0">
                  <a:moveTo>
                    <a:pt x="257" y="1"/>
                  </a:moveTo>
                  <a:cubicBezTo>
                    <a:pt x="107" y="1"/>
                    <a:pt x="1" y="118"/>
                    <a:pt x="1" y="257"/>
                  </a:cubicBezTo>
                  <a:cubicBezTo>
                    <a:pt x="1" y="395"/>
                    <a:pt x="118" y="502"/>
                    <a:pt x="257" y="502"/>
                  </a:cubicBezTo>
                  <a:lnTo>
                    <a:pt x="9292" y="502"/>
                  </a:lnTo>
                  <a:cubicBezTo>
                    <a:pt x="9431" y="502"/>
                    <a:pt x="9537" y="395"/>
                    <a:pt x="9548" y="257"/>
                  </a:cubicBezTo>
                  <a:cubicBezTo>
                    <a:pt x="9548" y="107"/>
                    <a:pt x="9431" y="1"/>
                    <a:pt x="9292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044;p41"/>
            <p:cNvSpPr/>
            <p:nvPr/>
          </p:nvSpPr>
          <p:spPr>
            <a:xfrm>
              <a:off x="3185106" y="1551393"/>
              <a:ext cx="288356" cy="15491"/>
            </a:xfrm>
            <a:custGeom>
              <a:avLst/>
              <a:gdLst/>
              <a:ahLst/>
              <a:cxnLst/>
              <a:rect l="l" t="t" r="r" b="b"/>
              <a:pathLst>
                <a:path w="9549" h="513" extrusionOk="0">
                  <a:moveTo>
                    <a:pt x="257" y="1"/>
                  </a:moveTo>
                  <a:cubicBezTo>
                    <a:pt x="107" y="1"/>
                    <a:pt x="1" y="118"/>
                    <a:pt x="1" y="257"/>
                  </a:cubicBezTo>
                  <a:cubicBezTo>
                    <a:pt x="1" y="406"/>
                    <a:pt x="118" y="513"/>
                    <a:pt x="257" y="513"/>
                  </a:cubicBezTo>
                  <a:lnTo>
                    <a:pt x="9292" y="513"/>
                  </a:lnTo>
                  <a:cubicBezTo>
                    <a:pt x="9431" y="513"/>
                    <a:pt x="9537" y="385"/>
                    <a:pt x="9548" y="257"/>
                  </a:cubicBezTo>
                  <a:cubicBezTo>
                    <a:pt x="9548" y="108"/>
                    <a:pt x="9431" y="1"/>
                    <a:pt x="9292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045;p41"/>
            <p:cNvSpPr/>
            <p:nvPr/>
          </p:nvSpPr>
          <p:spPr>
            <a:xfrm>
              <a:off x="3185106" y="1590712"/>
              <a:ext cx="288356" cy="15159"/>
            </a:xfrm>
            <a:custGeom>
              <a:avLst/>
              <a:gdLst/>
              <a:ahLst/>
              <a:cxnLst/>
              <a:rect l="l" t="t" r="r" b="b"/>
              <a:pathLst>
                <a:path w="9549" h="502" extrusionOk="0">
                  <a:moveTo>
                    <a:pt x="257" y="0"/>
                  </a:moveTo>
                  <a:cubicBezTo>
                    <a:pt x="107" y="0"/>
                    <a:pt x="1" y="118"/>
                    <a:pt x="1" y="246"/>
                  </a:cubicBezTo>
                  <a:cubicBezTo>
                    <a:pt x="1" y="395"/>
                    <a:pt x="118" y="502"/>
                    <a:pt x="257" y="502"/>
                  </a:cubicBezTo>
                  <a:lnTo>
                    <a:pt x="9292" y="502"/>
                  </a:lnTo>
                  <a:cubicBezTo>
                    <a:pt x="9431" y="502"/>
                    <a:pt x="9537" y="395"/>
                    <a:pt x="9548" y="246"/>
                  </a:cubicBezTo>
                  <a:cubicBezTo>
                    <a:pt x="9548" y="107"/>
                    <a:pt x="9431" y="0"/>
                    <a:pt x="9292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046;p41"/>
            <p:cNvSpPr/>
            <p:nvPr/>
          </p:nvSpPr>
          <p:spPr>
            <a:xfrm>
              <a:off x="3185106" y="1630000"/>
              <a:ext cx="288356" cy="15491"/>
            </a:xfrm>
            <a:custGeom>
              <a:avLst/>
              <a:gdLst/>
              <a:ahLst/>
              <a:cxnLst/>
              <a:rect l="l" t="t" r="r" b="b"/>
              <a:pathLst>
                <a:path w="9549" h="513" extrusionOk="0">
                  <a:moveTo>
                    <a:pt x="257" y="1"/>
                  </a:moveTo>
                  <a:cubicBezTo>
                    <a:pt x="107" y="1"/>
                    <a:pt x="1" y="118"/>
                    <a:pt x="1" y="257"/>
                  </a:cubicBezTo>
                  <a:cubicBezTo>
                    <a:pt x="1" y="395"/>
                    <a:pt x="118" y="513"/>
                    <a:pt x="257" y="513"/>
                  </a:cubicBezTo>
                  <a:lnTo>
                    <a:pt x="9292" y="513"/>
                  </a:lnTo>
                  <a:cubicBezTo>
                    <a:pt x="9431" y="513"/>
                    <a:pt x="9537" y="406"/>
                    <a:pt x="9548" y="257"/>
                  </a:cubicBezTo>
                  <a:cubicBezTo>
                    <a:pt x="9548" y="107"/>
                    <a:pt x="9431" y="1"/>
                    <a:pt x="9292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047;p41"/>
            <p:cNvSpPr/>
            <p:nvPr/>
          </p:nvSpPr>
          <p:spPr>
            <a:xfrm>
              <a:off x="3189636" y="1781416"/>
              <a:ext cx="209722" cy="15491"/>
            </a:xfrm>
            <a:custGeom>
              <a:avLst/>
              <a:gdLst/>
              <a:ahLst/>
              <a:cxnLst/>
              <a:rect l="l" t="t" r="r" b="b"/>
              <a:pathLst>
                <a:path w="6945" h="513" extrusionOk="0">
                  <a:moveTo>
                    <a:pt x="213" y="1"/>
                  </a:moveTo>
                  <a:cubicBezTo>
                    <a:pt x="96" y="1"/>
                    <a:pt x="0" y="97"/>
                    <a:pt x="0" y="214"/>
                  </a:cubicBezTo>
                  <a:lnTo>
                    <a:pt x="0" y="299"/>
                  </a:lnTo>
                  <a:cubicBezTo>
                    <a:pt x="0" y="417"/>
                    <a:pt x="85" y="513"/>
                    <a:pt x="213" y="513"/>
                  </a:cubicBezTo>
                  <a:lnTo>
                    <a:pt x="6731" y="513"/>
                  </a:lnTo>
                  <a:cubicBezTo>
                    <a:pt x="6849" y="513"/>
                    <a:pt x="6945" y="406"/>
                    <a:pt x="6945" y="278"/>
                  </a:cubicBezTo>
                  <a:lnTo>
                    <a:pt x="6945" y="214"/>
                  </a:lnTo>
                  <a:cubicBezTo>
                    <a:pt x="6945" y="97"/>
                    <a:pt x="6849" y="1"/>
                    <a:pt x="6731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048;p41"/>
            <p:cNvSpPr/>
            <p:nvPr/>
          </p:nvSpPr>
          <p:spPr>
            <a:xfrm>
              <a:off x="3189636" y="1819738"/>
              <a:ext cx="209722" cy="14857"/>
            </a:xfrm>
            <a:custGeom>
              <a:avLst/>
              <a:gdLst/>
              <a:ahLst/>
              <a:cxnLst/>
              <a:rect l="l" t="t" r="r" b="b"/>
              <a:pathLst>
                <a:path w="6945" h="492" extrusionOk="0">
                  <a:moveTo>
                    <a:pt x="213" y="1"/>
                  </a:moveTo>
                  <a:cubicBezTo>
                    <a:pt x="96" y="1"/>
                    <a:pt x="0" y="97"/>
                    <a:pt x="0" y="214"/>
                  </a:cubicBezTo>
                  <a:lnTo>
                    <a:pt x="0" y="278"/>
                  </a:lnTo>
                  <a:cubicBezTo>
                    <a:pt x="0" y="396"/>
                    <a:pt x="85" y="492"/>
                    <a:pt x="213" y="492"/>
                  </a:cubicBezTo>
                  <a:lnTo>
                    <a:pt x="6731" y="492"/>
                  </a:lnTo>
                  <a:cubicBezTo>
                    <a:pt x="6849" y="492"/>
                    <a:pt x="6945" y="396"/>
                    <a:pt x="6945" y="278"/>
                  </a:cubicBezTo>
                  <a:lnTo>
                    <a:pt x="6945" y="214"/>
                  </a:lnTo>
                  <a:cubicBezTo>
                    <a:pt x="6945" y="97"/>
                    <a:pt x="6849" y="1"/>
                    <a:pt x="6731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049;p41"/>
            <p:cNvSpPr/>
            <p:nvPr/>
          </p:nvSpPr>
          <p:spPr>
            <a:xfrm>
              <a:off x="3439620" y="1781416"/>
              <a:ext cx="209722" cy="15491"/>
            </a:xfrm>
            <a:custGeom>
              <a:avLst/>
              <a:gdLst/>
              <a:ahLst/>
              <a:cxnLst/>
              <a:rect l="l" t="t" r="r" b="b"/>
              <a:pathLst>
                <a:path w="6945" h="513" extrusionOk="0">
                  <a:moveTo>
                    <a:pt x="213" y="1"/>
                  </a:moveTo>
                  <a:cubicBezTo>
                    <a:pt x="96" y="1"/>
                    <a:pt x="0" y="97"/>
                    <a:pt x="0" y="214"/>
                  </a:cubicBezTo>
                  <a:lnTo>
                    <a:pt x="0" y="299"/>
                  </a:lnTo>
                  <a:cubicBezTo>
                    <a:pt x="0" y="417"/>
                    <a:pt x="96" y="513"/>
                    <a:pt x="213" y="513"/>
                  </a:cubicBezTo>
                  <a:lnTo>
                    <a:pt x="6731" y="513"/>
                  </a:lnTo>
                  <a:cubicBezTo>
                    <a:pt x="6849" y="513"/>
                    <a:pt x="6945" y="406"/>
                    <a:pt x="6945" y="278"/>
                  </a:cubicBezTo>
                  <a:lnTo>
                    <a:pt x="6945" y="214"/>
                  </a:lnTo>
                  <a:cubicBezTo>
                    <a:pt x="6945" y="97"/>
                    <a:pt x="6859" y="1"/>
                    <a:pt x="6731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050;p41"/>
            <p:cNvSpPr/>
            <p:nvPr/>
          </p:nvSpPr>
          <p:spPr>
            <a:xfrm>
              <a:off x="3439620" y="1819738"/>
              <a:ext cx="209722" cy="14857"/>
            </a:xfrm>
            <a:custGeom>
              <a:avLst/>
              <a:gdLst/>
              <a:ahLst/>
              <a:cxnLst/>
              <a:rect l="l" t="t" r="r" b="b"/>
              <a:pathLst>
                <a:path w="6945" h="492" extrusionOk="0">
                  <a:moveTo>
                    <a:pt x="213" y="1"/>
                  </a:moveTo>
                  <a:cubicBezTo>
                    <a:pt x="96" y="1"/>
                    <a:pt x="0" y="97"/>
                    <a:pt x="0" y="214"/>
                  </a:cubicBezTo>
                  <a:lnTo>
                    <a:pt x="0" y="278"/>
                  </a:lnTo>
                  <a:cubicBezTo>
                    <a:pt x="0" y="396"/>
                    <a:pt x="96" y="492"/>
                    <a:pt x="213" y="492"/>
                  </a:cubicBezTo>
                  <a:lnTo>
                    <a:pt x="6731" y="492"/>
                  </a:lnTo>
                  <a:cubicBezTo>
                    <a:pt x="6849" y="492"/>
                    <a:pt x="6945" y="396"/>
                    <a:pt x="6945" y="278"/>
                  </a:cubicBezTo>
                  <a:lnTo>
                    <a:pt x="6945" y="214"/>
                  </a:lnTo>
                  <a:cubicBezTo>
                    <a:pt x="6945" y="97"/>
                    <a:pt x="6859" y="1"/>
                    <a:pt x="6731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051;p41"/>
            <p:cNvSpPr/>
            <p:nvPr/>
          </p:nvSpPr>
          <p:spPr>
            <a:xfrm>
              <a:off x="3189636" y="1685083"/>
              <a:ext cx="461961" cy="74769"/>
            </a:xfrm>
            <a:custGeom>
              <a:avLst/>
              <a:gdLst/>
              <a:ahLst/>
              <a:cxnLst/>
              <a:rect l="l" t="t" r="r" b="b"/>
              <a:pathLst>
                <a:path w="15298" h="2476" extrusionOk="0">
                  <a:moveTo>
                    <a:pt x="459" y="1"/>
                  </a:moveTo>
                  <a:cubicBezTo>
                    <a:pt x="213" y="1"/>
                    <a:pt x="0" y="214"/>
                    <a:pt x="0" y="470"/>
                  </a:cubicBezTo>
                  <a:lnTo>
                    <a:pt x="0" y="2006"/>
                  </a:lnTo>
                  <a:cubicBezTo>
                    <a:pt x="0" y="2262"/>
                    <a:pt x="213" y="2476"/>
                    <a:pt x="459" y="2476"/>
                  </a:cubicBezTo>
                  <a:lnTo>
                    <a:pt x="14828" y="2476"/>
                  </a:lnTo>
                  <a:cubicBezTo>
                    <a:pt x="15084" y="2476"/>
                    <a:pt x="15297" y="2262"/>
                    <a:pt x="15297" y="2006"/>
                  </a:cubicBezTo>
                  <a:lnTo>
                    <a:pt x="15297" y="470"/>
                  </a:lnTo>
                  <a:cubicBezTo>
                    <a:pt x="15297" y="214"/>
                    <a:pt x="15084" y="1"/>
                    <a:pt x="14828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052;p41"/>
            <p:cNvSpPr/>
            <p:nvPr/>
          </p:nvSpPr>
          <p:spPr>
            <a:xfrm>
              <a:off x="3136154" y="1366820"/>
              <a:ext cx="562459" cy="595615"/>
            </a:xfrm>
            <a:custGeom>
              <a:avLst/>
              <a:gdLst/>
              <a:ahLst/>
              <a:cxnLst/>
              <a:rect l="l" t="t" r="r" b="b"/>
              <a:pathLst>
                <a:path w="18626" h="19724" extrusionOk="0">
                  <a:moveTo>
                    <a:pt x="3137" y="0"/>
                  </a:moveTo>
                  <a:cubicBezTo>
                    <a:pt x="1398" y="0"/>
                    <a:pt x="0" y="1409"/>
                    <a:pt x="0" y="3147"/>
                  </a:cubicBezTo>
                  <a:lnTo>
                    <a:pt x="0" y="14487"/>
                  </a:lnTo>
                  <a:cubicBezTo>
                    <a:pt x="0" y="16236"/>
                    <a:pt x="1408" y="17634"/>
                    <a:pt x="3137" y="17634"/>
                  </a:cubicBezTo>
                  <a:lnTo>
                    <a:pt x="5419" y="17634"/>
                  </a:lnTo>
                  <a:lnTo>
                    <a:pt x="5419" y="19479"/>
                  </a:lnTo>
                  <a:cubicBezTo>
                    <a:pt x="5419" y="19627"/>
                    <a:pt x="5540" y="19723"/>
                    <a:pt x="5668" y="19723"/>
                  </a:cubicBezTo>
                  <a:cubicBezTo>
                    <a:pt x="5734" y="19723"/>
                    <a:pt x="5802" y="19698"/>
                    <a:pt x="5857" y="19639"/>
                  </a:cubicBezTo>
                  <a:lnTo>
                    <a:pt x="7660" y="17623"/>
                  </a:lnTo>
                  <a:lnTo>
                    <a:pt x="15479" y="17623"/>
                  </a:lnTo>
                  <a:cubicBezTo>
                    <a:pt x="17186" y="17623"/>
                    <a:pt x="18583" y="16268"/>
                    <a:pt x="18626" y="14562"/>
                  </a:cubicBezTo>
                  <a:cubicBezTo>
                    <a:pt x="18594" y="14562"/>
                    <a:pt x="18583" y="14540"/>
                    <a:pt x="18562" y="14519"/>
                  </a:cubicBezTo>
                  <a:cubicBezTo>
                    <a:pt x="16546" y="12641"/>
                    <a:pt x="13740" y="11927"/>
                    <a:pt x="11105" y="11159"/>
                  </a:cubicBezTo>
                  <a:cubicBezTo>
                    <a:pt x="8460" y="10380"/>
                    <a:pt x="5686" y="9356"/>
                    <a:pt x="4075" y="7126"/>
                  </a:cubicBezTo>
                  <a:cubicBezTo>
                    <a:pt x="2603" y="5100"/>
                    <a:pt x="2443" y="2315"/>
                    <a:pt x="3382" y="0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053;p41"/>
            <p:cNvSpPr/>
            <p:nvPr/>
          </p:nvSpPr>
          <p:spPr>
            <a:xfrm>
              <a:off x="2290836" y="1179015"/>
              <a:ext cx="499678" cy="445383"/>
            </a:xfrm>
            <a:custGeom>
              <a:avLst/>
              <a:gdLst/>
              <a:ahLst/>
              <a:cxnLst/>
              <a:rect l="l" t="t" r="r" b="b"/>
              <a:pathLst>
                <a:path w="16547" h="14749" extrusionOk="0">
                  <a:moveTo>
                    <a:pt x="3158" y="0"/>
                  </a:moveTo>
                  <a:cubicBezTo>
                    <a:pt x="1409" y="0"/>
                    <a:pt x="1" y="1419"/>
                    <a:pt x="1" y="3158"/>
                  </a:cubicBezTo>
                  <a:lnTo>
                    <a:pt x="1" y="9654"/>
                  </a:lnTo>
                  <a:cubicBezTo>
                    <a:pt x="1" y="11404"/>
                    <a:pt x="1409" y="12812"/>
                    <a:pt x="3158" y="12812"/>
                  </a:cubicBezTo>
                  <a:lnTo>
                    <a:pt x="6593" y="12812"/>
                  </a:lnTo>
                  <a:lnTo>
                    <a:pt x="6273" y="14508"/>
                  </a:lnTo>
                  <a:cubicBezTo>
                    <a:pt x="6249" y="14637"/>
                    <a:pt x="6365" y="14748"/>
                    <a:pt x="6484" y="14748"/>
                  </a:cubicBezTo>
                  <a:cubicBezTo>
                    <a:pt x="6521" y="14748"/>
                    <a:pt x="6560" y="14737"/>
                    <a:pt x="6593" y="14711"/>
                  </a:cubicBezTo>
                  <a:lnTo>
                    <a:pt x="9100" y="12812"/>
                  </a:lnTo>
                  <a:lnTo>
                    <a:pt x="13388" y="12812"/>
                  </a:lnTo>
                  <a:cubicBezTo>
                    <a:pt x="15127" y="12812"/>
                    <a:pt x="16546" y="11404"/>
                    <a:pt x="16546" y="9654"/>
                  </a:cubicBezTo>
                  <a:lnTo>
                    <a:pt x="16546" y="3147"/>
                  </a:lnTo>
                  <a:cubicBezTo>
                    <a:pt x="16546" y="1419"/>
                    <a:pt x="15138" y="0"/>
                    <a:pt x="13388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054;p41"/>
            <p:cNvSpPr/>
            <p:nvPr/>
          </p:nvSpPr>
          <p:spPr>
            <a:xfrm>
              <a:off x="2355914" y="1233131"/>
              <a:ext cx="369527" cy="96662"/>
            </a:xfrm>
            <a:custGeom>
              <a:avLst/>
              <a:gdLst/>
              <a:ahLst/>
              <a:cxnLst/>
              <a:rect l="l" t="t" r="r" b="b"/>
              <a:pathLst>
                <a:path w="12237" h="3201" extrusionOk="0">
                  <a:moveTo>
                    <a:pt x="406" y="0"/>
                  </a:moveTo>
                  <a:cubicBezTo>
                    <a:pt x="171" y="0"/>
                    <a:pt x="1" y="171"/>
                    <a:pt x="1" y="395"/>
                  </a:cubicBezTo>
                  <a:lnTo>
                    <a:pt x="1" y="2795"/>
                  </a:lnTo>
                  <a:cubicBezTo>
                    <a:pt x="1" y="3019"/>
                    <a:pt x="171" y="3201"/>
                    <a:pt x="406" y="3201"/>
                  </a:cubicBezTo>
                  <a:lnTo>
                    <a:pt x="11831" y="3201"/>
                  </a:lnTo>
                  <a:cubicBezTo>
                    <a:pt x="12044" y="3201"/>
                    <a:pt x="12236" y="3019"/>
                    <a:pt x="12236" y="2795"/>
                  </a:cubicBezTo>
                  <a:lnTo>
                    <a:pt x="12236" y="395"/>
                  </a:lnTo>
                  <a:cubicBezTo>
                    <a:pt x="12236" y="171"/>
                    <a:pt x="12055" y="0"/>
                    <a:pt x="11831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055;p41"/>
            <p:cNvSpPr/>
            <p:nvPr/>
          </p:nvSpPr>
          <p:spPr>
            <a:xfrm>
              <a:off x="2355914" y="1368420"/>
              <a:ext cx="101494" cy="157238"/>
            </a:xfrm>
            <a:custGeom>
              <a:avLst/>
              <a:gdLst/>
              <a:ahLst/>
              <a:cxnLst/>
              <a:rect l="l" t="t" r="r" b="b"/>
              <a:pathLst>
                <a:path w="3361" h="5207" extrusionOk="0">
                  <a:moveTo>
                    <a:pt x="406" y="1"/>
                  </a:moveTo>
                  <a:cubicBezTo>
                    <a:pt x="171" y="1"/>
                    <a:pt x="1" y="171"/>
                    <a:pt x="1" y="396"/>
                  </a:cubicBezTo>
                  <a:lnTo>
                    <a:pt x="1" y="4812"/>
                  </a:lnTo>
                  <a:cubicBezTo>
                    <a:pt x="1" y="5036"/>
                    <a:pt x="171" y="5207"/>
                    <a:pt x="406" y="5207"/>
                  </a:cubicBezTo>
                  <a:lnTo>
                    <a:pt x="2966" y="5207"/>
                  </a:lnTo>
                  <a:cubicBezTo>
                    <a:pt x="3180" y="5207"/>
                    <a:pt x="3361" y="5025"/>
                    <a:pt x="3361" y="4812"/>
                  </a:cubicBezTo>
                  <a:lnTo>
                    <a:pt x="3361" y="396"/>
                  </a:lnTo>
                  <a:cubicBezTo>
                    <a:pt x="3361" y="171"/>
                    <a:pt x="3190" y="1"/>
                    <a:pt x="2966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056;p41"/>
            <p:cNvSpPr/>
            <p:nvPr/>
          </p:nvSpPr>
          <p:spPr>
            <a:xfrm>
              <a:off x="2490569" y="1383248"/>
              <a:ext cx="234876" cy="22588"/>
            </a:xfrm>
            <a:custGeom>
              <a:avLst/>
              <a:gdLst/>
              <a:ahLst/>
              <a:cxnLst/>
              <a:rect l="l" t="t" r="r" b="b"/>
              <a:pathLst>
                <a:path w="7778" h="748" extrusionOk="0">
                  <a:moveTo>
                    <a:pt x="374" y="1"/>
                  </a:moveTo>
                  <a:cubicBezTo>
                    <a:pt x="171" y="1"/>
                    <a:pt x="1" y="161"/>
                    <a:pt x="1" y="374"/>
                  </a:cubicBezTo>
                  <a:cubicBezTo>
                    <a:pt x="1" y="577"/>
                    <a:pt x="161" y="747"/>
                    <a:pt x="374" y="747"/>
                  </a:cubicBezTo>
                  <a:lnTo>
                    <a:pt x="7404" y="747"/>
                  </a:lnTo>
                  <a:cubicBezTo>
                    <a:pt x="7596" y="747"/>
                    <a:pt x="7777" y="577"/>
                    <a:pt x="7777" y="374"/>
                  </a:cubicBezTo>
                  <a:cubicBezTo>
                    <a:pt x="7777" y="171"/>
                    <a:pt x="7617" y="1"/>
                    <a:pt x="7404" y="1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057;p41"/>
            <p:cNvSpPr/>
            <p:nvPr/>
          </p:nvSpPr>
          <p:spPr>
            <a:xfrm>
              <a:off x="2490569" y="1432864"/>
              <a:ext cx="234876" cy="22588"/>
            </a:xfrm>
            <a:custGeom>
              <a:avLst/>
              <a:gdLst/>
              <a:ahLst/>
              <a:cxnLst/>
              <a:rect l="l" t="t" r="r" b="b"/>
              <a:pathLst>
                <a:path w="7778" h="748" extrusionOk="0">
                  <a:moveTo>
                    <a:pt x="374" y="0"/>
                  </a:moveTo>
                  <a:cubicBezTo>
                    <a:pt x="171" y="0"/>
                    <a:pt x="1" y="160"/>
                    <a:pt x="1" y="374"/>
                  </a:cubicBezTo>
                  <a:cubicBezTo>
                    <a:pt x="1" y="566"/>
                    <a:pt x="161" y="747"/>
                    <a:pt x="374" y="747"/>
                  </a:cubicBezTo>
                  <a:lnTo>
                    <a:pt x="7404" y="747"/>
                  </a:lnTo>
                  <a:cubicBezTo>
                    <a:pt x="7596" y="747"/>
                    <a:pt x="7777" y="566"/>
                    <a:pt x="7777" y="374"/>
                  </a:cubicBezTo>
                  <a:cubicBezTo>
                    <a:pt x="7777" y="171"/>
                    <a:pt x="7617" y="0"/>
                    <a:pt x="7404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058;p41"/>
            <p:cNvSpPr/>
            <p:nvPr/>
          </p:nvSpPr>
          <p:spPr>
            <a:xfrm>
              <a:off x="2490569" y="1482148"/>
              <a:ext cx="234876" cy="22588"/>
            </a:xfrm>
            <a:custGeom>
              <a:avLst/>
              <a:gdLst/>
              <a:ahLst/>
              <a:cxnLst/>
              <a:rect l="l" t="t" r="r" b="b"/>
              <a:pathLst>
                <a:path w="7778" h="748" extrusionOk="0">
                  <a:moveTo>
                    <a:pt x="374" y="0"/>
                  </a:moveTo>
                  <a:cubicBezTo>
                    <a:pt x="171" y="0"/>
                    <a:pt x="1" y="160"/>
                    <a:pt x="1" y="374"/>
                  </a:cubicBezTo>
                  <a:cubicBezTo>
                    <a:pt x="1" y="576"/>
                    <a:pt x="161" y="747"/>
                    <a:pt x="374" y="747"/>
                  </a:cubicBezTo>
                  <a:lnTo>
                    <a:pt x="7404" y="747"/>
                  </a:lnTo>
                  <a:cubicBezTo>
                    <a:pt x="7596" y="747"/>
                    <a:pt x="7777" y="576"/>
                    <a:pt x="7777" y="374"/>
                  </a:cubicBezTo>
                  <a:cubicBezTo>
                    <a:pt x="7777" y="182"/>
                    <a:pt x="7617" y="0"/>
                    <a:pt x="7404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059;p41"/>
            <p:cNvSpPr/>
            <p:nvPr/>
          </p:nvSpPr>
          <p:spPr>
            <a:xfrm>
              <a:off x="2291500" y="1185447"/>
              <a:ext cx="499980" cy="438347"/>
            </a:xfrm>
            <a:custGeom>
              <a:avLst/>
              <a:gdLst/>
              <a:ahLst/>
              <a:cxnLst/>
              <a:rect l="l" t="t" r="r" b="b"/>
              <a:pathLst>
                <a:path w="16557" h="14516" extrusionOk="0">
                  <a:moveTo>
                    <a:pt x="1995" y="1"/>
                  </a:moveTo>
                  <a:lnTo>
                    <a:pt x="1995" y="1"/>
                  </a:lnTo>
                  <a:cubicBezTo>
                    <a:pt x="822" y="470"/>
                    <a:pt x="0" y="1601"/>
                    <a:pt x="0" y="2934"/>
                  </a:cubicBezTo>
                  <a:lnTo>
                    <a:pt x="0" y="9431"/>
                  </a:lnTo>
                  <a:cubicBezTo>
                    <a:pt x="0" y="11170"/>
                    <a:pt x="1419" y="12588"/>
                    <a:pt x="3168" y="12588"/>
                  </a:cubicBezTo>
                  <a:lnTo>
                    <a:pt x="6603" y="12588"/>
                  </a:lnTo>
                  <a:lnTo>
                    <a:pt x="6283" y="14284"/>
                  </a:lnTo>
                  <a:cubicBezTo>
                    <a:pt x="6251" y="14412"/>
                    <a:pt x="6362" y="14515"/>
                    <a:pt x="6483" y="14515"/>
                  </a:cubicBezTo>
                  <a:cubicBezTo>
                    <a:pt x="6523" y="14515"/>
                    <a:pt x="6565" y="14503"/>
                    <a:pt x="6603" y="14476"/>
                  </a:cubicBezTo>
                  <a:lnTo>
                    <a:pt x="9110" y="12588"/>
                  </a:lnTo>
                  <a:lnTo>
                    <a:pt x="13388" y="12588"/>
                  </a:lnTo>
                  <a:cubicBezTo>
                    <a:pt x="15127" y="12588"/>
                    <a:pt x="16524" y="11202"/>
                    <a:pt x="16556" y="9463"/>
                  </a:cubicBezTo>
                  <a:cubicBezTo>
                    <a:pt x="16289" y="9324"/>
                    <a:pt x="16033" y="9185"/>
                    <a:pt x="15777" y="9068"/>
                  </a:cubicBezTo>
                  <a:cubicBezTo>
                    <a:pt x="14694" y="8571"/>
                    <a:pt x="13509" y="8491"/>
                    <a:pt x="12342" y="8491"/>
                  </a:cubicBezTo>
                  <a:cubicBezTo>
                    <a:pt x="12257" y="8491"/>
                    <a:pt x="12172" y="8491"/>
                    <a:pt x="12086" y="8492"/>
                  </a:cubicBezTo>
                  <a:cubicBezTo>
                    <a:pt x="11456" y="8506"/>
                    <a:pt x="10831" y="8523"/>
                    <a:pt x="10208" y="8523"/>
                  </a:cubicBezTo>
                  <a:cubicBezTo>
                    <a:pt x="9366" y="8523"/>
                    <a:pt x="8527" y="8491"/>
                    <a:pt x="7681" y="8375"/>
                  </a:cubicBezTo>
                  <a:cubicBezTo>
                    <a:pt x="5056" y="8001"/>
                    <a:pt x="3019" y="6284"/>
                    <a:pt x="2176" y="3745"/>
                  </a:cubicBezTo>
                  <a:cubicBezTo>
                    <a:pt x="1782" y="2540"/>
                    <a:pt x="1696" y="1217"/>
                    <a:pt x="1995" y="1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060;p41"/>
            <p:cNvSpPr/>
            <p:nvPr/>
          </p:nvSpPr>
          <p:spPr>
            <a:xfrm>
              <a:off x="2564978" y="1771149"/>
              <a:ext cx="187194" cy="144314"/>
            </a:xfrm>
            <a:custGeom>
              <a:avLst/>
              <a:gdLst/>
              <a:ahLst/>
              <a:cxnLst/>
              <a:rect l="l" t="t" r="r" b="b"/>
              <a:pathLst>
                <a:path w="6199" h="4779" extrusionOk="0">
                  <a:moveTo>
                    <a:pt x="2897" y="1"/>
                  </a:moveTo>
                  <a:cubicBezTo>
                    <a:pt x="2444" y="1"/>
                    <a:pt x="1996" y="93"/>
                    <a:pt x="1590" y="298"/>
                  </a:cubicBezTo>
                  <a:cubicBezTo>
                    <a:pt x="470" y="874"/>
                    <a:pt x="1" y="2058"/>
                    <a:pt x="566" y="3231"/>
                  </a:cubicBezTo>
                  <a:cubicBezTo>
                    <a:pt x="694" y="3519"/>
                    <a:pt x="897" y="3765"/>
                    <a:pt x="1025" y="4063"/>
                  </a:cubicBezTo>
                  <a:lnTo>
                    <a:pt x="4257" y="4778"/>
                  </a:lnTo>
                  <a:cubicBezTo>
                    <a:pt x="5047" y="4618"/>
                    <a:pt x="5719" y="4010"/>
                    <a:pt x="5964" y="3231"/>
                  </a:cubicBezTo>
                  <a:cubicBezTo>
                    <a:pt x="6199" y="2474"/>
                    <a:pt x="5985" y="1578"/>
                    <a:pt x="5431" y="991"/>
                  </a:cubicBezTo>
                  <a:cubicBezTo>
                    <a:pt x="5175" y="746"/>
                    <a:pt x="4865" y="543"/>
                    <a:pt x="4534" y="383"/>
                  </a:cubicBezTo>
                  <a:cubicBezTo>
                    <a:pt x="4027" y="141"/>
                    <a:pt x="3458" y="1"/>
                    <a:pt x="2897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061;p41"/>
            <p:cNvSpPr/>
            <p:nvPr/>
          </p:nvSpPr>
          <p:spPr>
            <a:xfrm>
              <a:off x="1955813" y="2331634"/>
              <a:ext cx="364031" cy="454472"/>
            </a:xfrm>
            <a:custGeom>
              <a:avLst/>
              <a:gdLst/>
              <a:ahLst/>
              <a:cxnLst/>
              <a:rect l="l" t="t" r="r" b="b"/>
              <a:pathLst>
                <a:path w="12055" h="15050" extrusionOk="0">
                  <a:moveTo>
                    <a:pt x="5452" y="1"/>
                  </a:moveTo>
                  <a:lnTo>
                    <a:pt x="609" y="225"/>
                  </a:lnTo>
                  <a:cubicBezTo>
                    <a:pt x="609" y="225"/>
                    <a:pt x="1" y="10935"/>
                    <a:pt x="2465" y="13964"/>
                  </a:cubicBezTo>
                  <a:cubicBezTo>
                    <a:pt x="3072" y="14719"/>
                    <a:pt x="3884" y="15049"/>
                    <a:pt x="4781" y="15049"/>
                  </a:cubicBezTo>
                  <a:cubicBezTo>
                    <a:pt x="7522" y="15049"/>
                    <a:pt x="11066" y="11967"/>
                    <a:pt x="12055" y="8503"/>
                  </a:cubicBezTo>
                  <a:lnTo>
                    <a:pt x="7350" y="4790"/>
                  </a:lnTo>
                  <a:lnTo>
                    <a:pt x="6518" y="6113"/>
                  </a:lnTo>
                  <a:lnTo>
                    <a:pt x="5452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062;p41"/>
            <p:cNvSpPr/>
            <p:nvPr/>
          </p:nvSpPr>
          <p:spPr>
            <a:xfrm>
              <a:off x="2164243" y="2476286"/>
              <a:ext cx="155608" cy="160771"/>
            </a:xfrm>
            <a:custGeom>
              <a:avLst/>
              <a:gdLst/>
              <a:ahLst/>
              <a:cxnLst/>
              <a:rect l="l" t="t" r="r" b="b"/>
              <a:pathLst>
                <a:path w="5153" h="5324" extrusionOk="0">
                  <a:moveTo>
                    <a:pt x="448" y="0"/>
                  </a:moveTo>
                  <a:lnTo>
                    <a:pt x="0" y="726"/>
                  </a:lnTo>
                  <a:cubicBezTo>
                    <a:pt x="459" y="1910"/>
                    <a:pt x="1227" y="2976"/>
                    <a:pt x="2177" y="3830"/>
                  </a:cubicBezTo>
                  <a:cubicBezTo>
                    <a:pt x="2870" y="4449"/>
                    <a:pt x="3659" y="4939"/>
                    <a:pt x="4502" y="5323"/>
                  </a:cubicBezTo>
                  <a:cubicBezTo>
                    <a:pt x="4769" y="4811"/>
                    <a:pt x="4993" y="4257"/>
                    <a:pt x="5153" y="371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063;p41"/>
            <p:cNvSpPr/>
            <p:nvPr/>
          </p:nvSpPr>
          <p:spPr>
            <a:xfrm>
              <a:off x="2154247" y="2272777"/>
              <a:ext cx="719667" cy="633000"/>
            </a:xfrm>
            <a:custGeom>
              <a:avLst/>
              <a:gdLst/>
              <a:ahLst/>
              <a:cxnLst/>
              <a:rect l="l" t="t" r="r" b="b"/>
              <a:pathLst>
                <a:path w="23832" h="20962" extrusionOk="0">
                  <a:moveTo>
                    <a:pt x="7223" y="1"/>
                  </a:moveTo>
                  <a:cubicBezTo>
                    <a:pt x="5433" y="1"/>
                    <a:pt x="3149" y="429"/>
                    <a:pt x="2060" y="2430"/>
                  </a:cubicBezTo>
                  <a:cubicBezTo>
                    <a:pt x="97" y="6003"/>
                    <a:pt x="1" y="6302"/>
                    <a:pt x="1" y="6302"/>
                  </a:cubicBezTo>
                  <a:cubicBezTo>
                    <a:pt x="1" y="6302"/>
                    <a:pt x="1537" y="8915"/>
                    <a:pt x="4470" y="10142"/>
                  </a:cubicBezTo>
                  <a:cubicBezTo>
                    <a:pt x="4470" y="10142"/>
                    <a:pt x="4321" y="11305"/>
                    <a:pt x="4748" y="12318"/>
                  </a:cubicBezTo>
                  <a:cubicBezTo>
                    <a:pt x="4748" y="12318"/>
                    <a:pt x="2977" y="16788"/>
                    <a:pt x="3201" y="19498"/>
                  </a:cubicBezTo>
                  <a:cubicBezTo>
                    <a:pt x="3201" y="19498"/>
                    <a:pt x="6008" y="20961"/>
                    <a:pt x="11814" y="20961"/>
                  </a:cubicBezTo>
                  <a:cubicBezTo>
                    <a:pt x="14621" y="20961"/>
                    <a:pt x="18129" y="20619"/>
                    <a:pt x="22360" y="19604"/>
                  </a:cubicBezTo>
                  <a:lnTo>
                    <a:pt x="23821" y="11678"/>
                  </a:lnTo>
                  <a:cubicBezTo>
                    <a:pt x="23832" y="11678"/>
                    <a:pt x="22168" y="1416"/>
                    <a:pt x="17911" y="925"/>
                  </a:cubicBezTo>
                  <a:cubicBezTo>
                    <a:pt x="17911" y="925"/>
                    <a:pt x="16962" y="701"/>
                    <a:pt x="15810" y="584"/>
                  </a:cubicBezTo>
                  <a:cubicBezTo>
                    <a:pt x="15063" y="1928"/>
                    <a:pt x="13644" y="2920"/>
                    <a:pt x="12098" y="2995"/>
                  </a:cubicBezTo>
                  <a:cubicBezTo>
                    <a:pt x="12030" y="2998"/>
                    <a:pt x="11963" y="3000"/>
                    <a:pt x="11896" y="3000"/>
                  </a:cubicBezTo>
                  <a:cubicBezTo>
                    <a:pt x="10048" y="3000"/>
                    <a:pt x="8287" y="1737"/>
                    <a:pt x="7628" y="8"/>
                  </a:cubicBezTo>
                  <a:cubicBezTo>
                    <a:pt x="7496" y="3"/>
                    <a:pt x="7361" y="1"/>
                    <a:pt x="7223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064;p41"/>
            <p:cNvSpPr/>
            <p:nvPr/>
          </p:nvSpPr>
          <p:spPr>
            <a:xfrm>
              <a:off x="2347851" y="1845981"/>
              <a:ext cx="390786" cy="271778"/>
            </a:xfrm>
            <a:custGeom>
              <a:avLst/>
              <a:gdLst/>
              <a:ahLst/>
              <a:cxnLst/>
              <a:rect l="l" t="t" r="r" b="b"/>
              <a:pathLst>
                <a:path w="12941" h="9000" extrusionOk="0">
                  <a:moveTo>
                    <a:pt x="4757" y="0"/>
                  </a:moveTo>
                  <a:cubicBezTo>
                    <a:pt x="4193" y="0"/>
                    <a:pt x="3630" y="60"/>
                    <a:pt x="3073" y="209"/>
                  </a:cubicBezTo>
                  <a:cubicBezTo>
                    <a:pt x="1601" y="604"/>
                    <a:pt x="630" y="2076"/>
                    <a:pt x="289" y="3484"/>
                  </a:cubicBezTo>
                  <a:cubicBezTo>
                    <a:pt x="1" y="4626"/>
                    <a:pt x="86" y="5831"/>
                    <a:pt x="566" y="6898"/>
                  </a:cubicBezTo>
                  <a:lnTo>
                    <a:pt x="11596" y="8999"/>
                  </a:lnTo>
                  <a:cubicBezTo>
                    <a:pt x="12322" y="7986"/>
                    <a:pt x="12791" y="6759"/>
                    <a:pt x="12898" y="5522"/>
                  </a:cubicBezTo>
                  <a:cubicBezTo>
                    <a:pt x="12941" y="5020"/>
                    <a:pt x="12823" y="4423"/>
                    <a:pt x="12727" y="3932"/>
                  </a:cubicBezTo>
                  <a:cubicBezTo>
                    <a:pt x="12631" y="3410"/>
                    <a:pt x="12290" y="3122"/>
                    <a:pt x="11949" y="2738"/>
                  </a:cubicBezTo>
                  <a:cubicBezTo>
                    <a:pt x="11503" y="2242"/>
                    <a:pt x="10864" y="1867"/>
                    <a:pt x="10203" y="1867"/>
                  </a:cubicBezTo>
                  <a:cubicBezTo>
                    <a:pt x="10152" y="1867"/>
                    <a:pt x="10101" y="1869"/>
                    <a:pt x="10050" y="1873"/>
                  </a:cubicBezTo>
                  <a:cubicBezTo>
                    <a:pt x="9996" y="1500"/>
                    <a:pt x="9740" y="1169"/>
                    <a:pt x="9420" y="945"/>
                  </a:cubicBezTo>
                  <a:cubicBezTo>
                    <a:pt x="9100" y="732"/>
                    <a:pt x="8727" y="604"/>
                    <a:pt x="8354" y="529"/>
                  </a:cubicBezTo>
                  <a:cubicBezTo>
                    <a:pt x="7182" y="275"/>
                    <a:pt x="5967" y="0"/>
                    <a:pt x="4757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065;p41"/>
            <p:cNvSpPr/>
            <p:nvPr/>
          </p:nvSpPr>
          <p:spPr>
            <a:xfrm>
              <a:off x="2351082" y="1891218"/>
              <a:ext cx="372728" cy="337880"/>
            </a:xfrm>
            <a:custGeom>
              <a:avLst/>
              <a:gdLst/>
              <a:ahLst/>
              <a:cxnLst/>
              <a:rect l="l" t="t" r="r" b="b"/>
              <a:pathLst>
                <a:path w="12343" h="11189" extrusionOk="0">
                  <a:moveTo>
                    <a:pt x="4863" y="0"/>
                  </a:moveTo>
                  <a:cubicBezTo>
                    <a:pt x="3782" y="0"/>
                    <a:pt x="2650" y="201"/>
                    <a:pt x="1899" y="952"/>
                  </a:cubicBezTo>
                  <a:cubicBezTo>
                    <a:pt x="1547" y="1293"/>
                    <a:pt x="1334" y="1762"/>
                    <a:pt x="1163" y="2232"/>
                  </a:cubicBezTo>
                  <a:cubicBezTo>
                    <a:pt x="715" y="3458"/>
                    <a:pt x="481" y="4760"/>
                    <a:pt x="299" y="6072"/>
                  </a:cubicBezTo>
                  <a:cubicBezTo>
                    <a:pt x="129" y="7224"/>
                    <a:pt x="1" y="8493"/>
                    <a:pt x="683" y="9432"/>
                  </a:cubicBezTo>
                  <a:cubicBezTo>
                    <a:pt x="1057" y="9944"/>
                    <a:pt x="1622" y="10275"/>
                    <a:pt x="2187" y="10510"/>
                  </a:cubicBezTo>
                  <a:cubicBezTo>
                    <a:pt x="3166" y="10921"/>
                    <a:pt x="4235" y="11188"/>
                    <a:pt x="5303" y="11188"/>
                  </a:cubicBezTo>
                  <a:cubicBezTo>
                    <a:pt x="5399" y="11188"/>
                    <a:pt x="5495" y="11186"/>
                    <a:pt x="5590" y="11182"/>
                  </a:cubicBezTo>
                  <a:cubicBezTo>
                    <a:pt x="6166" y="11150"/>
                    <a:pt x="6721" y="11032"/>
                    <a:pt x="7254" y="10819"/>
                  </a:cubicBezTo>
                  <a:cubicBezTo>
                    <a:pt x="7863" y="10563"/>
                    <a:pt x="8161" y="10243"/>
                    <a:pt x="8556" y="9752"/>
                  </a:cubicBezTo>
                  <a:lnTo>
                    <a:pt x="8791" y="9432"/>
                  </a:lnTo>
                  <a:cubicBezTo>
                    <a:pt x="9041" y="9592"/>
                    <a:pt x="9341" y="9656"/>
                    <a:pt x="9650" y="9656"/>
                  </a:cubicBezTo>
                  <a:cubicBezTo>
                    <a:pt x="9854" y="9656"/>
                    <a:pt x="10063" y="9628"/>
                    <a:pt x="10263" y="9581"/>
                  </a:cubicBezTo>
                  <a:cubicBezTo>
                    <a:pt x="10849" y="9432"/>
                    <a:pt x="11393" y="9123"/>
                    <a:pt x="11778" y="8664"/>
                  </a:cubicBezTo>
                  <a:cubicBezTo>
                    <a:pt x="12140" y="8205"/>
                    <a:pt x="12343" y="7576"/>
                    <a:pt x="12236" y="6979"/>
                  </a:cubicBezTo>
                  <a:cubicBezTo>
                    <a:pt x="12130" y="6392"/>
                    <a:pt x="11713" y="5848"/>
                    <a:pt x="11137" y="5645"/>
                  </a:cubicBezTo>
                  <a:cubicBezTo>
                    <a:pt x="10969" y="5595"/>
                    <a:pt x="10800" y="5564"/>
                    <a:pt x="10631" y="5564"/>
                  </a:cubicBezTo>
                  <a:cubicBezTo>
                    <a:pt x="10586" y="5564"/>
                    <a:pt x="10542" y="5566"/>
                    <a:pt x="10497" y="5571"/>
                  </a:cubicBezTo>
                  <a:cubicBezTo>
                    <a:pt x="10700" y="4728"/>
                    <a:pt x="10807" y="3842"/>
                    <a:pt x="10700" y="2978"/>
                  </a:cubicBezTo>
                  <a:cubicBezTo>
                    <a:pt x="10647" y="2530"/>
                    <a:pt x="10604" y="2072"/>
                    <a:pt x="10241" y="1762"/>
                  </a:cubicBezTo>
                  <a:cubicBezTo>
                    <a:pt x="9847" y="1421"/>
                    <a:pt x="9313" y="1154"/>
                    <a:pt x="8844" y="909"/>
                  </a:cubicBezTo>
                  <a:cubicBezTo>
                    <a:pt x="7937" y="450"/>
                    <a:pt x="6934" y="162"/>
                    <a:pt x="5921" y="55"/>
                  </a:cubicBezTo>
                  <a:cubicBezTo>
                    <a:pt x="5585" y="23"/>
                    <a:pt x="5227" y="0"/>
                    <a:pt x="4863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066;p41"/>
            <p:cNvSpPr/>
            <p:nvPr/>
          </p:nvSpPr>
          <p:spPr>
            <a:xfrm>
              <a:off x="2632623" y="2085063"/>
              <a:ext cx="61512" cy="78121"/>
            </a:xfrm>
            <a:custGeom>
              <a:avLst/>
              <a:gdLst/>
              <a:ahLst/>
              <a:cxnLst/>
              <a:rect l="l" t="t" r="r" b="b"/>
              <a:pathLst>
                <a:path w="2037" h="2587" extrusionOk="0">
                  <a:moveTo>
                    <a:pt x="1671" y="1"/>
                  </a:moveTo>
                  <a:cubicBezTo>
                    <a:pt x="1614" y="1"/>
                    <a:pt x="1551" y="5"/>
                    <a:pt x="1484" y="16"/>
                  </a:cubicBezTo>
                  <a:cubicBezTo>
                    <a:pt x="1313" y="37"/>
                    <a:pt x="1110" y="101"/>
                    <a:pt x="918" y="240"/>
                  </a:cubicBezTo>
                  <a:cubicBezTo>
                    <a:pt x="737" y="368"/>
                    <a:pt x="556" y="560"/>
                    <a:pt x="428" y="784"/>
                  </a:cubicBezTo>
                  <a:cubicBezTo>
                    <a:pt x="161" y="1242"/>
                    <a:pt x="76" y="1722"/>
                    <a:pt x="44" y="2042"/>
                  </a:cubicBezTo>
                  <a:cubicBezTo>
                    <a:pt x="1" y="2373"/>
                    <a:pt x="12" y="2576"/>
                    <a:pt x="22" y="2586"/>
                  </a:cubicBezTo>
                  <a:cubicBezTo>
                    <a:pt x="54" y="2586"/>
                    <a:pt x="76" y="2384"/>
                    <a:pt x="150" y="2064"/>
                  </a:cubicBezTo>
                  <a:cubicBezTo>
                    <a:pt x="214" y="1744"/>
                    <a:pt x="310" y="1296"/>
                    <a:pt x="556" y="880"/>
                  </a:cubicBezTo>
                  <a:cubicBezTo>
                    <a:pt x="694" y="666"/>
                    <a:pt x="844" y="496"/>
                    <a:pt x="1014" y="378"/>
                  </a:cubicBezTo>
                  <a:cubicBezTo>
                    <a:pt x="1185" y="250"/>
                    <a:pt x="1356" y="176"/>
                    <a:pt x="1505" y="133"/>
                  </a:cubicBezTo>
                  <a:cubicBezTo>
                    <a:pt x="1644" y="91"/>
                    <a:pt x="1761" y="82"/>
                    <a:pt x="1849" y="82"/>
                  </a:cubicBezTo>
                  <a:cubicBezTo>
                    <a:pt x="1922" y="82"/>
                    <a:pt x="1975" y="88"/>
                    <a:pt x="2003" y="88"/>
                  </a:cubicBezTo>
                  <a:cubicBezTo>
                    <a:pt x="2019" y="88"/>
                    <a:pt x="2028" y="86"/>
                    <a:pt x="2028" y="80"/>
                  </a:cubicBezTo>
                  <a:cubicBezTo>
                    <a:pt x="2036" y="71"/>
                    <a:pt x="1901" y="1"/>
                    <a:pt x="1671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067;p41"/>
            <p:cNvSpPr/>
            <p:nvPr/>
          </p:nvSpPr>
          <p:spPr>
            <a:xfrm>
              <a:off x="2655182" y="2099045"/>
              <a:ext cx="17424" cy="52574"/>
            </a:xfrm>
            <a:custGeom>
              <a:avLst/>
              <a:gdLst/>
              <a:ahLst/>
              <a:cxnLst/>
              <a:rect l="l" t="t" r="r" b="b"/>
              <a:pathLst>
                <a:path w="577" h="1741" extrusionOk="0">
                  <a:moveTo>
                    <a:pt x="97" y="1"/>
                  </a:moveTo>
                  <a:lnTo>
                    <a:pt x="97" y="1"/>
                  </a:lnTo>
                  <a:cubicBezTo>
                    <a:pt x="86" y="22"/>
                    <a:pt x="139" y="107"/>
                    <a:pt x="225" y="257"/>
                  </a:cubicBezTo>
                  <a:cubicBezTo>
                    <a:pt x="321" y="406"/>
                    <a:pt x="438" y="619"/>
                    <a:pt x="417" y="854"/>
                  </a:cubicBezTo>
                  <a:cubicBezTo>
                    <a:pt x="385" y="1099"/>
                    <a:pt x="257" y="1313"/>
                    <a:pt x="171" y="1462"/>
                  </a:cubicBezTo>
                  <a:cubicBezTo>
                    <a:pt x="65" y="1611"/>
                    <a:pt x="1" y="1707"/>
                    <a:pt x="33" y="1739"/>
                  </a:cubicBezTo>
                  <a:cubicBezTo>
                    <a:pt x="33" y="1740"/>
                    <a:pt x="35" y="1741"/>
                    <a:pt x="36" y="1741"/>
                  </a:cubicBezTo>
                  <a:cubicBezTo>
                    <a:pt x="57" y="1741"/>
                    <a:pt x="148" y="1676"/>
                    <a:pt x="257" y="1547"/>
                  </a:cubicBezTo>
                  <a:cubicBezTo>
                    <a:pt x="374" y="1419"/>
                    <a:pt x="534" y="1206"/>
                    <a:pt x="566" y="897"/>
                  </a:cubicBezTo>
                  <a:cubicBezTo>
                    <a:pt x="577" y="747"/>
                    <a:pt x="545" y="609"/>
                    <a:pt x="491" y="481"/>
                  </a:cubicBezTo>
                  <a:cubicBezTo>
                    <a:pt x="438" y="363"/>
                    <a:pt x="374" y="289"/>
                    <a:pt x="321" y="203"/>
                  </a:cubicBezTo>
                  <a:cubicBezTo>
                    <a:pt x="203" y="75"/>
                    <a:pt x="107" y="1"/>
                    <a:pt x="97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068;p41"/>
            <p:cNvSpPr/>
            <p:nvPr/>
          </p:nvSpPr>
          <p:spPr>
            <a:xfrm>
              <a:off x="2437752" y="1975321"/>
              <a:ext cx="32221" cy="120005"/>
            </a:xfrm>
            <a:custGeom>
              <a:avLst/>
              <a:gdLst/>
              <a:ahLst/>
              <a:cxnLst/>
              <a:rect l="l" t="t" r="r" b="b"/>
              <a:pathLst>
                <a:path w="1067" h="3974" extrusionOk="0">
                  <a:moveTo>
                    <a:pt x="386" y="1"/>
                  </a:moveTo>
                  <a:cubicBezTo>
                    <a:pt x="385" y="1"/>
                    <a:pt x="385" y="1"/>
                    <a:pt x="384" y="1"/>
                  </a:cubicBezTo>
                  <a:cubicBezTo>
                    <a:pt x="363" y="23"/>
                    <a:pt x="470" y="257"/>
                    <a:pt x="598" y="673"/>
                  </a:cubicBezTo>
                  <a:cubicBezTo>
                    <a:pt x="672" y="876"/>
                    <a:pt x="736" y="1121"/>
                    <a:pt x="800" y="1409"/>
                  </a:cubicBezTo>
                  <a:cubicBezTo>
                    <a:pt x="832" y="1537"/>
                    <a:pt x="864" y="1697"/>
                    <a:pt x="896" y="1836"/>
                  </a:cubicBezTo>
                  <a:cubicBezTo>
                    <a:pt x="907" y="1900"/>
                    <a:pt x="907" y="1975"/>
                    <a:pt x="886" y="2028"/>
                  </a:cubicBezTo>
                  <a:cubicBezTo>
                    <a:pt x="864" y="2103"/>
                    <a:pt x="832" y="2156"/>
                    <a:pt x="779" y="2220"/>
                  </a:cubicBezTo>
                  <a:cubicBezTo>
                    <a:pt x="683" y="2337"/>
                    <a:pt x="544" y="2433"/>
                    <a:pt x="427" y="2540"/>
                  </a:cubicBezTo>
                  <a:cubicBezTo>
                    <a:pt x="310" y="2647"/>
                    <a:pt x="203" y="2764"/>
                    <a:pt x="117" y="2903"/>
                  </a:cubicBezTo>
                  <a:cubicBezTo>
                    <a:pt x="43" y="3031"/>
                    <a:pt x="0" y="3180"/>
                    <a:pt x="0" y="3330"/>
                  </a:cubicBezTo>
                  <a:cubicBezTo>
                    <a:pt x="0" y="3468"/>
                    <a:pt x="64" y="3596"/>
                    <a:pt x="139" y="3682"/>
                  </a:cubicBezTo>
                  <a:cubicBezTo>
                    <a:pt x="277" y="3874"/>
                    <a:pt x="470" y="3948"/>
                    <a:pt x="587" y="3948"/>
                  </a:cubicBezTo>
                  <a:cubicBezTo>
                    <a:pt x="664" y="3968"/>
                    <a:pt x="722" y="3974"/>
                    <a:pt x="762" y="3974"/>
                  </a:cubicBezTo>
                  <a:cubicBezTo>
                    <a:pt x="810" y="3974"/>
                    <a:pt x="832" y="3965"/>
                    <a:pt x="832" y="3959"/>
                  </a:cubicBezTo>
                  <a:cubicBezTo>
                    <a:pt x="832" y="3938"/>
                    <a:pt x="758" y="3959"/>
                    <a:pt x="640" y="3916"/>
                  </a:cubicBezTo>
                  <a:cubicBezTo>
                    <a:pt x="534" y="3884"/>
                    <a:pt x="374" y="3810"/>
                    <a:pt x="256" y="3628"/>
                  </a:cubicBezTo>
                  <a:cubicBezTo>
                    <a:pt x="203" y="3554"/>
                    <a:pt x="160" y="3447"/>
                    <a:pt x="160" y="3330"/>
                  </a:cubicBezTo>
                  <a:cubicBezTo>
                    <a:pt x="160" y="3202"/>
                    <a:pt x="203" y="3084"/>
                    <a:pt x="267" y="2978"/>
                  </a:cubicBezTo>
                  <a:cubicBezTo>
                    <a:pt x="331" y="2860"/>
                    <a:pt x="438" y="2764"/>
                    <a:pt x="544" y="2658"/>
                  </a:cubicBezTo>
                  <a:cubicBezTo>
                    <a:pt x="651" y="2551"/>
                    <a:pt x="800" y="2455"/>
                    <a:pt x="907" y="2327"/>
                  </a:cubicBezTo>
                  <a:cubicBezTo>
                    <a:pt x="960" y="2263"/>
                    <a:pt x="1014" y="2177"/>
                    <a:pt x="1046" y="2081"/>
                  </a:cubicBezTo>
                  <a:cubicBezTo>
                    <a:pt x="1067" y="1996"/>
                    <a:pt x="1067" y="1900"/>
                    <a:pt x="1056" y="1815"/>
                  </a:cubicBezTo>
                  <a:cubicBezTo>
                    <a:pt x="1024" y="1655"/>
                    <a:pt x="992" y="1516"/>
                    <a:pt x="950" y="1367"/>
                  </a:cubicBezTo>
                  <a:cubicBezTo>
                    <a:pt x="864" y="1089"/>
                    <a:pt x="790" y="833"/>
                    <a:pt x="704" y="631"/>
                  </a:cubicBezTo>
                  <a:cubicBezTo>
                    <a:pt x="548" y="224"/>
                    <a:pt x="412" y="1"/>
                    <a:pt x="386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069;p41"/>
            <p:cNvSpPr/>
            <p:nvPr/>
          </p:nvSpPr>
          <p:spPr>
            <a:xfrm>
              <a:off x="2473175" y="2084398"/>
              <a:ext cx="12592" cy="9784"/>
            </a:xfrm>
            <a:custGeom>
              <a:avLst/>
              <a:gdLst/>
              <a:ahLst/>
              <a:cxnLst/>
              <a:rect l="l" t="t" r="r" b="b"/>
              <a:pathLst>
                <a:path w="417" h="324" extrusionOk="0">
                  <a:moveTo>
                    <a:pt x="370" y="1"/>
                  </a:moveTo>
                  <a:cubicBezTo>
                    <a:pt x="334" y="1"/>
                    <a:pt x="253" y="49"/>
                    <a:pt x="171" y="112"/>
                  </a:cubicBezTo>
                  <a:cubicBezTo>
                    <a:pt x="86" y="198"/>
                    <a:pt x="1" y="262"/>
                    <a:pt x="33" y="304"/>
                  </a:cubicBezTo>
                  <a:cubicBezTo>
                    <a:pt x="36" y="317"/>
                    <a:pt x="48" y="323"/>
                    <a:pt x="68" y="323"/>
                  </a:cubicBezTo>
                  <a:cubicBezTo>
                    <a:pt x="112" y="323"/>
                    <a:pt x="192" y="289"/>
                    <a:pt x="267" y="230"/>
                  </a:cubicBezTo>
                  <a:cubicBezTo>
                    <a:pt x="374" y="144"/>
                    <a:pt x="417" y="38"/>
                    <a:pt x="385" y="6"/>
                  </a:cubicBezTo>
                  <a:cubicBezTo>
                    <a:pt x="381" y="2"/>
                    <a:pt x="376" y="1"/>
                    <a:pt x="370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070;p41"/>
            <p:cNvSpPr/>
            <p:nvPr/>
          </p:nvSpPr>
          <p:spPr>
            <a:xfrm>
              <a:off x="2472541" y="2108980"/>
              <a:ext cx="25789" cy="8576"/>
            </a:xfrm>
            <a:custGeom>
              <a:avLst/>
              <a:gdLst/>
              <a:ahLst/>
              <a:cxnLst/>
              <a:rect l="l" t="t" r="r" b="b"/>
              <a:pathLst>
                <a:path w="854" h="284" extrusionOk="0">
                  <a:moveTo>
                    <a:pt x="468" y="1"/>
                  </a:moveTo>
                  <a:cubicBezTo>
                    <a:pt x="454" y="1"/>
                    <a:pt x="441" y="1"/>
                    <a:pt x="427" y="2"/>
                  </a:cubicBezTo>
                  <a:cubicBezTo>
                    <a:pt x="278" y="34"/>
                    <a:pt x="171" y="98"/>
                    <a:pt x="107" y="152"/>
                  </a:cubicBezTo>
                  <a:cubicBezTo>
                    <a:pt x="32" y="205"/>
                    <a:pt x="0" y="248"/>
                    <a:pt x="11" y="269"/>
                  </a:cubicBezTo>
                  <a:cubicBezTo>
                    <a:pt x="16" y="279"/>
                    <a:pt x="29" y="284"/>
                    <a:pt x="50" y="284"/>
                  </a:cubicBezTo>
                  <a:cubicBezTo>
                    <a:pt x="76" y="284"/>
                    <a:pt x="113" y="276"/>
                    <a:pt x="160" y="258"/>
                  </a:cubicBezTo>
                  <a:cubicBezTo>
                    <a:pt x="235" y="237"/>
                    <a:pt x="342" y="194"/>
                    <a:pt x="448" y="184"/>
                  </a:cubicBezTo>
                  <a:cubicBezTo>
                    <a:pt x="473" y="179"/>
                    <a:pt x="497" y="177"/>
                    <a:pt x="521" y="177"/>
                  </a:cubicBezTo>
                  <a:cubicBezTo>
                    <a:pt x="598" y="177"/>
                    <a:pt x="666" y="199"/>
                    <a:pt x="715" y="216"/>
                  </a:cubicBezTo>
                  <a:cubicBezTo>
                    <a:pt x="767" y="233"/>
                    <a:pt x="798" y="264"/>
                    <a:pt x="819" y="264"/>
                  </a:cubicBezTo>
                  <a:cubicBezTo>
                    <a:pt x="824" y="264"/>
                    <a:pt x="828" y="262"/>
                    <a:pt x="832" y="258"/>
                  </a:cubicBezTo>
                  <a:cubicBezTo>
                    <a:pt x="854" y="248"/>
                    <a:pt x="854" y="184"/>
                    <a:pt x="779" y="109"/>
                  </a:cubicBezTo>
                  <a:cubicBezTo>
                    <a:pt x="720" y="51"/>
                    <a:pt x="609" y="1"/>
                    <a:pt x="468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071;p41"/>
            <p:cNvSpPr/>
            <p:nvPr/>
          </p:nvSpPr>
          <p:spPr>
            <a:xfrm>
              <a:off x="2403929" y="2036232"/>
              <a:ext cx="9693" cy="44481"/>
            </a:xfrm>
            <a:custGeom>
              <a:avLst/>
              <a:gdLst/>
              <a:ahLst/>
              <a:cxnLst/>
              <a:rect l="l" t="t" r="r" b="b"/>
              <a:pathLst>
                <a:path w="321" h="1473" extrusionOk="0">
                  <a:moveTo>
                    <a:pt x="276" y="0"/>
                  </a:moveTo>
                  <a:cubicBezTo>
                    <a:pt x="242" y="0"/>
                    <a:pt x="148" y="327"/>
                    <a:pt x="75" y="726"/>
                  </a:cubicBezTo>
                  <a:cubicBezTo>
                    <a:pt x="11" y="1142"/>
                    <a:pt x="0" y="1473"/>
                    <a:pt x="43" y="1473"/>
                  </a:cubicBezTo>
                  <a:cubicBezTo>
                    <a:pt x="43" y="1473"/>
                    <a:pt x="44" y="1473"/>
                    <a:pt x="44" y="1473"/>
                  </a:cubicBezTo>
                  <a:cubicBezTo>
                    <a:pt x="78" y="1473"/>
                    <a:pt x="172" y="1146"/>
                    <a:pt x="245" y="747"/>
                  </a:cubicBezTo>
                  <a:cubicBezTo>
                    <a:pt x="309" y="352"/>
                    <a:pt x="320" y="22"/>
                    <a:pt x="277" y="0"/>
                  </a:cubicBezTo>
                  <a:cubicBezTo>
                    <a:pt x="277" y="0"/>
                    <a:pt x="276" y="0"/>
                    <a:pt x="276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072;p41"/>
            <p:cNvSpPr/>
            <p:nvPr/>
          </p:nvSpPr>
          <p:spPr>
            <a:xfrm>
              <a:off x="2525690" y="2050395"/>
              <a:ext cx="8395" cy="42880"/>
            </a:xfrm>
            <a:custGeom>
              <a:avLst/>
              <a:gdLst/>
              <a:ahLst/>
              <a:cxnLst/>
              <a:rect l="l" t="t" r="r" b="b"/>
              <a:pathLst>
                <a:path w="278" h="1420" extrusionOk="0">
                  <a:moveTo>
                    <a:pt x="235" y="1"/>
                  </a:moveTo>
                  <a:cubicBezTo>
                    <a:pt x="192" y="1"/>
                    <a:pt x="128" y="310"/>
                    <a:pt x="75" y="694"/>
                  </a:cubicBezTo>
                  <a:cubicBezTo>
                    <a:pt x="11" y="1089"/>
                    <a:pt x="0" y="1398"/>
                    <a:pt x="32" y="1420"/>
                  </a:cubicBezTo>
                  <a:cubicBezTo>
                    <a:pt x="33" y="1420"/>
                    <a:pt x="34" y="1420"/>
                    <a:pt x="35" y="1420"/>
                  </a:cubicBezTo>
                  <a:cubicBezTo>
                    <a:pt x="78" y="1420"/>
                    <a:pt x="172" y="1114"/>
                    <a:pt x="224" y="726"/>
                  </a:cubicBezTo>
                  <a:cubicBezTo>
                    <a:pt x="278" y="332"/>
                    <a:pt x="278" y="12"/>
                    <a:pt x="235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073;p41"/>
            <p:cNvSpPr/>
            <p:nvPr/>
          </p:nvSpPr>
          <p:spPr>
            <a:xfrm>
              <a:off x="2375241" y="1960645"/>
              <a:ext cx="67371" cy="34274"/>
            </a:xfrm>
            <a:custGeom>
              <a:avLst/>
              <a:gdLst/>
              <a:ahLst/>
              <a:cxnLst/>
              <a:rect l="l" t="t" r="r" b="b"/>
              <a:pathLst>
                <a:path w="2231" h="1135" extrusionOk="0">
                  <a:moveTo>
                    <a:pt x="1480" y="0"/>
                  </a:moveTo>
                  <a:cubicBezTo>
                    <a:pt x="1329" y="0"/>
                    <a:pt x="1163" y="20"/>
                    <a:pt x="993" y="61"/>
                  </a:cubicBezTo>
                  <a:cubicBezTo>
                    <a:pt x="406" y="210"/>
                    <a:pt x="1" y="551"/>
                    <a:pt x="65" y="829"/>
                  </a:cubicBezTo>
                  <a:cubicBezTo>
                    <a:pt x="117" y="1024"/>
                    <a:pt x="392" y="1135"/>
                    <a:pt x="751" y="1135"/>
                  </a:cubicBezTo>
                  <a:cubicBezTo>
                    <a:pt x="902" y="1135"/>
                    <a:pt x="1068" y="1115"/>
                    <a:pt x="1238" y="1074"/>
                  </a:cubicBezTo>
                  <a:cubicBezTo>
                    <a:pt x="1814" y="925"/>
                    <a:pt x="2230" y="583"/>
                    <a:pt x="2166" y="306"/>
                  </a:cubicBezTo>
                  <a:cubicBezTo>
                    <a:pt x="2114" y="111"/>
                    <a:pt x="1839" y="0"/>
                    <a:pt x="1480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074;p41"/>
            <p:cNvSpPr/>
            <p:nvPr/>
          </p:nvSpPr>
          <p:spPr>
            <a:xfrm>
              <a:off x="2504098" y="1972181"/>
              <a:ext cx="63505" cy="46081"/>
            </a:xfrm>
            <a:custGeom>
              <a:avLst/>
              <a:gdLst/>
              <a:ahLst/>
              <a:cxnLst/>
              <a:rect l="l" t="t" r="r" b="b"/>
              <a:pathLst>
                <a:path w="2103" h="1526" extrusionOk="0">
                  <a:moveTo>
                    <a:pt x="479" y="1"/>
                  </a:moveTo>
                  <a:cubicBezTo>
                    <a:pt x="334" y="1"/>
                    <a:pt x="221" y="45"/>
                    <a:pt x="161" y="137"/>
                  </a:cubicBezTo>
                  <a:cubicBezTo>
                    <a:pt x="1" y="383"/>
                    <a:pt x="257" y="841"/>
                    <a:pt x="747" y="1193"/>
                  </a:cubicBezTo>
                  <a:cubicBezTo>
                    <a:pt x="1062" y="1408"/>
                    <a:pt x="1389" y="1525"/>
                    <a:pt x="1629" y="1525"/>
                  </a:cubicBezTo>
                  <a:cubicBezTo>
                    <a:pt x="1771" y="1525"/>
                    <a:pt x="1882" y="1484"/>
                    <a:pt x="1942" y="1396"/>
                  </a:cubicBezTo>
                  <a:cubicBezTo>
                    <a:pt x="2102" y="1151"/>
                    <a:pt x="1835" y="681"/>
                    <a:pt x="1355" y="340"/>
                  </a:cubicBezTo>
                  <a:cubicBezTo>
                    <a:pt x="1043" y="121"/>
                    <a:pt x="718" y="1"/>
                    <a:pt x="479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075;p41"/>
            <p:cNvSpPr/>
            <p:nvPr/>
          </p:nvSpPr>
          <p:spPr>
            <a:xfrm>
              <a:off x="2359779" y="2272777"/>
              <a:ext cx="307018" cy="119522"/>
            </a:xfrm>
            <a:custGeom>
              <a:avLst/>
              <a:gdLst/>
              <a:ahLst/>
              <a:cxnLst/>
              <a:rect l="l" t="t" r="r" b="b"/>
              <a:pathLst>
                <a:path w="10167" h="3958" extrusionOk="0">
                  <a:moveTo>
                    <a:pt x="425" y="0"/>
                  </a:moveTo>
                  <a:cubicBezTo>
                    <a:pt x="286" y="0"/>
                    <a:pt x="145" y="3"/>
                    <a:pt x="1" y="8"/>
                  </a:cubicBezTo>
                  <a:cubicBezTo>
                    <a:pt x="278" y="1395"/>
                    <a:pt x="1227" y="2654"/>
                    <a:pt x="2475" y="3315"/>
                  </a:cubicBezTo>
                  <a:cubicBezTo>
                    <a:pt x="3309" y="3759"/>
                    <a:pt x="4154" y="3958"/>
                    <a:pt x="4972" y="3958"/>
                  </a:cubicBezTo>
                  <a:cubicBezTo>
                    <a:pt x="7087" y="3958"/>
                    <a:pt x="9029" y="2628"/>
                    <a:pt x="10167" y="744"/>
                  </a:cubicBezTo>
                  <a:cubicBezTo>
                    <a:pt x="9836" y="691"/>
                    <a:pt x="9441" y="627"/>
                    <a:pt x="9025" y="584"/>
                  </a:cubicBezTo>
                  <a:cubicBezTo>
                    <a:pt x="8279" y="1928"/>
                    <a:pt x="6849" y="2920"/>
                    <a:pt x="5302" y="2995"/>
                  </a:cubicBezTo>
                  <a:cubicBezTo>
                    <a:pt x="5235" y="2998"/>
                    <a:pt x="5168" y="3000"/>
                    <a:pt x="5101" y="3000"/>
                  </a:cubicBezTo>
                  <a:cubicBezTo>
                    <a:pt x="3253" y="3000"/>
                    <a:pt x="1491" y="1737"/>
                    <a:pt x="833" y="8"/>
                  </a:cubicBezTo>
                  <a:cubicBezTo>
                    <a:pt x="699" y="3"/>
                    <a:pt x="563" y="0"/>
                    <a:pt x="425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076;p41"/>
            <p:cNvSpPr/>
            <p:nvPr/>
          </p:nvSpPr>
          <p:spPr>
            <a:xfrm>
              <a:off x="2384904" y="2185050"/>
              <a:ext cx="247438" cy="178950"/>
            </a:xfrm>
            <a:custGeom>
              <a:avLst/>
              <a:gdLst/>
              <a:ahLst/>
              <a:cxnLst/>
              <a:rect l="l" t="t" r="r" b="b"/>
              <a:pathLst>
                <a:path w="8194" h="5926" extrusionOk="0">
                  <a:moveTo>
                    <a:pt x="6102" y="1"/>
                  </a:moveTo>
                  <a:lnTo>
                    <a:pt x="2369" y="662"/>
                  </a:lnTo>
                  <a:lnTo>
                    <a:pt x="2188" y="2625"/>
                  </a:lnTo>
                  <a:cubicBezTo>
                    <a:pt x="2168" y="2902"/>
                    <a:pt x="1943" y="3103"/>
                    <a:pt x="1682" y="3103"/>
                  </a:cubicBezTo>
                  <a:cubicBezTo>
                    <a:pt x="1652" y="3103"/>
                    <a:pt x="1621" y="3100"/>
                    <a:pt x="1590" y="3094"/>
                  </a:cubicBezTo>
                  <a:cubicBezTo>
                    <a:pt x="1206" y="3020"/>
                    <a:pt x="662" y="2956"/>
                    <a:pt x="1" y="2934"/>
                  </a:cubicBezTo>
                  <a:lnTo>
                    <a:pt x="1" y="2934"/>
                  </a:lnTo>
                  <a:cubicBezTo>
                    <a:pt x="662" y="4650"/>
                    <a:pt x="2435" y="5925"/>
                    <a:pt x="4291" y="5925"/>
                  </a:cubicBezTo>
                  <a:cubicBezTo>
                    <a:pt x="4351" y="5925"/>
                    <a:pt x="4411" y="5924"/>
                    <a:pt x="4470" y="5921"/>
                  </a:cubicBezTo>
                  <a:cubicBezTo>
                    <a:pt x="6017" y="5836"/>
                    <a:pt x="7447" y="4855"/>
                    <a:pt x="8193" y="3500"/>
                  </a:cubicBezTo>
                  <a:cubicBezTo>
                    <a:pt x="7809" y="3452"/>
                    <a:pt x="7407" y="3428"/>
                    <a:pt x="7019" y="3428"/>
                  </a:cubicBezTo>
                  <a:cubicBezTo>
                    <a:pt x="6889" y="3428"/>
                    <a:pt x="6761" y="3430"/>
                    <a:pt x="6636" y="3436"/>
                  </a:cubicBezTo>
                  <a:cubicBezTo>
                    <a:pt x="6629" y="3436"/>
                    <a:pt x="6623" y="3436"/>
                    <a:pt x="6616" y="3436"/>
                  </a:cubicBezTo>
                  <a:cubicBezTo>
                    <a:pt x="6327" y="3436"/>
                    <a:pt x="6102" y="3205"/>
                    <a:pt x="6102" y="2913"/>
                  </a:cubicBezTo>
                  <a:lnTo>
                    <a:pt x="6102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077;p41"/>
            <p:cNvSpPr/>
            <p:nvPr/>
          </p:nvSpPr>
          <p:spPr>
            <a:xfrm>
              <a:off x="2450616" y="2243998"/>
              <a:ext cx="117951" cy="23524"/>
            </a:xfrm>
            <a:custGeom>
              <a:avLst/>
              <a:gdLst/>
              <a:ahLst/>
              <a:cxnLst/>
              <a:rect l="l" t="t" r="r" b="b"/>
              <a:pathLst>
                <a:path w="3906" h="779" extrusionOk="0">
                  <a:moveTo>
                    <a:pt x="54" y="1"/>
                  </a:moveTo>
                  <a:lnTo>
                    <a:pt x="1" y="662"/>
                  </a:lnTo>
                  <a:cubicBezTo>
                    <a:pt x="735" y="741"/>
                    <a:pt x="1479" y="779"/>
                    <a:pt x="2222" y="779"/>
                  </a:cubicBezTo>
                  <a:cubicBezTo>
                    <a:pt x="2786" y="779"/>
                    <a:pt x="3348" y="757"/>
                    <a:pt x="3905" y="716"/>
                  </a:cubicBezTo>
                  <a:lnTo>
                    <a:pt x="3905" y="44"/>
                  </a:lnTo>
                  <a:cubicBezTo>
                    <a:pt x="3335" y="91"/>
                    <a:pt x="2762" y="115"/>
                    <a:pt x="2190" y="115"/>
                  </a:cubicBezTo>
                  <a:cubicBezTo>
                    <a:pt x="1477" y="115"/>
                    <a:pt x="764" y="78"/>
                    <a:pt x="54" y="1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078;p41"/>
            <p:cNvSpPr/>
            <p:nvPr/>
          </p:nvSpPr>
          <p:spPr>
            <a:xfrm>
              <a:off x="2167142" y="2429900"/>
              <a:ext cx="124051" cy="125984"/>
            </a:xfrm>
            <a:custGeom>
              <a:avLst/>
              <a:gdLst/>
              <a:ahLst/>
              <a:cxnLst/>
              <a:rect l="l" t="t" r="r" b="b"/>
              <a:pathLst>
                <a:path w="4108" h="4172" extrusionOk="0">
                  <a:moveTo>
                    <a:pt x="118" y="0"/>
                  </a:moveTo>
                  <a:cubicBezTo>
                    <a:pt x="86" y="75"/>
                    <a:pt x="43" y="160"/>
                    <a:pt x="0" y="224"/>
                  </a:cubicBezTo>
                  <a:cubicBezTo>
                    <a:pt x="11" y="245"/>
                    <a:pt x="43" y="288"/>
                    <a:pt x="54" y="309"/>
                  </a:cubicBezTo>
                  <a:cubicBezTo>
                    <a:pt x="107" y="405"/>
                    <a:pt x="182" y="512"/>
                    <a:pt x="256" y="619"/>
                  </a:cubicBezTo>
                  <a:cubicBezTo>
                    <a:pt x="384" y="832"/>
                    <a:pt x="544" y="1046"/>
                    <a:pt x="715" y="1259"/>
                  </a:cubicBezTo>
                  <a:cubicBezTo>
                    <a:pt x="1067" y="1707"/>
                    <a:pt x="1483" y="2155"/>
                    <a:pt x="1963" y="2614"/>
                  </a:cubicBezTo>
                  <a:cubicBezTo>
                    <a:pt x="2443" y="3051"/>
                    <a:pt x="2934" y="3424"/>
                    <a:pt x="3403" y="3744"/>
                  </a:cubicBezTo>
                  <a:cubicBezTo>
                    <a:pt x="3638" y="3894"/>
                    <a:pt x="3851" y="4032"/>
                    <a:pt x="4075" y="4160"/>
                  </a:cubicBezTo>
                  <a:cubicBezTo>
                    <a:pt x="4075" y="4160"/>
                    <a:pt x="4097" y="4160"/>
                    <a:pt x="4097" y="4171"/>
                  </a:cubicBezTo>
                  <a:cubicBezTo>
                    <a:pt x="4097" y="4075"/>
                    <a:pt x="4097" y="3968"/>
                    <a:pt x="4107" y="3872"/>
                  </a:cubicBezTo>
                  <a:cubicBezTo>
                    <a:pt x="3937" y="3766"/>
                    <a:pt x="3745" y="3638"/>
                    <a:pt x="3563" y="3499"/>
                  </a:cubicBezTo>
                  <a:cubicBezTo>
                    <a:pt x="3126" y="3179"/>
                    <a:pt x="2646" y="2806"/>
                    <a:pt x="2177" y="2379"/>
                  </a:cubicBezTo>
                  <a:cubicBezTo>
                    <a:pt x="1707" y="1952"/>
                    <a:pt x="1313" y="1504"/>
                    <a:pt x="950" y="1088"/>
                  </a:cubicBezTo>
                  <a:cubicBezTo>
                    <a:pt x="779" y="875"/>
                    <a:pt x="619" y="672"/>
                    <a:pt x="470" y="480"/>
                  </a:cubicBezTo>
                  <a:cubicBezTo>
                    <a:pt x="406" y="384"/>
                    <a:pt x="320" y="288"/>
                    <a:pt x="256" y="192"/>
                  </a:cubicBezTo>
                  <a:cubicBezTo>
                    <a:pt x="214" y="128"/>
                    <a:pt x="160" y="64"/>
                    <a:pt x="118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079;p41"/>
            <p:cNvSpPr/>
            <p:nvPr/>
          </p:nvSpPr>
          <p:spPr>
            <a:xfrm>
              <a:off x="2681938" y="2575488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close/>
                </a:path>
              </a:pathLst>
            </a:custGeom>
            <a:noFill/>
            <a:ln w="800" cap="flat" cmpd="sng">
              <a:solidFill>
                <a:srgbClr val="28455A"/>
              </a:solidFill>
              <a:prstDash val="solid"/>
              <a:miter lim="1066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080;p41"/>
            <p:cNvSpPr/>
            <p:nvPr/>
          </p:nvSpPr>
          <p:spPr>
            <a:xfrm>
              <a:off x="2633590" y="2088626"/>
              <a:ext cx="69635" cy="77487"/>
            </a:xfrm>
            <a:custGeom>
              <a:avLst/>
              <a:gdLst/>
              <a:ahLst/>
              <a:cxnLst/>
              <a:rect l="l" t="t" r="r" b="b"/>
              <a:pathLst>
                <a:path w="2306" h="2566" extrusionOk="0">
                  <a:moveTo>
                    <a:pt x="1757" y="0"/>
                  </a:moveTo>
                  <a:cubicBezTo>
                    <a:pt x="1650" y="0"/>
                    <a:pt x="1540" y="25"/>
                    <a:pt x="1441" y="58"/>
                  </a:cubicBezTo>
                  <a:cubicBezTo>
                    <a:pt x="929" y="218"/>
                    <a:pt x="449" y="538"/>
                    <a:pt x="225" y="1018"/>
                  </a:cubicBezTo>
                  <a:cubicBezTo>
                    <a:pt x="129" y="1220"/>
                    <a:pt x="76" y="1444"/>
                    <a:pt x="33" y="1668"/>
                  </a:cubicBezTo>
                  <a:cubicBezTo>
                    <a:pt x="1" y="1935"/>
                    <a:pt x="1" y="2191"/>
                    <a:pt x="1" y="2468"/>
                  </a:cubicBezTo>
                  <a:cubicBezTo>
                    <a:pt x="118" y="2536"/>
                    <a:pt x="254" y="2566"/>
                    <a:pt x="400" y="2566"/>
                  </a:cubicBezTo>
                  <a:cubicBezTo>
                    <a:pt x="894" y="2566"/>
                    <a:pt x="1494" y="2229"/>
                    <a:pt x="1782" y="1924"/>
                  </a:cubicBezTo>
                  <a:cubicBezTo>
                    <a:pt x="2134" y="1551"/>
                    <a:pt x="2305" y="1018"/>
                    <a:pt x="2241" y="506"/>
                  </a:cubicBezTo>
                  <a:cubicBezTo>
                    <a:pt x="2209" y="346"/>
                    <a:pt x="2166" y="175"/>
                    <a:pt x="2038" y="79"/>
                  </a:cubicBezTo>
                  <a:cubicBezTo>
                    <a:pt x="1956" y="22"/>
                    <a:pt x="1858" y="0"/>
                    <a:pt x="1757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081;p41"/>
            <p:cNvSpPr/>
            <p:nvPr/>
          </p:nvSpPr>
          <p:spPr>
            <a:xfrm>
              <a:off x="2401997" y="1898405"/>
              <a:ext cx="274465" cy="172367"/>
            </a:xfrm>
            <a:custGeom>
              <a:avLst/>
              <a:gdLst/>
              <a:ahLst/>
              <a:cxnLst/>
              <a:rect l="l" t="t" r="r" b="b"/>
              <a:pathLst>
                <a:path w="9089" h="5708" extrusionOk="0">
                  <a:moveTo>
                    <a:pt x="4096" y="0"/>
                  </a:moveTo>
                  <a:cubicBezTo>
                    <a:pt x="3471" y="0"/>
                    <a:pt x="2872" y="95"/>
                    <a:pt x="2347" y="329"/>
                  </a:cubicBezTo>
                  <a:cubicBezTo>
                    <a:pt x="2090" y="444"/>
                    <a:pt x="1822" y="503"/>
                    <a:pt x="1563" y="503"/>
                  </a:cubicBezTo>
                  <a:cubicBezTo>
                    <a:pt x="1316" y="503"/>
                    <a:pt x="1078" y="449"/>
                    <a:pt x="864" y="340"/>
                  </a:cubicBezTo>
                  <a:lnTo>
                    <a:pt x="0" y="1130"/>
                  </a:lnTo>
                  <a:cubicBezTo>
                    <a:pt x="512" y="1546"/>
                    <a:pt x="1184" y="1759"/>
                    <a:pt x="1835" y="1791"/>
                  </a:cubicBezTo>
                  <a:cubicBezTo>
                    <a:pt x="1963" y="1799"/>
                    <a:pt x="2091" y="1804"/>
                    <a:pt x="2220" y="1804"/>
                  </a:cubicBezTo>
                  <a:cubicBezTo>
                    <a:pt x="2733" y="1804"/>
                    <a:pt x="3247" y="1729"/>
                    <a:pt x="3734" y="1524"/>
                  </a:cubicBezTo>
                  <a:lnTo>
                    <a:pt x="3734" y="1524"/>
                  </a:lnTo>
                  <a:cubicBezTo>
                    <a:pt x="3627" y="1578"/>
                    <a:pt x="3851" y="2527"/>
                    <a:pt x="3872" y="2644"/>
                  </a:cubicBezTo>
                  <a:cubicBezTo>
                    <a:pt x="4118" y="3572"/>
                    <a:pt x="4544" y="4383"/>
                    <a:pt x="5344" y="4927"/>
                  </a:cubicBezTo>
                  <a:cubicBezTo>
                    <a:pt x="6075" y="5431"/>
                    <a:pt x="6974" y="5707"/>
                    <a:pt x="7859" y="5707"/>
                  </a:cubicBezTo>
                  <a:cubicBezTo>
                    <a:pt x="7892" y="5707"/>
                    <a:pt x="7925" y="5707"/>
                    <a:pt x="7958" y="5706"/>
                  </a:cubicBezTo>
                  <a:cubicBezTo>
                    <a:pt x="8331" y="5685"/>
                    <a:pt x="8854" y="5610"/>
                    <a:pt x="9089" y="5279"/>
                  </a:cubicBezTo>
                  <a:cubicBezTo>
                    <a:pt x="8854" y="4991"/>
                    <a:pt x="8587" y="4724"/>
                    <a:pt x="8449" y="4372"/>
                  </a:cubicBezTo>
                  <a:cubicBezTo>
                    <a:pt x="8363" y="4116"/>
                    <a:pt x="8342" y="3850"/>
                    <a:pt x="8235" y="3594"/>
                  </a:cubicBezTo>
                  <a:cubicBezTo>
                    <a:pt x="7915" y="2804"/>
                    <a:pt x="7222" y="2218"/>
                    <a:pt x="6902" y="1418"/>
                  </a:cubicBezTo>
                  <a:cubicBezTo>
                    <a:pt x="6763" y="1087"/>
                    <a:pt x="6667" y="724"/>
                    <a:pt x="6475" y="404"/>
                  </a:cubicBezTo>
                  <a:cubicBezTo>
                    <a:pt x="6465" y="383"/>
                    <a:pt x="6454" y="372"/>
                    <a:pt x="6443" y="351"/>
                  </a:cubicBezTo>
                  <a:cubicBezTo>
                    <a:pt x="5678" y="145"/>
                    <a:pt x="4866" y="0"/>
                    <a:pt x="4096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082;p41"/>
            <p:cNvSpPr/>
            <p:nvPr/>
          </p:nvSpPr>
          <p:spPr>
            <a:xfrm>
              <a:off x="2377808" y="1878263"/>
              <a:ext cx="313812" cy="187647"/>
            </a:xfrm>
            <a:custGeom>
              <a:avLst/>
              <a:gdLst/>
              <a:ahLst/>
              <a:cxnLst/>
              <a:rect l="l" t="t" r="r" b="b"/>
              <a:pathLst>
                <a:path w="10392" h="6214" extrusionOk="0">
                  <a:moveTo>
                    <a:pt x="3247" y="1"/>
                  </a:moveTo>
                  <a:cubicBezTo>
                    <a:pt x="3085" y="1"/>
                    <a:pt x="2923" y="11"/>
                    <a:pt x="2764" y="36"/>
                  </a:cubicBezTo>
                  <a:cubicBezTo>
                    <a:pt x="2348" y="100"/>
                    <a:pt x="1942" y="292"/>
                    <a:pt x="1697" y="623"/>
                  </a:cubicBezTo>
                  <a:lnTo>
                    <a:pt x="1" y="1391"/>
                  </a:lnTo>
                  <a:cubicBezTo>
                    <a:pt x="705" y="1714"/>
                    <a:pt x="1475" y="1874"/>
                    <a:pt x="2245" y="1874"/>
                  </a:cubicBezTo>
                  <a:cubicBezTo>
                    <a:pt x="3178" y="1874"/>
                    <a:pt x="4111" y="1640"/>
                    <a:pt x="4929" y="1178"/>
                  </a:cubicBezTo>
                  <a:cubicBezTo>
                    <a:pt x="4961" y="2447"/>
                    <a:pt x="5111" y="3791"/>
                    <a:pt x="5889" y="4783"/>
                  </a:cubicBezTo>
                  <a:cubicBezTo>
                    <a:pt x="6670" y="5754"/>
                    <a:pt x="7972" y="6213"/>
                    <a:pt x="9228" y="6213"/>
                  </a:cubicBezTo>
                  <a:cubicBezTo>
                    <a:pt x="9242" y="6213"/>
                    <a:pt x="9257" y="6213"/>
                    <a:pt x="9271" y="6213"/>
                  </a:cubicBezTo>
                  <a:cubicBezTo>
                    <a:pt x="9431" y="6213"/>
                    <a:pt x="9602" y="6192"/>
                    <a:pt x="9751" y="6117"/>
                  </a:cubicBezTo>
                  <a:cubicBezTo>
                    <a:pt x="9975" y="5978"/>
                    <a:pt x="10082" y="5712"/>
                    <a:pt x="10146" y="5466"/>
                  </a:cubicBezTo>
                  <a:cubicBezTo>
                    <a:pt x="10348" y="4730"/>
                    <a:pt x="10391" y="3941"/>
                    <a:pt x="10199" y="3205"/>
                  </a:cubicBezTo>
                  <a:cubicBezTo>
                    <a:pt x="10018" y="2479"/>
                    <a:pt x="9591" y="1797"/>
                    <a:pt x="8972" y="1338"/>
                  </a:cubicBezTo>
                  <a:cubicBezTo>
                    <a:pt x="8375" y="900"/>
                    <a:pt x="7628" y="719"/>
                    <a:pt x="6903" y="559"/>
                  </a:cubicBezTo>
                  <a:cubicBezTo>
                    <a:pt x="5943" y="346"/>
                    <a:pt x="4972" y="186"/>
                    <a:pt x="4001" y="58"/>
                  </a:cubicBezTo>
                  <a:cubicBezTo>
                    <a:pt x="3749" y="25"/>
                    <a:pt x="3497" y="1"/>
                    <a:pt x="3247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083;p41"/>
            <p:cNvSpPr/>
            <p:nvPr/>
          </p:nvSpPr>
          <p:spPr>
            <a:xfrm>
              <a:off x="2462213" y="2506544"/>
              <a:ext cx="419443" cy="367624"/>
            </a:xfrm>
            <a:custGeom>
              <a:avLst/>
              <a:gdLst/>
              <a:ahLst/>
              <a:cxnLst/>
              <a:rect l="l" t="t" r="r" b="b"/>
              <a:pathLst>
                <a:path w="13890" h="12174" extrusionOk="0">
                  <a:moveTo>
                    <a:pt x="10230" y="0"/>
                  </a:moveTo>
                  <a:cubicBezTo>
                    <a:pt x="10198" y="0"/>
                    <a:pt x="10166" y="0"/>
                    <a:pt x="10135" y="1"/>
                  </a:cubicBezTo>
                  <a:cubicBezTo>
                    <a:pt x="9100" y="33"/>
                    <a:pt x="7617" y="652"/>
                    <a:pt x="6785" y="1228"/>
                  </a:cubicBezTo>
                  <a:cubicBezTo>
                    <a:pt x="6220" y="1612"/>
                    <a:pt x="6412" y="2017"/>
                    <a:pt x="6497" y="2625"/>
                  </a:cubicBezTo>
                  <a:cubicBezTo>
                    <a:pt x="6615" y="3532"/>
                    <a:pt x="6721" y="5004"/>
                    <a:pt x="6764" y="5911"/>
                  </a:cubicBezTo>
                  <a:cubicBezTo>
                    <a:pt x="4641" y="6231"/>
                    <a:pt x="2486" y="6892"/>
                    <a:pt x="332" y="7031"/>
                  </a:cubicBezTo>
                  <a:cubicBezTo>
                    <a:pt x="1" y="8588"/>
                    <a:pt x="246" y="9346"/>
                    <a:pt x="566" y="10935"/>
                  </a:cubicBezTo>
                  <a:cubicBezTo>
                    <a:pt x="673" y="10956"/>
                    <a:pt x="652" y="11266"/>
                    <a:pt x="758" y="11287"/>
                  </a:cubicBezTo>
                  <a:cubicBezTo>
                    <a:pt x="2061" y="11487"/>
                    <a:pt x="3322" y="12152"/>
                    <a:pt x="4633" y="12152"/>
                  </a:cubicBezTo>
                  <a:cubicBezTo>
                    <a:pt x="4654" y="12152"/>
                    <a:pt x="4674" y="12152"/>
                    <a:pt x="4695" y="12151"/>
                  </a:cubicBezTo>
                  <a:cubicBezTo>
                    <a:pt x="4754" y="12151"/>
                    <a:pt x="4814" y="12151"/>
                    <a:pt x="4873" y="12151"/>
                  </a:cubicBezTo>
                  <a:cubicBezTo>
                    <a:pt x="5489" y="12151"/>
                    <a:pt x="6115" y="12174"/>
                    <a:pt x="6739" y="12174"/>
                  </a:cubicBezTo>
                  <a:cubicBezTo>
                    <a:pt x="7390" y="12174"/>
                    <a:pt x="8039" y="12148"/>
                    <a:pt x="8674" y="12045"/>
                  </a:cubicBezTo>
                  <a:cubicBezTo>
                    <a:pt x="9932" y="11842"/>
                    <a:pt x="11266" y="11554"/>
                    <a:pt x="12461" y="11031"/>
                  </a:cubicBezTo>
                  <a:cubicBezTo>
                    <a:pt x="13431" y="10604"/>
                    <a:pt x="13741" y="9612"/>
                    <a:pt x="13815" y="8588"/>
                  </a:cubicBezTo>
                  <a:cubicBezTo>
                    <a:pt x="13858" y="8204"/>
                    <a:pt x="13858" y="7831"/>
                    <a:pt x="13858" y="7511"/>
                  </a:cubicBezTo>
                  <a:cubicBezTo>
                    <a:pt x="13890" y="6177"/>
                    <a:pt x="13741" y="4791"/>
                    <a:pt x="13517" y="3436"/>
                  </a:cubicBezTo>
                  <a:cubicBezTo>
                    <a:pt x="13442" y="3041"/>
                    <a:pt x="13378" y="2657"/>
                    <a:pt x="13314" y="2284"/>
                  </a:cubicBezTo>
                  <a:cubicBezTo>
                    <a:pt x="13165" y="1484"/>
                    <a:pt x="13229" y="524"/>
                    <a:pt x="12364" y="289"/>
                  </a:cubicBezTo>
                  <a:cubicBezTo>
                    <a:pt x="11744" y="106"/>
                    <a:pt x="10899" y="0"/>
                    <a:pt x="10230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084;p41"/>
            <p:cNvSpPr/>
            <p:nvPr/>
          </p:nvSpPr>
          <p:spPr>
            <a:xfrm>
              <a:off x="2283437" y="2344831"/>
              <a:ext cx="22256" cy="295513"/>
            </a:xfrm>
            <a:custGeom>
              <a:avLst/>
              <a:gdLst/>
              <a:ahLst/>
              <a:cxnLst/>
              <a:rect l="l" t="t" r="r" b="b"/>
              <a:pathLst>
                <a:path w="737" h="9786" extrusionOk="0">
                  <a:moveTo>
                    <a:pt x="704" y="1"/>
                  </a:moveTo>
                  <a:cubicBezTo>
                    <a:pt x="694" y="1"/>
                    <a:pt x="651" y="129"/>
                    <a:pt x="587" y="374"/>
                  </a:cubicBezTo>
                  <a:cubicBezTo>
                    <a:pt x="566" y="492"/>
                    <a:pt x="523" y="641"/>
                    <a:pt x="480" y="812"/>
                  </a:cubicBezTo>
                  <a:cubicBezTo>
                    <a:pt x="448" y="982"/>
                    <a:pt x="406" y="1185"/>
                    <a:pt x="363" y="1398"/>
                  </a:cubicBezTo>
                  <a:cubicBezTo>
                    <a:pt x="288" y="1836"/>
                    <a:pt x="203" y="2358"/>
                    <a:pt x="139" y="2956"/>
                  </a:cubicBezTo>
                  <a:cubicBezTo>
                    <a:pt x="86" y="3542"/>
                    <a:pt x="32" y="4193"/>
                    <a:pt x="22" y="4876"/>
                  </a:cubicBezTo>
                  <a:cubicBezTo>
                    <a:pt x="0" y="5559"/>
                    <a:pt x="22" y="6209"/>
                    <a:pt x="54" y="6796"/>
                  </a:cubicBezTo>
                  <a:cubicBezTo>
                    <a:pt x="96" y="7383"/>
                    <a:pt x="150" y="7916"/>
                    <a:pt x="214" y="8354"/>
                  </a:cubicBezTo>
                  <a:cubicBezTo>
                    <a:pt x="246" y="8588"/>
                    <a:pt x="288" y="8780"/>
                    <a:pt x="310" y="8962"/>
                  </a:cubicBezTo>
                  <a:cubicBezTo>
                    <a:pt x="342" y="9132"/>
                    <a:pt x="363" y="9282"/>
                    <a:pt x="395" y="9410"/>
                  </a:cubicBezTo>
                  <a:cubicBezTo>
                    <a:pt x="445" y="9648"/>
                    <a:pt x="476" y="9785"/>
                    <a:pt x="497" y="9785"/>
                  </a:cubicBezTo>
                  <a:cubicBezTo>
                    <a:pt x="499" y="9785"/>
                    <a:pt x="500" y="9784"/>
                    <a:pt x="502" y="9783"/>
                  </a:cubicBezTo>
                  <a:cubicBezTo>
                    <a:pt x="534" y="9783"/>
                    <a:pt x="459" y="9239"/>
                    <a:pt x="374" y="8343"/>
                  </a:cubicBezTo>
                  <a:cubicBezTo>
                    <a:pt x="342" y="7905"/>
                    <a:pt x="299" y="7372"/>
                    <a:pt x="267" y="6785"/>
                  </a:cubicBezTo>
                  <a:cubicBezTo>
                    <a:pt x="246" y="6199"/>
                    <a:pt x="235" y="5559"/>
                    <a:pt x="246" y="4876"/>
                  </a:cubicBezTo>
                  <a:cubicBezTo>
                    <a:pt x="256" y="4193"/>
                    <a:pt x="299" y="3564"/>
                    <a:pt x="352" y="2977"/>
                  </a:cubicBezTo>
                  <a:cubicBezTo>
                    <a:pt x="406" y="2390"/>
                    <a:pt x="459" y="1868"/>
                    <a:pt x="523" y="1420"/>
                  </a:cubicBezTo>
                  <a:cubicBezTo>
                    <a:pt x="640" y="545"/>
                    <a:pt x="736" y="1"/>
                    <a:pt x="704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085;p41"/>
            <p:cNvSpPr/>
            <p:nvPr/>
          </p:nvSpPr>
          <p:spPr>
            <a:xfrm>
              <a:off x="2273139" y="2369322"/>
              <a:ext cx="14525" cy="67371"/>
            </a:xfrm>
            <a:custGeom>
              <a:avLst/>
              <a:gdLst/>
              <a:ahLst/>
              <a:cxnLst/>
              <a:rect l="l" t="t" r="r" b="b"/>
              <a:pathLst>
                <a:path w="481" h="2231" extrusionOk="0">
                  <a:moveTo>
                    <a:pt x="180" y="0"/>
                  </a:moveTo>
                  <a:cubicBezTo>
                    <a:pt x="146" y="0"/>
                    <a:pt x="1" y="498"/>
                    <a:pt x="64" y="1131"/>
                  </a:cubicBezTo>
                  <a:cubicBezTo>
                    <a:pt x="148" y="1785"/>
                    <a:pt x="410" y="2230"/>
                    <a:pt x="437" y="2230"/>
                  </a:cubicBezTo>
                  <a:cubicBezTo>
                    <a:pt x="437" y="2230"/>
                    <a:pt x="437" y="2230"/>
                    <a:pt x="437" y="2230"/>
                  </a:cubicBezTo>
                  <a:cubicBezTo>
                    <a:pt x="480" y="2219"/>
                    <a:pt x="288" y="1739"/>
                    <a:pt x="224" y="1121"/>
                  </a:cubicBezTo>
                  <a:cubicBezTo>
                    <a:pt x="160" y="513"/>
                    <a:pt x="235" y="1"/>
                    <a:pt x="181" y="1"/>
                  </a:cubicBezTo>
                  <a:cubicBezTo>
                    <a:pt x="181" y="1"/>
                    <a:pt x="181" y="0"/>
                    <a:pt x="180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086;p41"/>
            <p:cNvSpPr/>
            <p:nvPr/>
          </p:nvSpPr>
          <p:spPr>
            <a:xfrm>
              <a:off x="2650350" y="2506544"/>
              <a:ext cx="219083" cy="132809"/>
            </a:xfrm>
            <a:custGeom>
              <a:avLst/>
              <a:gdLst/>
              <a:ahLst/>
              <a:cxnLst/>
              <a:rect l="l" t="t" r="r" b="b"/>
              <a:pathLst>
                <a:path w="7255" h="4398" extrusionOk="0">
                  <a:moveTo>
                    <a:pt x="4011" y="0"/>
                  </a:moveTo>
                  <a:cubicBezTo>
                    <a:pt x="3979" y="0"/>
                    <a:pt x="3947" y="0"/>
                    <a:pt x="3916" y="1"/>
                  </a:cubicBezTo>
                  <a:cubicBezTo>
                    <a:pt x="2881" y="33"/>
                    <a:pt x="1398" y="662"/>
                    <a:pt x="577" y="1228"/>
                  </a:cubicBezTo>
                  <a:cubicBezTo>
                    <a:pt x="1" y="1622"/>
                    <a:pt x="203" y="2017"/>
                    <a:pt x="278" y="2636"/>
                  </a:cubicBezTo>
                  <a:cubicBezTo>
                    <a:pt x="342" y="3180"/>
                    <a:pt x="374" y="3735"/>
                    <a:pt x="374" y="4300"/>
                  </a:cubicBezTo>
                  <a:cubicBezTo>
                    <a:pt x="941" y="4364"/>
                    <a:pt x="1510" y="4397"/>
                    <a:pt x="2075" y="4397"/>
                  </a:cubicBezTo>
                  <a:cubicBezTo>
                    <a:pt x="3884" y="4397"/>
                    <a:pt x="5662" y="4051"/>
                    <a:pt x="7255" y="3223"/>
                  </a:cubicBezTo>
                  <a:cubicBezTo>
                    <a:pt x="7201" y="2913"/>
                    <a:pt x="7148" y="2593"/>
                    <a:pt x="7095" y="2284"/>
                  </a:cubicBezTo>
                  <a:cubicBezTo>
                    <a:pt x="6945" y="1484"/>
                    <a:pt x="7020" y="524"/>
                    <a:pt x="6145" y="289"/>
                  </a:cubicBezTo>
                  <a:cubicBezTo>
                    <a:pt x="5524" y="106"/>
                    <a:pt x="4680" y="0"/>
                    <a:pt x="4011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087;p41"/>
            <p:cNvSpPr/>
            <p:nvPr/>
          </p:nvSpPr>
          <p:spPr>
            <a:xfrm>
              <a:off x="2619094" y="2314663"/>
              <a:ext cx="250669" cy="288930"/>
            </a:xfrm>
            <a:custGeom>
              <a:avLst/>
              <a:gdLst/>
              <a:ahLst/>
              <a:cxnLst/>
              <a:rect l="l" t="t" r="r" b="b"/>
              <a:pathLst>
                <a:path w="8301" h="9568" extrusionOk="0">
                  <a:moveTo>
                    <a:pt x="3086" y="1"/>
                  </a:moveTo>
                  <a:cubicBezTo>
                    <a:pt x="2509" y="1"/>
                    <a:pt x="1940" y="219"/>
                    <a:pt x="1473" y="733"/>
                  </a:cubicBezTo>
                  <a:cubicBezTo>
                    <a:pt x="1" y="2355"/>
                    <a:pt x="268" y="4904"/>
                    <a:pt x="588" y="6878"/>
                  </a:cubicBezTo>
                  <a:cubicBezTo>
                    <a:pt x="716" y="7774"/>
                    <a:pt x="865" y="8670"/>
                    <a:pt x="1014" y="9555"/>
                  </a:cubicBezTo>
                  <a:cubicBezTo>
                    <a:pt x="1207" y="9564"/>
                    <a:pt x="1400" y="9568"/>
                    <a:pt x="1594" y="9568"/>
                  </a:cubicBezTo>
                  <a:cubicBezTo>
                    <a:pt x="3880" y="9568"/>
                    <a:pt x="6186" y="8994"/>
                    <a:pt x="8300" y="8030"/>
                  </a:cubicBezTo>
                  <a:cubicBezTo>
                    <a:pt x="8066" y="6835"/>
                    <a:pt x="7682" y="5651"/>
                    <a:pt x="7287" y="4541"/>
                  </a:cubicBezTo>
                  <a:cubicBezTo>
                    <a:pt x="6849" y="3293"/>
                    <a:pt x="6252" y="2227"/>
                    <a:pt x="5399" y="1192"/>
                  </a:cubicBezTo>
                  <a:cubicBezTo>
                    <a:pt x="4818" y="484"/>
                    <a:pt x="3944" y="1"/>
                    <a:pt x="3086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088;p41"/>
            <p:cNvSpPr/>
            <p:nvPr/>
          </p:nvSpPr>
          <p:spPr>
            <a:xfrm>
              <a:off x="2628124" y="2314572"/>
              <a:ext cx="94730" cy="294758"/>
            </a:xfrm>
            <a:custGeom>
              <a:avLst/>
              <a:gdLst/>
              <a:ahLst/>
              <a:cxnLst/>
              <a:rect l="l" t="t" r="r" b="b"/>
              <a:pathLst>
                <a:path w="3137" h="9761" extrusionOk="0">
                  <a:moveTo>
                    <a:pt x="2870" y="0"/>
                  </a:moveTo>
                  <a:cubicBezTo>
                    <a:pt x="2817" y="0"/>
                    <a:pt x="2753" y="0"/>
                    <a:pt x="2668" y="11"/>
                  </a:cubicBezTo>
                  <a:cubicBezTo>
                    <a:pt x="2379" y="43"/>
                    <a:pt x="1953" y="150"/>
                    <a:pt x="1515" y="427"/>
                  </a:cubicBezTo>
                  <a:cubicBezTo>
                    <a:pt x="1281" y="566"/>
                    <a:pt x="1057" y="758"/>
                    <a:pt x="854" y="1003"/>
                  </a:cubicBezTo>
                  <a:cubicBezTo>
                    <a:pt x="662" y="1238"/>
                    <a:pt x="481" y="1536"/>
                    <a:pt x="363" y="1856"/>
                  </a:cubicBezTo>
                  <a:cubicBezTo>
                    <a:pt x="107" y="2507"/>
                    <a:pt x="43" y="3286"/>
                    <a:pt x="33" y="4064"/>
                  </a:cubicBezTo>
                  <a:cubicBezTo>
                    <a:pt x="1" y="5654"/>
                    <a:pt x="203" y="7094"/>
                    <a:pt x="374" y="8107"/>
                  </a:cubicBezTo>
                  <a:cubicBezTo>
                    <a:pt x="470" y="8619"/>
                    <a:pt x="555" y="9025"/>
                    <a:pt x="609" y="9324"/>
                  </a:cubicBezTo>
                  <a:cubicBezTo>
                    <a:pt x="683" y="9612"/>
                    <a:pt x="726" y="9761"/>
                    <a:pt x="737" y="9761"/>
                  </a:cubicBezTo>
                  <a:cubicBezTo>
                    <a:pt x="747" y="9761"/>
                    <a:pt x="726" y="9601"/>
                    <a:pt x="683" y="9313"/>
                  </a:cubicBezTo>
                  <a:cubicBezTo>
                    <a:pt x="630" y="8939"/>
                    <a:pt x="566" y="8534"/>
                    <a:pt x="502" y="8097"/>
                  </a:cubicBezTo>
                  <a:cubicBezTo>
                    <a:pt x="353" y="7073"/>
                    <a:pt x="161" y="5654"/>
                    <a:pt x="193" y="4064"/>
                  </a:cubicBezTo>
                  <a:cubicBezTo>
                    <a:pt x="203" y="3286"/>
                    <a:pt x="257" y="2539"/>
                    <a:pt x="502" y="1899"/>
                  </a:cubicBezTo>
                  <a:cubicBezTo>
                    <a:pt x="619" y="1579"/>
                    <a:pt x="779" y="1291"/>
                    <a:pt x="961" y="1067"/>
                  </a:cubicBezTo>
                  <a:cubicBezTo>
                    <a:pt x="1153" y="843"/>
                    <a:pt x="1366" y="651"/>
                    <a:pt x="1579" y="512"/>
                  </a:cubicBezTo>
                  <a:cubicBezTo>
                    <a:pt x="2006" y="224"/>
                    <a:pt x="2401" y="107"/>
                    <a:pt x="2700" y="64"/>
                  </a:cubicBezTo>
                  <a:cubicBezTo>
                    <a:pt x="2977" y="11"/>
                    <a:pt x="3137" y="32"/>
                    <a:pt x="3137" y="11"/>
                  </a:cubicBezTo>
                  <a:cubicBezTo>
                    <a:pt x="3137" y="11"/>
                    <a:pt x="3094" y="0"/>
                    <a:pt x="3020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089;p41"/>
            <p:cNvSpPr/>
            <p:nvPr/>
          </p:nvSpPr>
          <p:spPr>
            <a:xfrm>
              <a:off x="2646484" y="2527502"/>
              <a:ext cx="219415" cy="60576"/>
            </a:xfrm>
            <a:custGeom>
              <a:avLst/>
              <a:gdLst/>
              <a:ahLst/>
              <a:cxnLst/>
              <a:rect l="l" t="t" r="r" b="b"/>
              <a:pathLst>
                <a:path w="7266" h="2006" extrusionOk="0">
                  <a:moveTo>
                    <a:pt x="7159" y="0"/>
                  </a:moveTo>
                  <a:cubicBezTo>
                    <a:pt x="6999" y="75"/>
                    <a:pt x="6839" y="150"/>
                    <a:pt x="6668" y="214"/>
                  </a:cubicBezTo>
                  <a:cubicBezTo>
                    <a:pt x="5932" y="523"/>
                    <a:pt x="5100" y="822"/>
                    <a:pt x="4214" y="1056"/>
                  </a:cubicBezTo>
                  <a:cubicBezTo>
                    <a:pt x="3318" y="1302"/>
                    <a:pt x="2465" y="1472"/>
                    <a:pt x="1675" y="1590"/>
                  </a:cubicBezTo>
                  <a:cubicBezTo>
                    <a:pt x="1281" y="1643"/>
                    <a:pt x="907" y="1696"/>
                    <a:pt x="555" y="1728"/>
                  </a:cubicBezTo>
                  <a:cubicBezTo>
                    <a:pt x="385" y="1739"/>
                    <a:pt x="214" y="1760"/>
                    <a:pt x="54" y="1760"/>
                  </a:cubicBezTo>
                  <a:lnTo>
                    <a:pt x="1" y="1760"/>
                  </a:lnTo>
                  <a:lnTo>
                    <a:pt x="33" y="2006"/>
                  </a:lnTo>
                  <a:lnTo>
                    <a:pt x="75" y="2006"/>
                  </a:lnTo>
                  <a:cubicBezTo>
                    <a:pt x="246" y="2006"/>
                    <a:pt x="406" y="1995"/>
                    <a:pt x="598" y="1974"/>
                  </a:cubicBezTo>
                  <a:cubicBezTo>
                    <a:pt x="961" y="1963"/>
                    <a:pt x="1345" y="1910"/>
                    <a:pt x="1739" y="1867"/>
                  </a:cubicBezTo>
                  <a:cubicBezTo>
                    <a:pt x="2540" y="1760"/>
                    <a:pt x="3425" y="1600"/>
                    <a:pt x="4332" y="1355"/>
                  </a:cubicBezTo>
                  <a:cubicBezTo>
                    <a:pt x="5238" y="1099"/>
                    <a:pt x="6060" y="790"/>
                    <a:pt x="6807" y="470"/>
                  </a:cubicBezTo>
                  <a:cubicBezTo>
                    <a:pt x="6967" y="406"/>
                    <a:pt x="7116" y="342"/>
                    <a:pt x="7265" y="267"/>
                  </a:cubicBezTo>
                  <a:cubicBezTo>
                    <a:pt x="7201" y="192"/>
                    <a:pt x="7180" y="96"/>
                    <a:pt x="7159" y="0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090;p41"/>
            <p:cNvSpPr/>
            <p:nvPr/>
          </p:nvSpPr>
          <p:spPr>
            <a:xfrm>
              <a:off x="1927426" y="2040731"/>
              <a:ext cx="210748" cy="298381"/>
            </a:xfrm>
            <a:custGeom>
              <a:avLst/>
              <a:gdLst/>
              <a:ahLst/>
              <a:cxnLst/>
              <a:rect l="l" t="t" r="r" b="b"/>
              <a:pathLst>
                <a:path w="6979" h="9881" extrusionOk="0">
                  <a:moveTo>
                    <a:pt x="6199" y="0"/>
                  </a:moveTo>
                  <a:cubicBezTo>
                    <a:pt x="6192" y="0"/>
                    <a:pt x="6185" y="1"/>
                    <a:pt x="6178" y="1"/>
                  </a:cubicBezTo>
                  <a:lnTo>
                    <a:pt x="1207" y="203"/>
                  </a:lnTo>
                  <a:cubicBezTo>
                    <a:pt x="1176" y="202"/>
                    <a:pt x="1145" y="201"/>
                    <a:pt x="1116" y="201"/>
                  </a:cubicBezTo>
                  <a:cubicBezTo>
                    <a:pt x="1" y="201"/>
                    <a:pt x="183" y="1153"/>
                    <a:pt x="183" y="1153"/>
                  </a:cubicBezTo>
                  <a:lnTo>
                    <a:pt x="610" y="1430"/>
                  </a:lnTo>
                  <a:lnTo>
                    <a:pt x="1015" y="9207"/>
                  </a:lnTo>
                  <a:cubicBezTo>
                    <a:pt x="1036" y="9499"/>
                    <a:pt x="1292" y="9741"/>
                    <a:pt x="1583" y="9741"/>
                  </a:cubicBezTo>
                  <a:cubicBezTo>
                    <a:pt x="1589" y="9741"/>
                    <a:pt x="1596" y="9740"/>
                    <a:pt x="1602" y="9740"/>
                  </a:cubicBezTo>
                  <a:lnTo>
                    <a:pt x="6008" y="9559"/>
                  </a:lnTo>
                  <a:lnTo>
                    <a:pt x="6114" y="9879"/>
                  </a:lnTo>
                  <a:cubicBezTo>
                    <a:pt x="6116" y="9878"/>
                    <a:pt x="6119" y="9878"/>
                    <a:pt x="6124" y="9878"/>
                  </a:cubicBezTo>
                  <a:cubicBezTo>
                    <a:pt x="6142" y="9878"/>
                    <a:pt x="6178" y="9881"/>
                    <a:pt x="6226" y="9881"/>
                  </a:cubicBezTo>
                  <a:cubicBezTo>
                    <a:pt x="6461" y="9881"/>
                    <a:pt x="6976" y="9819"/>
                    <a:pt x="6968" y="9100"/>
                  </a:cubicBezTo>
                  <a:cubicBezTo>
                    <a:pt x="6978" y="9057"/>
                    <a:pt x="6978" y="9004"/>
                    <a:pt x="6978" y="8961"/>
                  </a:cubicBezTo>
                  <a:lnTo>
                    <a:pt x="6765" y="545"/>
                  </a:lnTo>
                  <a:cubicBezTo>
                    <a:pt x="6755" y="232"/>
                    <a:pt x="6499" y="0"/>
                    <a:pt x="6199" y="0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91;p41"/>
            <p:cNvSpPr/>
            <p:nvPr/>
          </p:nvSpPr>
          <p:spPr>
            <a:xfrm>
              <a:off x="1932288" y="2051029"/>
              <a:ext cx="194623" cy="294154"/>
            </a:xfrm>
            <a:custGeom>
              <a:avLst/>
              <a:gdLst/>
              <a:ahLst/>
              <a:cxnLst/>
              <a:rect l="l" t="t" r="r" b="b"/>
              <a:pathLst>
                <a:path w="6445" h="9741" extrusionOk="0">
                  <a:moveTo>
                    <a:pt x="5642" y="1"/>
                  </a:moveTo>
                  <a:cubicBezTo>
                    <a:pt x="5636" y="1"/>
                    <a:pt x="5629" y="1"/>
                    <a:pt x="5623" y="1"/>
                  </a:cubicBezTo>
                  <a:lnTo>
                    <a:pt x="566" y="204"/>
                  </a:lnTo>
                  <a:cubicBezTo>
                    <a:pt x="246" y="215"/>
                    <a:pt x="1" y="481"/>
                    <a:pt x="22" y="801"/>
                  </a:cubicBezTo>
                  <a:lnTo>
                    <a:pt x="470" y="9207"/>
                  </a:lnTo>
                  <a:cubicBezTo>
                    <a:pt x="481" y="9510"/>
                    <a:pt x="736" y="9741"/>
                    <a:pt x="1037" y="9741"/>
                  </a:cubicBezTo>
                  <a:cubicBezTo>
                    <a:pt x="1043" y="9741"/>
                    <a:pt x="1050" y="9741"/>
                    <a:pt x="1057" y="9741"/>
                  </a:cubicBezTo>
                  <a:lnTo>
                    <a:pt x="5900" y="9538"/>
                  </a:lnTo>
                  <a:cubicBezTo>
                    <a:pt x="6209" y="9527"/>
                    <a:pt x="6444" y="9271"/>
                    <a:pt x="6433" y="8951"/>
                  </a:cubicBezTo>
                  <a:lnTo>
                    <a:pt x="6209" y="556"/>
                  </a:lnTo>
                  <a:cubicBezTo>
                    <a:pt x="6209" y="253"/>
                    <a:pt x="5953" y="1"/>
                    <a:pt x="5642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92;p41"/>
            <p:cNvSpPr/>
            <p:nvPr/>
          </p:nvSpPr>
          <p:spPr>
            <a:xfrm>
              <a:off x="2008962" y="2076486"/>
              <a:ext cx="26453" cy="25849"/>
            </a:xfrm>
            <a:custGeom>
              <a:avLst/>
              <a:gdLst/>
              <a:ahLst/>
              <a:cxnLst/>
              <a:rect l="l" t="t" r="r" b="b"/>
              <a:pathLst>
                <a:path w="876" h="856" extrusionOk="0">
                  <a:moveTo>
                    <a:pt x="427" y="1"/>
                  </a:moveTo>
                  <a:cubicBezTo>
                    <a:pt x="182" y="22"/>
                    <a:pt x="1" y="204"/>
                    <a:pt x="11" y="449"/>
                  </a:cubicBezTo>
                  <a:cubicBezTo>
                    <a:pt x="22" y="672"/>
                    <a:pt x="195" y="856"/>
                    <a:pt x="413" y="856"/>
                  </a:cubicBezTo>
                  <a:cubicBezTo>
                    <a:pt x="425" y="856"/>
                    <a:pt x="437" y="855"/>
                    <a:pt x="449" y="854"/>
                  </a:cubicBezTo>
                  <a:cubicBezTo>
                    <a:pt x="694" y="844"/>
                    <a:pt x="875" y="662"/>
                    <a:pt x="865" y="417"/>
                  </a:cubicBezTo>
                  <a:cubicBezTo>
                    <a:pt x="865" y="182"/>
                    <a:pt x="662" y="1"/>
                    <a:pt x="427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93;p41"/>
            <p:cNvSpPr/>
            <p:nvPr/>
          </p:nvSpPr>
          <p:spPr>
            <a:xfrm>
              <a:off x="1967741" y="2119942"/>
              <a:ext cx="160771" cy="278723"/>
            </a:xfrm>
            <a:custGeom>
              <a:avLst/>
              <a:gdLst/>
              <a:ahLst/>
              <a:cxnLst/>
              <a:rect l="l" t="t" r="r" b="b"/>
              <a:pathLst>
                <a:path w="5324" h="9230" extrusionOk="0">
                  <a:moveTo>
                    <a:pt x="1390" y="0"/>
                  </a:moveTo>
                  <a:cubicBezTo>
                    <a:pt x="1383" y="0"/>
                    <a:pt x="1374" y="1"/>
                    <a:pt x="1366" y="2"/>
                  </a:cubicBezTo>
                  <a:cubicBezTo>
                    <a:pt x="1184" y="34"/>
                    <a:pt x="950" y="215"/>
                    <a:pt x="832" y="343"/>
                  </a:cubicBezTo>
                  <a:cubicBezTo>
                    <a:pt x="534" y="631"/>
                    <a:pt x="331" y="1069"/>
                    <a:pt x="224" y="1474"/>
                  </a:cubicBezTo>
                  <a:cubicBezTo>
                    <a:pt x="54" y="2125"/>
                    <a:pt x="86" y="2829"/>
                    <a:pt x="150" y="3512"/>
                  </a:cubicBezTo>
                  <a:cubicBezTo>
                    <a:pt x="310" y="5378"/>
                    <a:pt x="0" y="7256"/>
                    <a:pt x="203" y="9123"/>
                  </a:cubicBezTo>
                  <a:lnTo>
                    <a:pt x="5206" y="9229"/>
                  </a:lnTo>
                  <a:cubicBezTo>
                    <a:pt x="5323" y="8323"/>
                    <a:pt x="5142" y="7459"/>
                    <a:pt x="4907" y="6595"/>
                  </a:cubicBezTo>
                  <a:cubicBezTo>
                    <a:pt x="4683" y="5752"/>
                    <a:pt x="4235" y="4920"/>
                    <a:pt x="4310" y="4034"/>
                  </a:cubicBezTo>
                  <a:cubicBezTo>
                    <a:pt x="4353" y="3608"/>
                    <a:pt x="4523" y="3202"/>
                    <a:pt x="4587" y="2776"/>
                  </a:cubicBezTo>
                  <a:cubicBezTo>
                    <a:pt x="4609" y="2722"/>
                    <a:pt x="4609" y="2669"/>
                    <a:pt x="4577" y="2637"/>
                  </a:cubicBezTo>
                  <a:cubicBezTo>
                    <a:pt x="4550" y="2584"/>
                    <a:pt x="4495" y="2564"/>
                    <a:pt x="4434" y="2564"/>
                  </a:cubicBezTo>
                  <a:cubicBezTo>
                    <a:pt x="4397" y="2564"/>
                    <a:pt x="4357" y="2571"/>
                    <a:pt x="4321" y="2584"/>
                  </a:cubicBezTo>
                  <a:cubicBezTo>
                    <a:pt x="4022" y="2669"/>
                    <a:pt x="3777" y="2925"/>
                    <a:pt x="3627" y="3202"/>
                  </a:cubicBezTo>
                  <a:cubicBezTo>
                    <a:pt x="3489" y="3490"/>
                    <a:pt x="3403" y="3810"/>
                    <a:pt x="3329" y="4109"/>
                  </a:cubicBezTo>
                  <a:cubicBezTo>
                    <a:pt x="3275" y="4354"/>
                    <a:pt x="3201" y="4610"/>
                    <a:pt x="3147" y="4845"/>
                  </a:cubicBezTo>
                  <a:cubicBezTo>
                    <a:pt x="3030" y="4237"/>
                    <a:pt x="3041" y="3597"/>
                    <a:pt x="3147" y="2968"/>
                  </a:cubicBezTo>
                  <a:cubicBezTo>
                    <a:pt x="3201" y="2669"/>
                    <a:pt x="3275" y="2349"/>
                    <a:pt x="3414" y="2082"/>
                  </a:cubicBezTo>
                  <a:cubicBezTo>
                    <a:pt x="3542" y="1847"/>
                    <a:pt x="3670" y="1634"/>
                    <a:pt x="3670" y="1346"/>
                  </a:cubicBezTo>
                  <a:cubicBezTo>
                    <a:pt x="3670" y="1239"/>
                    <a:pt x="3617" y="1122"/>
                    <a:pt x="3521" y="1122"/>
                  </a:cubicBezTo>
                  <a:cubicBezTo>
                    <a:pt x="3489" y="1122"/>
                    <a:pt x="3457" y="1154"/>
                    <a:pt x="3435" y="1175"/>
                  </a:cubicBezTo>
                  <a:cubicBezTo>
                    <a:pt x="2987" y="1527"/>
                    <a:pt x="2699" y="2018"/>
                    <a:pt x="2496" y="2541"/>
                  </a:cubicBezTo>
                  <a:cubicBezTo>
                    <a:pt x="2294" y="3053"/>
                    <a:pt x="2208" y="3618"/>
                    <a:pt x="2112" y="4162"/>
                  </a:cubicBezTo>
                  <a:cubicBezTo>
                    <a:pt x="2006" y="3693"/>
                    <a:pt x="1942" y="3192"/>
                    <a:pt x="2016" y="2722"/>
                  </a:cubicBezTo>
                  <a:cubicBezTo>
                    <a:pt x="2112" y="2189"/>
                    <a:pt x="2240" y="1666"/>
                    <a:pt x="2390" y="1165"/>
                  </a:cubicBezTo>
                  <a:cubicBezTo>
                    <a:pt x="2443" y="994"/>
                    <a:pt x="2571" y="535"/>
                    <a:pt x="2283" y="471"/>
                  </a:cubicBezTo>
                  <a:cubicBezTo>
                    <a:pt x="2271" y="468"/>
                    <a:pt x="2258" y="466"/>
                    <a:pt x="2246" y="466"/>
                  </a:cubicBezTo>
                  <a:cubicBezTo>
                    <a:pt x="2143" y="466"/>
                    <a:pt x="2051" y="579"/>
                    <a:pt x="1984" y="674"/>
                  </a:cubicBezTo>
                  <a:cubicBezTo>
                    <a:pt x="1686" y="1175"/>
                    <a:pt x="1472" y="1751"/>
                    <a:pt x="1366" y="2338"/>
                  </a:cubicBezTo>
                  <a:cubicBezTo>
                    <a:pt x="1238" y="2968"/>
                    <a:pt x="1238" y="3608"/>
                    <a:pt x="1238" y="4248"/>
                  </a:cubicBezTo>
                  <a:cubicBezTo>
                    <a:pt x="790" y="3096"/>
                    <a:pt x="854" y="1719"/>
                    <a:pt x="1323" y="589"/>
                  </a:cubicBezTo>
                  <a:cubicBezTo>
                    <a:pt x="1385" y="444"/>
                    <a:pt x="1617" y="0"/>
                    <a:pt x="1390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94;p41"/>
            <p:cNvSpPr/>
            <p:nvPr/>
          </p:nvSpPr>
          <p:spPr>
            <a:xfrm>
              <a:off x="2331423" y="2710143"/>
              <a:ext cx="328609" cy="164576"/>
            </a:xfrm>
            <a:custGeom>
              <a:avLst/>
              <a:gdLst/>
              <a:ahLst/>
              <a:cxnLst/>
              <a:rect l="l" t="t" r="r" b="b"/>
              <a:pathLst>
                <a:path w="10882" h="5450" extrusionOk="0">
                  <a:moveTo>
                    <a:pt x="7265" y="1"/>
                  </a:moveTo>
                  <a:cubicBezTo>
                    <a:pt x="6657" y="86"/>
                    <a:pt x="6028" y="75"/>
                    <a:pt x="5420" y="161"/>
                  </a:cubicBezTo>
                  <a:cubicBezTo>
                    <a:pt x="4791" y="235"/>
                    <a:pt x="4151" y="289"/>
                    <a:pt x="3510" y="321"/>
                  </a:cubicBezTo>
                  <a:cubicBezTo>
                    <a:pt x="3265" y="331"/>
                    <a:pt x="417" y="449"/>
                    <a:pt x="652" y="961"/>
                  </a:cubicBezTo>
                  <a:cubicBezTo>
                    <a:pt x="700" y="1057"/>
                    <a:pt x="833" y="1089"/>
                    <a:pt x="997" y="1089"/>
                  </a:cubicBezTo>
                  <a:cubicBezTo>
                    <a:pt x="1305" y="1089"/>
                    <a:pt x="1718" y="975"/>
                    <a:pt x="1857" y="961"/>
                  </a:cubicBezTo>
                  <a:cubicBezTo>
                    <a:pt x="2129" y="934"/>
                    <a:pt x="2401" y="921"/>
                    <a:pt x="2674" y="921"/>
                  </a:cubicBezTo>
                  <a:cubicBezTo>
                    <a:pt x="2948" y="921"/>
                    <a:pt x="3222" y="934"/>
                    <a:pt x="3500" y="961"/>
                  </a:cubicBezTo>
                  <a:cubicBezTo>
                    <a:pt x="2817" y="1228"/>
                    <a:pt x="2081" y="1281"/>
                    <a:pt x="1388" y="1462"/>
                  </a:cubicBezTo>
                  <a:cubicBezTo>
                    <a:pt x="940" y="1580"/>
                    <a:pt x="374" y="1729"/>
                    <a:pt x="97" y="2145"/>
                  </a:cubicBezTo>
                  <a:cubicBezTo>
                    <a:pt x="44" y="2220"/>
                    <a:pt x="1" y="2348"/>
                    <a:pt x="86" y="2401"/>
                  </a:cubicBezTo>
                  <a:cubicBezTo>
                    <a:pt x="105" y="2413"/>
                    <a:pt x="131" y="2419"/>
                    <a:pt x="160" y="2419"/>
                  </a:cubicBezTo>
                  <a:cubicBezTo>
                    <a:pt x="181" y="2419"/>
                    <a:pt x="203" y="2416"/>
                    <a:pt x="225" y="2412"/>
                  </a:cubicBezTo>
                  <a:cubicBezTo>
                    <a:pt x="1267" y="2211"/>
                    <a:pt x="2225" y="1766"/>
                    <a:pt x="3292" y="1766"/>
                  </a:cubicBezTo>
                  <a:cubicBezTo>
                    <a:pt x="3361" y="1766"/>
                    <a:pt x="3430" y="1768"/>
                    <a:pt x="3500" y="1772"/>
                  </a:cubicBezTo>
                  <a:cubicBezTo>
                    <a:pt x="2881" y="1953"/>
                    <a:pt x="2252" y="2145"/>
                    <a:pt x="1665" y="2412"/>
                  </a:cubicBezTo>
                  <a:cubicBezTo>
                    <a:pt x="1164" y="2646"/>
                    <a:pt x="566" y="2934"/>
                    <a:pt x="257" y="3414"/>
                  </a:cubicBezTo>
                  <a:cubicBezTo>
                    <a:pt x="214" y="3478"/>
                    <a:pt x="161" y="3553"/>
                    <a:pt x="161" y="3649"/>
                  </a:cubicBezTo>
                  <a:cubicBezTo>
                    <a:pt x="165" y="3778"/>
                    <a:pt x="229" y="3822"/>
                    <a:pt x="316" y="3822"/>
                  </a:cubicBezTo>
                  <a:cubicBezTo>
                    <a:pt x="474" y="3822"/>
                    <a:pt x="708" y="3676"/>
                    <a:pt x="790" y="3628"/>
                  </a:cubicBezTo>
                  <a:cubicBezTo>
                    <a:pt x="1174" y="3340"/>
                    <a:pt x="1590" y="3116"/>
                    <a:pt x="2028" y="2956"/>
                  </a:cubicBezTo>
                  <a:cubicBezTo>
                    <a:pt x="2420" y="2819"/>
                    <a:pt x="2861" y="2696"/>
                    <a:pt x="3283" y="2696"/>
                  </a:cubicBezTo>
                  <a:cubicBezTo>
                    <a:pt x="3389" y="2696"/>
                    <a:pt x="3493" y="2704"/>
                    <a:pt x="3596" y="2721"/>
                  </a:cubicBezTo>
                  <a:cubicBezTo>
                    <a:pt x="2742" y="2988"/>
                    <a:pt x="1537" y="3201"/>
                    <a:pt x="1057" y="4076"/>
                  </a:cubicBezTo>
                  <a:cubicBezTo>
                    <a:pt x="1004" y="4172"/>
                    <a:pt x="961" y="4289"/>
                    <a:pt x="1014" y="4374"/>
                  </a:cubicBezTo>
                  <a:cubicBezTo>
                    <a:pt x="1054" y="4430"/>
                    <a:pt x="1122" y="4461"/>
                    <a:pt x="1194" y="4461"/>
                  </a:cubicBezTo>
                  <a:cubicBezTo>
                    <a:pt x="1219" y="4461"/>
                    <a:pt x="1245" y="4458"/>
                    <a:pt x="1270" y="4449"/>
                  </a:cubicBezTo>
                  <a:cubicBezTo>
                    <a:pt x="1366" y="4438"/>
                    <a:pt x="1441" y="4374"/>
                    <a:pt x="1516" y="4332"/>
                  </a:cubicBezTo>
                  <a:cubicBezTo>
                    <a:pt x="2012" y="4011"/>
                    <a:pt x="2598" y="3851"/>
                    <a:pt x="3196" y="3851"/>
                  </a:cubicBezTo>
                  <a:cubicBezTo>
                    <a:pt x="3216" y="3851"/>
                    <a:pt x="3235" y="3851"/>
                    <a:pt x="3254" y="3852"/>
                  </a:cubicBezTo>
                  <a:cubicBezTo>
                    <a:pt x="3532" y="3862"/>
                    <a:pt x="3852" y="3873"/>
                    <a:pt x="4097" y="4012"/>
                  </a:cubicBezTo>
                  <a:cubicBezTo>
                    <a:pt x="4375" y="4172"/>
                    <a:pt x="4641" y="4396"/>
                    <a:pt x="4919" y="4566"/>
                  </a:cubicBezTo>
                  <a:cubicBezTo>
                    <a:pt x="6038" y="5298"/>
                    <a:pt x="7435" y="5450"/>
                    <a:pt x="8811" y="5450"/>
                  </a:cubicBezTo>
                  <a:cubicBezTo>
                    <a:pt x="9521" y="5450"/>
                    <a:pt x="10225" y="5410"/>
                    <a:pt x="10882" y="5388"/>
                  </a:cubicBezTo>
                  <a:lnTo>
                    <a:pt x="7265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95;p41"/>
            <p:cNvSpPr/>
            <p:nvPr/>
          </p:nvSpPr>
          <p:spPr>
            <a:xfrm>
              <a:off x="1275136" y="2275254"/>
              <a:ext cx="672317" cy="523836"/>
            </a:xfrm>
            <a:custGeom>
              <a:avLst/>
              <a:gdLst/>
              <a:ahLst/>
              <a:cxnLst/>
              <a:rect l="l" t="t" r="r" b="b"/>
              <a:pathLst>
                <a:path w="22264" h="17347" extrusionOk="0">
                  <a:moveTo>
                    <a:pt x="3115" y="1"/>
                  </a:moveTo>
                  <a:cubicBezTo>
                    <a:pt x="1387" y="1"/>
                    <a:pt x="0" y="1377"/>
                    <a:pt x="0" y="3105"/>
                  </a:cubicBezTo>
                  <a:lnTo>
                    <a:pt x="0" y="14242"/>
                  </a:lnTo>
                  <a:cubicBezTo>
                    <a:pt x="0" y="15959"/>
                    <a:pt x="1387" y="17346"/>
                    <a:pt x="3115" y="17346"/>
                  </a:cubicBezTo>
                  <a:lnTo>
                    <a:pt x="16268" y="17346"/>
                  </a:lnTo>
                  <a:cubicBezTo>
                    <a:pt x="17996" y="17346"/>
                    <a:pt x="19383" y="15959"/>
                    <a:pt x="19383" y="14242"/>
                  </a:cubicBezTo>
                  <a:lnTo>
                    <a:pt x="19383" y="6956"/>
                  </a:lnTo>
                  <a:lnTo>
                    <a:pt x="22103" y="4268"/>
                  </a:lnTo>
                  <a:cubicBezTo>
                    <a:pt x="22263" y="4140"/>
                    <a:pt x="22167" y="3905"/>
                    <a:pt x="21965" y="3905"/>
                  </a:cubicBezTo>
                  <a:lnTo>
                    <a:pt x="19394" y="3905"/>
                  </a:lnTo>
                  <a:lnTo>
                    <a:pt x="19394" y="3105"/>
                  </a:lnTo>
                  <a:cubicBezTo>
                    <a:pt x="19394" y="1387"/>
                    <a:pt x="18007" y="1"/>
                    <a:pt x="16289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96;p41"/>
            <p:cNvSpPr/>
            <p:nvPr/>
          </p:nvSpPr>
          <p:spPr>
            <a:xfrm>
              <a:off x="1336983" y="2323903"/>
              <a:ext cx="154974" cy="221982"/>
            </a:xfrm>
            <a:custGeom>
              <a:avLst/>
              <a:gdLst/>
              <a:ahLst/>
              <a:cxnLst/>
              <a:rect l="l" t="t" r="r" b="b"/>
              <a:pathLst>
                <a:path w="5132" h="7351" extrusionOk="0">
                  <a:moveTo>
                    <a:pt x="448" y="1"/>
                  </a:moveTo>
                  <a:cubicBezTo>
                    <a:pt x="192" y="1"/>
                    <a:pt x="0" y="203"/>
                    <a:pt x="0" y="449"/>
                  </a:cubicBezTo>
                  <a:lnTo>
                    <a:pt x="0" y="6892"/>
                  </a:lnTo>
                  <a:cubicBezTo>
                    <a:pt x="0" y="7148"/>
                    <a:pt x="192" y="7350"/>
                    <a:pt x="448" y="7350"/>
                  </a:cubicBezTo>
                  <a:lnTo>
                    <a:pt x="4673" y="7350"/>
                  </a:lnTo>
                  <a:cubicBezTo>
                    <a:pt x="4929" y="7350"/>
                    <a:pt x="5131" y="7148"/>
                    <a:pt x="5131" y="6892"/>
                  </a:cubicBezTo>
                  <a:lnTo>
                    <a:pt x="5131" y="449"/>
                  </a:lnTo>
                  <a:cubicBezTo>
                    <a:pt x="5131" y="203"/>
                    <a:pt x="4929" y="1"/>
                    <a:pt x="4673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97;p41"/>
            <p:cNvSpPr/>
            <p:nvPr/>
          </p:nvSpPr>
          <p:spPr>
            <a:xfrm>
              <a:off x="1517389" y="2337765"/>
              <a:ext cx="20323" cy="28688"/>
            </a:xfrm>
            <a:custGeom>
              <a:avLst/>
              <a:gdLst/>
              <a:ahLst/>
              <a:cxnLst/>
              <a:rect l="l" t="t" r="r" b="b"/>
              <a:pathLst>
                <a:path w="673" h="950" extrusionOk="0">
                  <a:moveTo>
                    <a:pt x="0" y="0"/>
                  </a:moveTo>
                  <a:lnTo>
                    <a:pt x="0" y="555"/>
                  </a:lnTo>
                  <a:cubicBezTo>
                    <a:pt x="0" y="843"/>
                    <a:pt x="139" y="950"/>
                    <a:pt x="331" y="950"/>
                  </a:cubicBezTo>
                  <a:cubicBezTo>
                    <a:pt x="534" y="950"/>
                    <a:pt x="672" y="832"/>
                    <a:pt x="672" y="555"/>
                  </a:cubicBezTo>
                  <a:lnTo>
                    <a:pt x="672" y="22"/>
                  </a:lnTo>
                  <a:lnTo>
                    <a:pt x="555" y="22"/>
                  </a:lnTo>
                  <a:lnTo>
                    <a:pt x="555" y="566"/>
                  </a:lnTo>
                  <a:cubicBezTo>
                    <a:pt x="555" y="768"/>
                    <a:pt x="459" y="864"/>
                    <a:pt x="331" y="864"/>
                  </a:cubicBezTo>
                  <a:cubicBezTo>
                    <a:pt x="213" y="864"/>
                    <a:pt x="117" y="779"/>
                    <a:pt x="117" y="566"/>
                  </a:cubicBezTo>
                  <a:lnTo>
                    <a:pt x="117" y="22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98;p41"/>
            <p:cNvSpPr/>
            <p:nvPr/>
          </p:nvSpPr>
          <p:spPr>
            <a:xfrm>
              <a:off x="1544115" y="2338399"/>
              <a:ext cx="18390" cy="28053"/>
            </a:xfrm>
            <a:custGeom>
              <a:avLst/>
              <a:gdLst/>
              <a:ahLst/>
              <a:cxnLst/>
              <a:rect l="l" t="t" r="r" b="b"/>
              <a:pathLst>
                <a:path w="609" h="929" extrusionOk="0">
                  <a:moveTo>
                    <a:pt x="257" y="86"/>
                  </a:moveTo>
                  <a:cubicBezTo>
                    <a:pt x="395" y="86"/>
                    <a:pt x="470" y="150"/>
                    <a:pt x="470" y="267"/>
                  </a:cubicBezTo>
                  <a:cubicBezTo>
                    <a:pt x="470" y="374"/>
                    <a:pt x="395" y="438"/>
                    <a:pt x="257" y="438"/>
                  </a:cubicBezTo>
                  <a:lnTo>
                    <a:pt x="139" y="438"/>
                  </a:lnTo>
                  <a:lnTo>
                    <a:pt x="139" y="107"/>
                  </a:lnTo>
                  <a:cubicBezTo>
                    <a:pt x="161" y="86"/>
                    <a:pt x="203" y="86"/>
                    <a:pt x="257" y="86"/>
                  </a:cubicBezTo>
                  <a:close/>
                  <a:moveTo>
                    <a:pt x="246" y="1"/>
                  </a:moveTo>
                  <a:cubicBezTo>
                    <a:pt x="161" y="1"/>
                    <a:pt x="86" y="1"/>
                    <a:pt x="22" y="11"/>
                  </a:cubicBezTo>
                  <a:lnTo>
                    <a:pt x="1" y="11"/>
                  </a:lnTo>
                  <a:lnTo>
                    <a:pt x="1" y="929"/>
                  </a:lnTo>
                  <a:lnTo>
                    <a:pt x="129" y="929"/>
                  </a:lnTo>
                  <a:lnTo>
                    <a:pt x="129" y="534"/>
                  </a:lnTo>
                  <a:lnTo>
                    <a:pt x="235" y="534"/>
                  </a:lnTo>
                  <a:cubicBezTo>
                    <a:pt x="342" y="534"/>
                    <a:pt x="395" y="577"/>
                    <a:pt x="417" y="705"/>
                  </a:cubicBezTo>
                  <a:cubicBezTo>
                    <a:pt x="449" y="822"/>
                    <a:pt x="470" y="907"/>
                    <a:pt x="481" y="929"/>
                  </a:cubicBezTo>
                  <a:lnTo>
                    <a:pt x="609" y="929"/>
                  </a:lnTo>
                  <a:cubicBezTo>
                    <a:pt x="587" y="897"/>
                    <a:pt x="566" y="811"/>
                    <a:pt x="534" y="683"/>
                  </a:cubicBezTo>
                  <a:cubicBezTo>
                    <a:pt x="523" y="587"/>
                    <a:pt x="470" y="523"/>
                    <a:pt x="406" y="491"/>
                  </a:cubicBezTo>
                  <a:cubicBezTo>
                    <a:pt x="502" y="449"/>
                    <a:pt x="577" y="374"/>
                    <a:pt x="577" y="257"/>
                  </a:cubicBezTo>
                  <a:cubicBezTo>
                    <a:pt x="577" y="182"/>
                    <a:pt x="555" y="118"/>
                    <a:pt x="513" y="75"/>
                  </a:cubicBezTo>
                  <a:cubicBezTo>
                    <a:pt x="459" y="22"/>
                    <a:pt x="374" y="1"/>
                    <a:pt x="246" y="1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99;p41"/>
            <p:cNvSpPr/>
            <p:nvPr/>
          </p:nvSpPr>
          <p:spPr>
            <a:xfrm>
              <a:off x="1566009" y="2337765"/>
              <a:ext cx="22920" cy="28688"/>
            </a:xfrm>
            <a:custGeom>
              <a:avLst/>
              <a:gdLst/>
              <a:ahLst/>
              <a:cxnLst/>
              <a:rect l="l" t="t" r="r" b="b"/>
              <a:pathLst>
                <a:path w="759" h="950" extrusionOk="0">
                  <a:moveTo>
                    <a:pt x="492" y="0"/>
                  </a:moveTo>
                  <a:cubicBezTo>
                    <a:pt x="182" y="0"/>
                    <a:pt x="1" y="203"/>
                    <a:pt x="1" y="491"/>
                  </a:cubicBezTo>
                  <a:cubicBezTo>
                    <a:pt x="1" y="630"/>
                    <a:pt x="54" y="758"/>
                    <a:pt x="129" y="832"/>
                  </a:cubicBezTo>
                  <a:cubicBezTo>
                    <a:pt x="225" y="918"/>
                    <a:pt x="342" y="950"/>
                    <a:pt x="481" y="950"/>
                  </a:cubicBezTo>
                  <a:cubicBezTo>
                    <a:pt x="598" y="950"/>
                    <a:pt x="705" y="918"/>
                    <a:pt x="758" y="896"/>
                  </a:cubicBezTo>
                  <a:lnTo>
                    <a:pt x="758" y="459"/>
                  </a:lnTo>
                  <a:lnTo>
                    <a:pt x="449" y="459"/>
                  </a:lnTo>
                  <a:lnTo>
                    <a:pt x="449" y="534"/>
                  </a:lnTo>
                  <a:lnTo>
                    <a:pt x="641" y="534"/>
                  </a:lnTo>
                  <a:lnTo>
                    <a:pt x="641" y="822"/>
                  </a:lnTo>
                  <a:cubicBezTo>
                    <a:pt x="609" y="832"/>
                    <a:pt x="556" y="843"/>
                    <a:pt x="481" y="843"/>
                  </a:cubicBezTo>
                  <a:cubicBezTo>
                    <a:pt x="268" y="843"/>
                    <a:pt x="118" y="715"/>
                    <a:pt x="118" y="470"/>
                  </a:cubicBezTo>
                  <a:cubicBezTo>
                    <a:pt x="118" y="235"/>
                    <a:pt x="268" y="96"/>
                    <a:pt x="492" y="96"/>
                  </a:cubicBezTo>
                  <a:cubicBezTo>
                    <a:pt x="588" y="96"/>
                    <a:pt x="641" y="107"/>
                    <a:pt x="694" y="139"/>
                  </a:cubicBezTo>
                  <a:lnTo>
                    <a:pt x="716" y="43"/>
                  </a:lnTo>
                  <a:cubicBezTo>
                    <a:pt x="684" y="32"/>
                    <a:pt x="598" y="0"/>
                    <a:pt x="492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100;p41"/>
            <p:cNvSpPr/>
            <p:nvPr/>
          </p:nvSpPr>
          <p:spPr>
            <a:xfrm>
              <a:off x="1595332" y="2338731"/>
              <a:ext cx="15823" cy="27721"/>
            </a:xfrm>
            <a:custGeom>
              <a:avLst/>
              <a:gdLst/>
              <a:ahLst/>
              <a:cxnLst/>
              <a:rect l="l" t="t" r="r" b="b"/>
              <a:pathLst>
                <a:path w="524" h="918" extrusionOk="0">
                  <a:moveTo>
                    <a:pt x="1" y="0"/>
                  </a:moveTo>
                  <a:lnTo>
                    <a:pt x="1" y="918"/>
                  </a:lnTo>
                  <a:lnTo>
                    <a:pt x="523" y="918"/>
                  </a:lnTo>
                  <a:lnTo>
                    <a:pt x="523" y="811"/>
                  </a:lnTo>
                  <a:lnTo>
                    <a:pt x="118" y="811"/>
                  </a:lnTo>
                  <a:lnTo>
                    <a:pt x="118" y="480"/>
                  </a:lnTo>
                  <a:lnTo>
                    <a:pt x="481" y="480"/>
                  </a:lnTo>
                  <a:lnTo>
                    <a:pt x="481" y="406"/>
                  </a:lnTo>
                  <a:lnTo>
                    <a:pt x="118" y="406"/>
                  </a:lnTo>
                  <a:lnTo>
                    <a:pt x="118" y="107"/>
                  </a:lnTo>
                  <a:lnTo>
                    <a:pt x="491" y="107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1;p41"/>
            <p:cNvSpPr/>
            <p:nvPr/>
          </p:nvSpPr>
          <p:spPr>
            <a:xfrm>
              <a:off x="1616592" y="2338399"/>
              <a:ext cx="20655" cy="28053"/>
            </a:xfrm>
            <a:custGeom>
              <a:avLst/>
              <a:gdLst/>
              <a:ahLst/>
              <a:cxnLst/>
              <a:rect l="l" t="t" r="r" b="b"/>
              <a:pathLst>
                <a:path w="684" h="929" extrusionOk="0">
                  <a:moveTo>
                    <a:pt x="1" y="1"/>
                  </a:moveTo>
                  <a:lnTo>
                    <a:pt x="1" y="918"/>
                  </a:lnTo>
                  <a:lnTo>
                    <a:pt x="1" y="929"/>
                  </a:lnTo>
                  <a:lnTo>
                    <a:pt x="107" y="929"/>
                  </a:lnTo>
                  <a:lnTo>
                    <a:pt x="107" y="534"/>
                  </a:lnTo>
                  <a:cubicBezTo>
                    <a:pt x="107" y="374"/>
                    <a:pt x="107" y="267"/>
                    <a:pt x="97" y="150"/>
                  </a:cubicBezTo>
                  <a:lnTo>
                    <a:pt x="97" y="150"/>
                  </a:lnTo>
                  <a:cubicBezTo>
                    <a:pt x="150" y="235"/>
                    <a:pt x="203" y="342"/>
                    <a:pt x="267" y="449"/>
                  </a:cubicBezTo>
                  <a:lnTo>
                    <a:pt x="566" y="918"/>
                  </a:lnTo>
                  <a:lnTo>
                    <a:pt x="683" y="918"/>
                  </a:lnTo>
                  <a:lnTo>
                    <a:pt x="683" y="1"/>
                  </a:lnTo>
                  <a:lnTo>
                    <a:pt x="577" y="1"/>
                  </a:lnTo>
                  <a:lnTo>
                    <a:pt x="577" y="385"/>
                  </a:lnTo>
                  <a:cubicBezTo>
                    <a:pt x="577" y="523"/>
                    <a:pt x="577" y="641"/>
                    <a:pt x="587" y="758"/>
                  </a:cubicBezTo>
                  <a:cubicBezTo>
                    <a:pt x="555" y="662"/>
                    <a:pt x="502" y="577"/>
                    <a:pt x="427" y="470"/>
                  </a:cubicBezTo>
                  <a:lnTo>
                    <a:pt x="139" y="1"/>
                  </a:ln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02;p41"/>
            <p:cNvSpPr/>
            <p:nvPr/>
          </p:nvSpPr>
          <p:spPr>
            <a:xfrm>
              <a:off x="1641415" y="2338399"/>
              <a:ext cx="20323" cy="28053"/>
            </a:xfrm>
            <a:custGeom>
              <a:avLst/>
              <a:gdLst/>
              <a:ahLst/>
              <a:cxnLst/>
              <a:rect l="l" t="t" r="r" b="b"/>
              <a:pathLst>
                <a:path w="673" h="929" extrusionOk="0">
                  <a:moveTo>
                    <a:pt x="0" y="1"/>
                  </a:moveTo>
                  <a:lnTo>
                    <a:pt x="0" y="107"/>
                  </a:lnTo>
                  <a:lnTo>
                    <a:pt x="277" y="107"/>
                  </a:lnTo>
                  <a:lnTo>
                    <a:pt x="277" y="929"/>
                  </a:lnTo>
                  <a:lnTo>
                    <a:pt x="395" y="929"/>
                  </a:lnTo>
                  <a:lnTo>
                    <a:pt x="395" y="107"/>
                  </a:lnTo>
                  <a:lnTo>
                    <a:pt x="672" y="107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03;p41"/>
            <p:cNvSpPr/>
            <p:nvPr/>
          </p:nvSpPr>
          <p:spPr>
            <a:xfrm>
              <a:off x="1675539" y="2338399"/>
              <a:ext cx="20655" cy="28053"/>
            </a:xfrm>
            <a:custGeom>
              <a:avLst/>
              <a:gdLst/>
              <a:ahLst/>
              <a:cxnLst/>
              <a:rect l="l" t="t" r="r" b="b"/>
              <a:pathLst>
                <a:path w="684" h="929" extrusionOk="0">
                  <a:moveTo>
                    <a:pt x="1" y="1"/>
                  </a:moveTo>
                  <a:lnTo>
                    <a:pt x="1" y="918"/>
                  </a:lnTo>
                  <a:lnTo>
                    <a:pt x="1" y="929"/>
                  </a:lnTo>
                  <a:lnTo>
                    <a:pt x="108" y="929"/>
                  </a:lnTo>
                  <a:lnTo>
                    <a:pt x="108" y="534"/>
                  </a:lnTo>
                  <a:cubicBezTo>
                    <a:pt x="108" y="374"/>
                    <a:pt x="108" y="267"/>
                    <a:pt x="97" y="150"/>
                  </a:cubicBezTo>
                  <a:lnTo>
                    <a:pt x="97" y="150"/>
                  </a:lnTo>
                  <a:cubicBezTo>
                    <a:pt x="150" y="235"/>
                    <a:pt x="204" y="342"/>
                    <a:pt x="268" y="449"/>
                  </a:cubicBezTo>
                  <a:lnTo>
                    <a:pt x="556" y="918"/>
                  </a:lnTo>
                  <a:lnTo>
                    <a:pt x="684" y="918"/>
                  </a:lnTo>
                  <a:lnTo>
                    <a:pt x="684" y="1"/>
                  </a:lnTo>
                  <a:lnTo>
                    <a:pt x="577" y="1"/>
                  </a:lnTo>
                  <a:lnTo>
                    <a:pt x="577" y="385"/>
                  </a:lnTo>
                  <a:cubicBezTo>
                    <a:pt x="577" y="523"/>
                    <a:pt x="577" y="641"/>
                    <a:pt x="588" y="758"/>
                  </a:cubicBezTo>
                  <a:cubicBezTo>
                    <a:pt x="545" y="662"/>
                    <a:pt x="492" y="577"/>
                    <a:pt x="428" y="47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04;p41"/>
            <p:cNvSpPr/>
            <p:nvPr/>
          </p:nvSpPr>
          <p:spPr>
            <a:xfrm>
              <a:off x="1703564" y="2338731"/>
              <a:ext cx="15823" cy="27721"/>
            </a:xfrm>
            <a:custGeom>
              <a:avLst/>
              <a:gdLst/>
              <a:ahLst/>
              <a:cxnLst/>
              <a:rect l="l" t="t" r="r" b="b"/>
              <a:pathLst>
                <a:path w="524" h="918" extrusionOk="0">
                  <a:moveTo>
                    <a:pt x="1" y="0"/>
                  </a:moveTo>
                  <a:lnTo>
                    <a:pt x="1" y="918"/>
                  </a:lnTo>
                  <a:lnTo>
                    <a:pt x="524" y="918"/>
                  </a:lnTo>
                  <a:lnTo>
                    <a:pt x="524" y="811"/>
                  </a:lnTo>
                  <a:lnTo>
                    <a:pt x="129" y="811"/>
                  </a:lnTo>
                  <a:lnTo>
                    <a:pt x="129" y="480"/>
                  </a:lnTo>
                  <a:lnTo>
                    <a:pt x="481" y="480"/>
                  </a:lnTo>
                  <a:lnTo>
                    <a:pt x="481" y="406"/>
                  </a:lnTo>
                  <a:lnTo>
                    <a:pt x="129" y="406"/>
                  </a:lnTo>
                  <a:lnTo>
                    <a:pt x="129" y="107"/>
                  </a:lnTo>
                  <a:lnTo>
                    <a:pt x="502" y="107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05;p41"/>
            <p:cNvSpPr/>
            <p:nvPr/>
          </p:nvSpPr>
          <p:spPr>
            <a:xfrm>
              <a:off x="1722257" y="2338399"/>
              <a:ext cx="33217" cy="27721"/>
            </a:xfrm>
            <a:custGeom>
              <a:avLst/>
              <a:gdLst/>
              <a:ahLst/>
              <a:cxnLst/>
              <a:rect l="l" t="t" r="r" b="b"/>
              <a:pathLst>
                <a:path w="1100" h="918" extrusionOk="0">
                  <a:moveTo>
                    <a:pt x="1" y="1"/>
                  </a:moveTo>
                  <a:lnTo>
                    <a:pt x="235" y="918"/>
                  </a:lnTo>
                  <a:lnTo>
                    <a:pt x="331" y="918"/>
                  </a:lnTo>
                  <a:lnTo>
                    <a:pt x="470" y="438"/>
                  </a:lnTo>
                  <a:cubicBezTo>
                    <a:pt x="491" y="321"/>
                    <a:pt x="513" y="225"/>
                    <a:pt x="534" y="129"/>
                  </a:cubicBezTo>
                  <a:cubicBezTo>
                    <a:pt x="545" y="225"/>
                    <a:pt x="566" y="321"/>
                    <a:pt x="598" y="438"/>
                  </a:cubicBezTo>
                  <a:lnTo>
                    <a:pt x="715" y="918"/>
                  </a:lnTo>
                  <a:lnTo>
                    <a:pt x="833" y="918"/>
                  </a:lnTo>
                  <a:lnTo>
                    <a:pt x="1099" y="1"/>
                  </a:lnTo>
                  <a:lnTo>
                    <a:pt x="982" y="1"/>
                  </a:lnTo>
                  <a:lnTo>
                    <a:pt x="865" y="470"/>
                  </a:lnTo>
                  <a:cubicBezTo>
                    <a:pt x="822" y="587"/>
                    <a:pt x="801" y="683"/>
                    <a:pt x="779" y="790"/>
                  </a:cubicBezTo>
                  <a:cubicBezTo>
                    <a:pt x="769" y="683"/>
                    <a:pt x="747" y="577"/>
                    <a:pt x="715" y="470"/>
                  </a:cubicBezTo>
                  <a:lnTo>
                    <a:pt x="609" y="1"/>
                  </a:lnTo>
                  <a:lnTo>
                    <a:pt x="491" y="1"/>
                  </a:lnTo>
                  <a:lnTo>
                    <a:pt x="374" y="470"/>
                  </a:lnTo>
                  <a:cubicBezTo>
                    <a:pt x="331" y="587"/>
                    <a:pt x="310" y="694"/>
                    <a:pt x="289" y="790"/>
                  </a:cubicBezTo>
                  <a:cubicBezTo>
                    <a:pt x="278" y="694"/>
                    <a:pt x="257" y="587"/>
                    <a:pt x="225" y="470"/>
                  </a:cubicBezTo>
                  <a:lnTo>
                    <a:pt x="118" y="1"/>
                  </a:ln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06;p41"/>
            <p:cNvSpPr/>
            <p:nvPr/>
          </p:nvSpPr>
          <p:spPr>
            <a:xfrm>
              <a:off x="1759642" y="2338067"/>
              <a:ext cx="17092" cy="28053"/>
            </a:xfrm>
            <a:custGeom>
              <a:avLst/>
              <a:gdLst/>
              <a:ahLst/>
              <a:cxnLst/>
              <a:rect l="l" t="t" r="r" b="b"/>
              <a:pathLst>
                <a:path w="566" h="929" extrusionOk="0">
                  <a:moveTo>
                    <a:pt x="309" y="1"/>
                  </a:moveTo>
                  <a:cubicBezTo>
                    <a:pt x="139" y="1"/>
                    <a:pt x="11" y="108"/>
                    <a:pt x="11" y="246"/>
                  </a:cubicBezTo>
                  <a:cubicBezTo>
                    <a:pt x="11" y="385"/>
                    <a:pt x="107" y="460"/>
                    <a:pt x="256" y="513"/>
                  </a:cubicBezTo>
                  <a:cubicBezTo>
                    <a:pt x="373" y="566"/>
                    <a:pt x="427" y="620"/>
                    <a:pt x="427" y="705"/>
                  </a:cubicBezTo>
                  <a:cubicBezTo>
                    <a:pt x="427" y="801"/>
                    <a:pt x="363" y="865"/>
                    <a:pt x="245" y="865"/>
                  </a:cubicBezTo>
                  <a:cubicBezTo>
                    <a:pt x="160" y="865"/>
                    <a:pt x="85" y="822"/>
                    <a:pt x="32" y="801"/>
                  </a:cubicBezTo>
                  <a:lnTo>
                    <a:pt x="0" y="876"/>
                  </a:lnTo>
                  <a:cubicBezTo>
                    <a:pt x="53" y="908"/>
                    <a:pt x="149" y="929"/>
                    <a:pt x="245" y="929"/>
                  </a:cubicBezTo>
                  <a:cubicBezTo>
                    <a:pt x="459" y="929"/>
                    <a:pt x="565" y="812"/>
                    <a:pt x="565" y="662"/>
                  </a:cubicBezTo>
                  <a:cubicBezTo>
                    <a:pt x="565" y="534"/>
                    <a:pt x="480" y="460"/>
                    <a:pt x="320" y="396"/>
                  </a:cubicBezTo>
                  <a:cubicBezTo>
                    <a:pt x="192" y="353"/>
                    <a:pt x="139" y="300"/>
                    <a:pt x="139" y="225"/>
                  </a:cubicBezTo>
                  <a:cubicBezTo>
                    <a:pt x="139" y="172"/>
                    <a:pt x="192" y="86"/>
                    <a:pt x="309" y="86"/>
                  </a:cubicBezTo>
                  <a:cubicBezTo>
                    <a:pt x="384" y="86"/>
                    <a:pt x="459" y="118"/>
                    <a:pt x="480" y="129"/>
                  </a:cubicBezTo>
                  <a:lnTo>
                    <a:pt x="512" y="33"/>
                  </a:lnTo>
                  <a:cubicBezTo>
                    <a:pt x="469" y="22"/>
                    <a:pt x="405" y="1"/>
                    <a:pt x="309" y="1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07;p41"/>
            <p:cNvSpPr/>
            <p:nvPr/>
          </p:nvSpPr>
          <p:spPr>
            <a:xfrm>
              <a:off x="1518990" y="2396712"/>
              <a:ext cx="280927" cy="18722"/>
            </a:xfrm>
            <a:custGeom>
              <a:avLst/>
              <a:gdLst/>
              <a:ahLst/>
              <a:cxnLst/>
              <a:rect l="l" t="t" r="r" b="b"/>
              <a:pathLst>
                <a:path w="9303" h="620" extrusionOk="0">
                  <a:moveTo>
                    <a:pt x="299" y="0"/>
                  </a:moveTo>
                  <a:cubicBezTo>
                    <a:pt x="128" y="0"/>
                    <a:pt x="0" y="139"/>
                    <a:pt x="0" y="310"/>
                  </a:cubicBezTo>
                  <a:cubicBezTo>
                    <a:pt x="0" y="480"/>
                    <a:pt x="128" y="619"/>
                    <a:pt x="299" y="619"/>
                  </a:cubicBezTo>
                  <a:lnTo>
                    <a:pt x="8993" y="619"/>
                  </a:lnTo>
                  <a:cubicBezTo>
                    <a:pt x="9175" y="619"/>
                    <a:pt x="9303" y="470"/>
                    <a:pt x="9303" y="310"/>
                  </a:cubicBezTo>
                  <a:cubicBezTo>
                    <a:pt x="9303" y="139"/>
                    <a:pt x="9175" y="0"/>
                    <a:pt x="8993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08;p41"/>
            <p:cNvSpPr/>
            <p:nvPr/>
          </p:nvSpPr>
          <p:spPr>
            <a:xfrm>
              <a:off x="1518990" y="2436967"/>
              <a:ext cx="280927" cy="18722"/>
            </a:xfrm>
            <a:custGeom>
              <a:avLst/>
              <a:gdLst/>
              <a:ahLst/>
              <a:cxnLst/>
              <a:rect l="l" t="t" r="r" b="b"/>
              <a:pathLst>
                <a:path w="9303" h="620" extrusionOk="0">
                  <a:moveTo>
                    <a:pt x="299" y="1"/>
                  </a:moveTo>
                  <a:cubicBezTo>
                    <a:pt x="128" y="1"/>
                    <a:pt x="0" y="139"/>
                    <a:pt x="0" y="310"/>
                  </a:cubicBezTo>
                  <a:cubicBezTo>
                    <a:pt x="0" y="481"/>
                    <a:pt x="128" y="620"/>
                    <a:pt x="299" y="620"/>
                  </a:cubicBezTo>
                  <a:lnTo>
                    <a:pt x="8993" y="620"/>
                  </a:lnTo>
                  <a:cubicBezTo>
                    <a:pt x="9175" y="620"/>
                    <a:pt x="9303" y="470"/>
                    <a:pt x="9303" y="310"/>
                  </a:cubicBezTo>
                  <a:cubicBezTo>
                    <a:pt x="9303" y="139"/>
                    <a:pt x="9175" y="1"/>
                    <a:pt x="8993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09;p41"/>
            <p:cNvSpPr/>
            <p:nvPr/>
          </p:nvSpPr>
          <p:spPr>
            <a:xfrm>
              <a:off x="1518990" y="2476920"/>
              <a:ext cx="280927" cy="18390"/>
            </a:xfrm>
            <a:custGeom>
              <a:avLst/>
              <a:gdLst/>
              <a:ahLst/>
              <a:cxnLst/>
              <a:rect l="l" t="t" r="r" b="b"/>
              <a:pathLst>
                <a:path w="9303" h="609" extrusionOk="0">
                  <a:moveTo>
                    <a:pt x="299" y="1"/>
                  </a:moveTo>
                  <a:cubicBezTo>
                    <a:pt x="128" y="1"/>
                    <a:pt x="0" y="129"/>
                    <a:pt x="0" y="310"/>
                  </a:cubicBezTo>
                  <a:cubicBezTo>
                    <a:pt x="0" y="481"/>
                    <a:pt x="128" y="609"/>
                    <a:pt x="299" y="609"/>
                  </a:cubicBezTo>
                  <a:lnTo>
                    <a:pt x="8993" y="609"/>
                  </a:lnTo>
                  <a:cubicBezTo>
                    <a:pt x="9175" y="609"/>
                    <a:pt x="9303" y="481"/>
                    <a:pt x="9303" y="310"/>
                  </a:cubicBezTo>
                  <a:cubicBezTo>
                    <a:pt x="9303" y="129"/>
                    <a:pt x="9175" y="1"/>
                    <a:pt x="8993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10;p41"/>
            <p:cNvSpPr/>
            <p:nvPr/>
          </p:nvSpPr>
          <p:spPr>
            <a:xfrm>
              <a:off x="1518990" y="2517174"/>
              <a:ext cx="280927" cy="18420"/>
            </a:xfrm>
            <a:custGeom>
              <a:avLst/>
              <a:gdLst/>
              <a:ahLst/>
              <a:cxnLst/>
              <a:rect l="l" t="t" r="r" b="b"/>
              <a:pathLst>
                <a:path w="9303" h="610" extrusionOk="0">
                  <a:moveTo>
                    <a:pt x="299" y="1"/>
                  </a:moveTo>
                  <a:cubicBezTo>
                    <a:pt x="128" y="1"/>
                    <a:pt x="0" y="129"/>
                    <a:pt x="0" y="310"/>
                  </a:cubicBezTo>
                  <a:cubicBezTo>
                    <a:pt x="0" y="481"/>
                    <a:pt x="128" y="609"/>
                    <a:pt x="299" y="609"/>
                  </a:cubicBezTo>
                  <a:lnTo>
                    <a:pt x="8993" y="609"/>
                  </a:lnTo>
                  <a:cubicBezTo>
                    <a:pt x="9175" y="609"/>
                    <a:pt x="9303" y="481"/>
                    <a:pt x="9303" y="310"/>
                  </a:cubicBezTo>
                  <a:cubicBezTo>
                    <a:pt x="9303" y="129"/>
                    <a:pt x="9175" y="1"/>
                    <a:pt x="8993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111;p41"/>
            <p:cNvSpPr/>
            <p:nvPr/>
          </p:nvSpPr>
          <p:spPr>
            <a:xfrm>
              <a:off x="1335685" y="2576786"/>
              <a:ext cx="470356" cy="79268"/>
            </a:xfrm>
            <a:custGeom>
              <a:avLst/>
              <a:gdLst/>
              <a:ahLst/>
              <a:cxnLst/>
              <a:rect l="l" t="t" r="r" b="b"/>
              <a:pathLst>
                <a:path w="15576" h="2625" extrusionOk="0">
                  <a:moveTo>
                    <a:pt x="449" y="0"/>
                  </a:moveTo>
                  <a:cubicBezTo>
                    <a:pt x="203" y="0"/>
                    <a:pt x="1" y="203"/>
                    <a:pt x="1" y="449"/>
                  </a:cubicBezTo>
                  <a:lnTo>
                    <a:pt x="1" y="2177"/>
                  </a:lnTo>
                  <a:cubicBezTo>
                    <a:pt x="1" y="2422"/>
                    <a:pt x="203" y="2625"/>
                    <a:pt x="449" y="2625"/>
                  </a:cubicBezTo>
                  <a:lnTo>
                    <a:pt x="15116" y="2625"/>
                  </a:lnTo>
                  <a:cubicBezTo>
                    <a:pt x="15362" y="2625"/>
                    <a:pt x="15565" y="2422"/>
                    <a:pt x="15575" y="2177"/>
                  </a:cubicBezTo>
                  <a:lnTo>
                    <a:pt x="15575" y="449"/>
                  </a:lnTo>
                  <a:cubicBezTo>
                    <a:pt x="15575" y="203"/>
                    <a:pt x="15373" y="0"/>
                    <a:pt x="15116" y="0"/>
                  </a:cubicBezTo>
                  <a:close/>
                </a:path>
              </a:pathLst>
            </a:custGeom>
            <a:solidFill>
              <a:srgbClr val="F8F7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112;p41"/>
            <p:cNvSpPr/>
            <p:nvPr/>
          </p:nvSpPr>
          <p:spPr>
            <a:xfrm>
              <a:off x="1336017" y="2680186"/>
              <a:ext cx="222284" cy="23554"/>
            </a:xfrm>
            <a:custGeom>
              <a:avLst/>
              <a:gdLst/>
              <a:ahLst/>
              <a:cxnLst/>
              <a:rect l="l" t="t" r="r" b="b"/>
              <a:pathLst>
                <a:path w="7361" h="780" extrusionOk="0">
                  <a:moveTo>
                    <a:pt x="278" y="1"/>
                  </a:moveTo>
                  <a:cubicBezTo>
                    <a:pt x="128" y="1"/>
                    <a:pt x="0" y="118"/>
                    <a:pt x="0" y="278"/>
                  </a:cubicBezTo>
                  <a:lnTo>
                    <a:pt x="0" y="491"/>
                  </a:lnTo>
                  <a:cubicBezTo>
                    <a:pt x="0" y="641"/>
                    <a:pt x="118" y="779"/>
                    <a:pt x="278" y="779"/>
                  </a:cubicBezTo>
                  <a:lnTo>
                    <a:pt x="7073" y="779"/>
                  </a:lnTo>
                  <a:cubicBezTo>
                    <a:pt x="7233" y="779"/>
                    <a:pt x="7361" y="641"/>
                    <a:pt x="7350" y="491"/>
                  </a:cubicBezTo>
                  <a:lnTo>
                    <a:pt x="7350" y="278"/>
                  </a:lnTo>
                  <a:cubicBezTo>
                    <a:pt x="7350" y="129"/>
                    <a:pt x="7233" y="1"/>
                    <a:pt x="7073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113;p41"/>
            <p:cNvSpPr/>
            <p:nvPr/>
          </p:nvSpPr>
          <p:spPr>
            <a:xfrm>
              <a:off x="1336017" y="2720139"/>
              <a:ext cx="222284" cy="23222"/>
            </a:xfrm>
            <a:custGeom>
              <a:avLst/>
              <a:gdLst/>
              <a:ahLst/>
              <a:cxnLst/>
              <a:rect l="l" t="t" r="r" b="b"/>
              <a:pathLst>
                <a:path w="7361" h="769" extrusionOk="0">
                  <a:moveTo>
                    <a:pt x="278" y="0"/>
                  </a:moveTo>
                  <a:cubicBezTo>
                    <a:pt x="128" y="0"/>
                    <a:pt x="0" y="118"/>
                    <a:pt x="0" y="278"/>
                  </a:cubicBezTo>
                  <a:lnTo>
                    <a:pt x="0" y="491"/>
                  </a:lnTo>
                  <a:cubicBezTo>
                    <a:pt x="0" y="641"/>
                    <a:pt x="118" y="769"/>
                    <a:pt x="278" y="769"/>
                  </a:cubicBezTo>
                  <a:lnTo>
                    <a:pt x="7073" y="769"/>
                  </a:lnTo>
                  <a:cubicBezTo>
                    <a:pt x="7233" y="769"/>
                    <a:pt x="7361" y="641"/>
                    <a:pt x="7350" y="491"/>
                  </a:cubicBezTo>
                  <a:lnTo>
                    <a:pt x="7350" y="278"/>
                  </a:lnTo>
                  <a:cubicBezTo>
                    <a:pt x="7350" y="129"/>
                    <a:pt x="7233" y="0"/>
                    <a:pt x="7073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114;p41"/>
            <p:cNvSpPr/>
            <p:nvPr/>
          </p:nvSpPr>
          <p:spPr>
            <a:xfrm>
              <a:off x="1586001" y="2680186"/>
              <a:ext cx="221982" cy="23554"/>
            </a:xfrm>
            <a:custGeom>
              <a:avLst/>
              <a:gdLst/>
              <a:ahLst/>
              <a:cxnLst/>
              <a:rect l="l" t="t" r="r" b="b"/>
              <a:pathLst>
                <a:path w="7351" h="780" extrusionOk="0">
                  <a:moveTo>
                    <a:pt x="288" y="1"/>
                  </a:moveTo>
                  <a:cubicBezTo>
                    <a:pt x="139" y="1"/>
                    <a:pt x="0" y="118"/>
                    <a:pt x="0" y="278"/>
                  </a:cubicBezTo>
                  <a:lnTo>
                    <a:pt x="0" y="491"/>
                  </a:lnTo>
                  <a:cubicBezTo>
                    <a:pt x="0" y="641"/>
                    <a:pt x="128" y="779"/>
                    <a:pt x="288" y="779"/>
                  </a:cubicBezTo>
                  <a:lnTo>
                    <a:pt x="7073" y="779"/>
                  </a:lnTo>
                  <a:cubicBezTo>
                    <a:pt x="7233" y="779"/>
                    <a:pt x="7350" y="641"/>
                    <a:pt x="7350" y="491"/>
                  </a:cubicBezTo>
                  <a:lnTo>
                    <a:pt x="7350" y="278"/>
                  </a:lnTo>
                  <a:cubicBezTo>
                    <a:pt x="7350" y="129"/>
                    <a:pt x="7233" y="1"/>
                    <a:pt x="7073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115;p41"/>
            <p:cNvSpPr/>
            <p:nvPr/>
          </p:nvSpPr>
          <p:spPr>
            <a:xfrm>
              <a:off x="1586001" y="2720139"/>
              <a:ext cx="221982" cy="23222"/>
            </a:xfrm>
            <a:custGeom>
              <a:avLst/>
              <a:gdLst/>
              <a:ahLst/>
              <a:cxnLst/>
              <a:rect l="l" t="t" r="r" b="b"/>
              <a:pathLst>
                <a:path w="7351" h="769" extrusionOk="0">
                  <a:moveTo>
                    <a:pt x="288" y="0"/>
                  </a:moveTo>
                  <a:cubicBezTo>
                    <a:pt x="139" y="0"/>
                    <a:pt x="0" y="118"/>
                    <a:pt x="0" y="278"/>
                  </a:cubicBezTo>
                  <a:lnTo>
                    <a:pt x="0" y="491"/>
                  </a:lnTo>
                  <a:cubicBezTo>
                    <a:pt x="0" y="641"/>
                    <a:pt x="128" y="769"/>
                    <a:pt x="288" y="769"/>
                  </a:cubicBezTo>
                  <a:lnTo>
                    <a:pt x="7073" y="769"/>
                  </a:lnTo>
                  <a:cubicBezTo>
                    <a:pt x="7233" y="769"/>
                    <a:pt x="7350" y="641"/>
                    <a:pt x="7350" y="491"/>
                  </a:cubicBezTo>
                  <a:lnTo>
                    <a:pt x="7350" y="278"/>
                  </a:lnTo>
                  <a:cubicBezTo>
                    <a:pt x="7350" y="129"/>
                    <a:pt x="7233" y="0"/>
                    <a:pt x="7073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116;p41"/>
            <p:cNvSpPr/>
            <p:nvPr/>
          </p:nvSpPr>
          <p:spPr>
            <a:xfrm>
              <a:off x="1275136" y="2275254"/>
              <a:ext cx="585318" cy="523836"/>
            </a:xfrm>
            <a:custGeom>
              <a:avLst/>
              <a:gdLst/>
              <a:ahLst/>
              <a:cxnLst/>
              <a:rect l="l" t="t" r="r" b="b"/>
              <a:pathLst>
                <a:path w="19383" h="17347" extrusionOk="0">
                  <a:moveTo>
                    <a:pt x="3115" y="1"/>
                  </a:moveTo>
                  <a:cubicBezTo>
                    <a:pt x="1387" y="1"/>
                    <a:pt x="0" y="1377"/>
                    <a:pt x="0" y="3105"/>
                  </a:cubicBezTo>
                  <a:lnTo>
                    <a:pt x="0" y="14242"/>
                  </a:lnTo>
                  <a:cubicBezTo>
                    <a:pt x="0" y="15959"/>
                    <a:pt x="1387" y="17346"/>
                    <a:pt x="3115" y="17346"/>
                  </a:cubicBezTo>
                  <a:lnTo>
                    <a:pt x="16268" y="17346"/>
                  </a:lnTo>
                  <a:cubicBezTo>
                    <a:pt x="17911" y="17346"/>
                    <a:pt x="19255" y="16066"/>
                    <a:pt x="19383" y="14455"/>
                  </a:cubicBezTo>
                  <a:cubicBezTo>
                    <a:pt x="16556" y="13100"/>
                    <a:pt x="13281" y="12695"/>
                    <a:pt x="10177" y="11980"/>
                  </a:cubicBezTo>
                  <a:cubicBezTo>
                    <a:pt x="9142" y="11746"/>
                    <a:pt x="8075" y="11447"/>
                    <a:pt x="7222" y="10796"/>
                  </a:cubicBezTo>
                  <a:cubicBezTo>
                    <a:pt x="6251" y="10049"/>
                    <a:pt x="5697" y="8908"/>
                    <a:pt x="5345" y="7735"/>
                  </a:cubicBezTo>
                  <a:cubicBezTo>
                    <a:pt x="4630" y="5206"/>
                    <a:pt x="4843" y="2540"/>
                    <a:pt x="5590" y="1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117;p41"/>
            <p:cNvSpPr/>
            <p:nvPr/>
          </p:nvSpPr>
          <p:spPr>
            <a:xfrm>
              <a:off x="1205227" y="2256651"/>
              <a:ext cx="44149" cy="45145"/>
            </a:xfrm>
            <a:custGeom>
              <a:avLst/>
              <a:gdLst/>
              <a:ahLst/>
              <a:cxnLst/>
              <a:rect l="l" t="t" r="r" b="b"/>
              <a:pathLst>
                <a:path w="1462" h="1495" extrusionOk="0">
                  <a:moveTo>
                    <a:pt x="104" y="0"/>
                  </a:moveTo>
                  <a:cubicBezTo>
                    <a:pt x="93" y="0"/>
                    <a:pt x="83" y="3"/>
                    <a:pt x="75" y="9"/>
                  </a:cubicBezTo>
                  <a:cubicBezTo>
                    <a:pt x="0" y="83"/>
                    <a:pt x="192" y="489"/>
                    <a:pt x="576" y="905"/>
                  </a:cubicBezTo>
                  <a:cubicBezTo>
                    <a:pt x="885" y="1269"/>
                    <a:pt x="1226" y="1495"/>
                    <a:pt x="1356" y="1495"/>
                  </a:cubicBezTo>
                  <a:cubicBezTo>
                    <a:pt x="1374" y="1495"/>
                    <a:pt x="1389" y="1490"/>
                    <a:pt x="1398" y="1481"/>
                  </a:cubicBezTo>
                  <a:cubicBezTo>
                    <a:pt x="1462" y="1395"/>
                    <a:pt x="1216" y="1043"/>
                    <a:pt x="854" y="638"/>
                  </a:cubicBezTo>
                  <a:cubicBezTo>
                    <a:pt x="524" y="279"/>
                    <a:pt x="221" y="0"/>
                    <a:pt x="104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118;p41"/>
            <p:cNvSpPr/>
            <p:nvPr/>
          </p:nvSpPr>
          <p:spPr>
            <a:xfrm>
              <a:off x="1307026" y="2161435"/>
              <a:ext cx="39981" cy="81050"/>
            </a:xfrm>
            <a:custGeom>
              <a:avLst/>
              <a:gdLst/>
              <a:ahLst/>
              <a:cxnLst/>
              <a:rect l="l" t="t" r="r" b="b"/>
              <a:pathLst>
                <a:path w="1324" h="2684" extrusionOk="0">
                  <a:moveTo>
                    <a:pt x="112" y="1"/>
                  </a:moveTo>
                  <a:cubicBezTo>
                    <a:pt x="106" y="1"/>
                    <a:pt x="101" y="2"/>
                    <a:pt x="96" y="4"/>
                  </a:cubicBezTo>
                  <a:cubicBezTo>
                    <a:pt x="0" y="47"/>
                    <a:pt x="203" y="676"/>
                    <a:pt x="512" y="1423"/>
                  </a:cubicBezTo>
                  <a:cubicBezTo>
                    <a:pt x="801" y="2113"/>
                    <a:pt x="1099" y="2684"/>
                    <a:pt x="1215" y="2684"/>
                  </a:cubicBezTo>
                  <a:cubicBezTo>
                    <a:pt x="1219" y="2684"/>
                    <a:pt x="1223" y="2683"/>
                    <a:pt x="1227" y="2682"/>
                  </a:cubicBezTo>
                  <a:cubicBezTo>
                    <a:pt x="1323" y="2639"/>
                    <a:pt x="1174" y="1999"/>
                    <a:pt x="864" y="1263"/>
                  </a:cubicBezTo>
                  <a:cubicBezTo>
                    <a:pt x="559" y="539"/>
                    <a:pt x="233" y="1"/>
                    <a:pt x="112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119;p41"/>
            <p:cNvSpPr/>
            <p:nvPr/>
          </p:nvSpPr>
          <p:spPr>
            <a:xfrm>
              <a:off x="1446815" y="2146698"/>
              <a:ext cx="19055" cy="81563"/>
            </a:xfrm>
            <a:custGeom>
              <a:avLst/>
              <a:gdLst/>
              <a:ahLst/>
              <a:cxnLst/>
              <a:rect l="l" t="t" r="r" b="b"/>
              <a:pathLst>
                <a:path w="631" h="2701" extrusionOk="0">
                  <a:moveTo>
                    <a:pt x="134" y="1"/>
                  </a:moveTo>
                  <a:cubicBezTo>
                    <a:pt x="133" y="1"/>
                    <a:pt x="131" y="1"/>
                    <a:pt x="129" y="1"/>
                  </a:cubicBezTo>
                  <a:cubicBezTo>
                    <a:pt x="22" y="12"/>
                    <a:pt x="1" y="620"/>
                    <a:pt x="108" y="1388"/>
                  </a:cubicBezTo>
                  <a:cubicBezTo>
                    <a:pt x="212" y="2122"/>
                    <a:pt x="410" y="2701"/>
                    <a:pt x="518" y="2701"/>
                  </a:cubicBezTo>
                  <a:cubicBezTo>
                    <a:pt x="520" y="2701"/>
                    <a:pt x="522" y="2701"/>
                    <a:pt x="524" y="2700"/>
                  </a:cubicBezTo>
                  <a:cubicBezTo>
                    <a:pt x="630" y="2690"/>
                    <a:pt x="598" y="2060"/>
                    <a:pt x="492" y="1335"/>
                  </a:cubicBezTo>
                  <a:cubicBezTo>
                    <a:pt x="387" y="601"/>
                    <a:pt x="241" y="1"/>
                    <a:pt x="134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120;p41"/>
            <p:cNvSpPr/>
            <p:nvPr/>
          </p:nvSpPr>
          <p:spPr>
            <a:xfrm>
              <a:off x="1157543" y="2388528"/>
              <a:ext cx="65740" cy="14887"/>
            </a:xfrm>
            <a:custGeom>
              <a:avLst/>
              <a:gdLst/>
              <a:ahLst/>
              <a:cxnLst/>
              <a:rect l="l" t="t" r="r" b="b"/>
              <a:pathLst>
                <a:path w="2177" h="493" extrusionOk="0">
                  <a:moveTo>
                    <a:pt x="315" y="0"/>
                  </a:moveTo>
                  <a:cubicBezTo>
                    <a:pt x="148" y="0"/>
                    <a:pt x="42" y="20"/>
                    <a:pt x="33" y="69"/>
                  </a:cubicBezTo>
                  <a:cubicBezTo>
                    <a:pt x="1" y="175"/>
                    <a:pt x="470" y="367"/>
                    <a:pt x="1057" y="442"/>
                  </a:cubicBezTo>
                  <a:cubicBezTo>
                    <a:pt x="1282" y="477"/>
                    <a:pt x="1490" y="492"/>
                    <a:pt x="1664" y="492"/>
                  </a:cubicBezTo>
                  <a:cubicBezTo>
                    <a:pt x="1968" y="492"/>
                    <a:pt x="2166" y="446"/>
                    <a:pt x="2166" y="378"/>
                  </a:cubicBezTo>
                  <a:cubicBezTo>
                    <a:pt x="2177" y="271"/>
                    <a:pt x="1697" y="154"/>
                    <a:pt x="1121" y="69"/>
                  </a:cubicBezTo>
                  <a:cubicBezTo>
                    <a:pt x="802" y="28"/>
                    <a:pt x="515" y="0"/>
                    <a:pt x="315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121;p41"/>
            <p:cNvSpPr/>
            <p:nvPr/>
          </p:nvSpPr>
          <p:spPr>
            <a:xfrm>
              <a:off x="1558278" y="2164757"/>
              <a:ext cx="17424" cy="70602"/>
            </a:xfrm>
            <a:custGeom>
              <a:avLst/>
              <a:gdLst/>
              <a:ahLst/>
              <a:cxnLst/>
              <a:rect l="l" t="t" r="r" b="b"/>
              <a:pathLst>
                <a:path w="577" h="2338" extrusionOk="0">
                  <a:moveTo>
                    <a:pt x="467" y="1"/>
                  </a:moveTo>
                  <a:cubicBezTo>
                    <a:pt x="360" y="1"/>
                    <a:pt x="202" y="498"/>
                    <a:pt x="97" y="1132"/>
                  </a:cubicBezTo>
                  <a:cubicBezTo>
                    <a:pt x="1" y="1793"/>
                    <a:pt x="1" y="2326"/>
                    <a:pt x="108" y="2337"/>
                  </a:cubicBezTo>
                  <a:cubicBezTo>
                    <a:pt x="109" y="2337"/>
                    <a:pt x="110" y="2337"/>
                    <a:pt x="111" y="2337"/>
                  </a:cubicBezTo>
                  <a:cubicBezTo>
                    <a:pt x="218" y="2337"/>
                    <a:pt x="375" y="1840"/>
                    <a:pt x="481" y="1206"/>
                  </a:cubicBezTo>
                  <a:cubicBezTo>
                    <a:pt x="577" y="566"/>
                    <a:pt x="577" y="33"/>
                    <a:pt x="470" y="1"/>
                  </a:cubicBezTo>
                  <a:cubicBezTo>
                    <a:pt x="469" y="1"/>
                    <a:pt x="468" y="1"/>
                    <a:pt x="467" y="1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1890;p41"/>
          <p:cNvGrpSpPr/>
          <p:nvPr/>
        </p:nvGrpSpPr>
        <p:grpSpPr>
          <a:xfrm>
            <a:off x="3428683" y="2662696"/>
            <a:ext cx="2786512" cy="1764719"/>
            <a:chOff x="5667713" y="1288225"/>
            <a:chExt cx="2329275" cy="1479600"/>
          </a:xfrm>
        </p:grpSpPr>
        <p:sp>
          <p:nvSpPr>
            <p:cNvPr id="299" name="Google Shape;1891;p41"/>
            <p:cNvSpPr/>
            <p:nvPr/>
          </p:nvSpPr>
          <p:spPr>
            <a:xfrm>
              <a:off x="7728138" y="2489375"/>
              <a:ext cx="52025" cy="60025"/>
            </a:xfrm>
            <a:custGeom>
              <a:avLst/>
              <a:gdLst/>
              <a:ahLst/>
              <a:cxnLst/>
              <a:rect l="l" t="t" r="r" b="b"/>
              <a:pathLst>
                <a:path w="2081" h="2401" extrusionOk="0">
                  <a:moveTo>
                    <a:pt x="2080" y="1"/>
                  </a:moveTo>
                  <a:cubicBezTo>
                    <a:pt x="1707" y="97"/>
                    <a:pt x="1355" y="246"/>
                    <a:pt x="1035" y="427"/>
                  </a:cubicBezTo>
                  <a:cubicBezTo>
                    <a:pt x="694" y="619"/>
                    <a:pt x="150" y="918"/>
                    <a:pt x="75" y="1334"/>
                  </a:cubicBezTo>
                  <a:cubicBezTo>
                    <a:pt x="0" y="1697"/>
                    <a:pt x="235" y="2070"/>
                    <a:pt x="395" y="2401"/>
                  </a:cubicBezTo>
                  <a:cubicBezTo>
                    <a:pt x="992" y="1633"/>
                    <a:pt x="1547" y="833"/>
                    <a:pt x="2080" y="1"/>
                  </a:cubicBezTo>
                  <a:close/>
                </a:path>
              </a:pathLst>
            </a:custGeom>
            <a:solidFill>
              <a:srgbClr val="C8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892;p41"/>
            <p:cNvSpPr/>
            <p:nvPr/>
          </p:nvSpPr>
          <p:spPr>
            <a:xfrm>
              <a:off x="5705313" y="1357875"/>
              <a:ext cx="1316650" cy="934450"/>
            </a:xfrm>
            <a:custGeom>
              <a:avLst/>
              <a:gdLst/>
              <a:ahLst/>
              <a:cxnLst/>
              <a:rect l="l" t="t" r="r" b="b"/>
              <a:pathLst>
                <a:path w="52666" h="37378" extrusionOk="0">
                  <a:moveTo>
                    <a:pt x="21003" y="0"/>
                  </a:moveTo>
                  <a:cubicBezTo>
                    <a:pt x="18644" y="0"/>
                    <a:pt x="16275" y="503"/>
                    <a:pt x="14103" y="1417"/>
                  </a:cubicBezTo>
                  <a:cubicBezTo>
                    <a:pt x="7521" y="4180"/>
                    <a:pt x="2859" y="10431"/>
                    <a:pt x="1067" y="17237"/>
                  </a:cubicBezTo>
                  <a:cubicBezTo>
                    <a:pt x="0" y="21291"/>
                    <a:pt x="459" y="26272"/>
                    <a:pt x="2059" y="30145"/>
                  </a:cubicBezTo>
                  <a:cubicBezTo>
                    <a:pt x="3297" y="33132"/>
                    <a:pt x="5441" y="35798"/>
                    <a:pt x="8246" y="37377"/>
                  </a:cubicBezTo>
                  <a:lnTo>
                    <a:pt x="19010" y="36524"/>
                  </a:lnTo>
                  <a:lnTo>
                    <a:pt x="19010" y="27318"/>
                  </a:lnTo>
                  <a:lnTo>
                    <a:pt x="18978" y="27318"/>
                  </a:lnTo>
                  <a:cubicBezTo>
                    <a:pt x="18978" y="26710"/>
                    <a:pt x="19458" y="26230"/>
                    <a:pt x="20055" y="26230"/>
                  </a:cubicBezTo>
                  <a:lnTo>
                    <a:pt x="20365" y="26230"/>
                  </a:lnTo>
                  <a:lnTo>
                    <a:pt x="20365" y="21717"/>
                  </a:lnTo>
                  <a:lnTo>
                    <a:pt x="18327" y="21717"/>
                  </a:lnTo>
                  <a:lnTo>
                    <a:pt x="27170" y="5770"/>
                  </a:lnTo>
                  <a:cubicBezTo>
                    <a:pt x="27512" y="5130"/>
                    <a:pt x="28195" y="4735"/>
                    <a:pt x="28909" y="4735"/>
                  </a:cubicBezTo>
                  <a:lnTo>
                    <a:pt x="52666" y="4735"/>
                  </a:lnTo>
                  <a:lnTo>
                    <a:pt x="52666" y="1108"/>
                  </a:lnTo>
                  <a:lnTo>
                    <a:pt x="52346" y="1108"/>
                  </a:lnTo>
                  <a:cubicBezTo>
                    <a:pt x="52079" y="1108"/>
                    <a:pt x="51866" y="969"/>
                    <a:pt x="51738" y="756"/>
                  </a:cubicBezTo>
                  <a:cubicBezTo>
                    <a:pt x="50682" y="1151"/>
                    <a:pt x="49636" y="1567"/>
                    <a:pt x="48569" y="1940"/>
                  </a:cubicBezTo>
                  <a:cubicBezTo>
                    <a:pt x="45241" y="3081"/>
                    <a:pt x="41774" y="3839"/>
                    <a:pt x="38286" y="4180"/>
                  </a:cubicBezTo>
                  <a:cubicBezTo>
                    <a:pt x="37904" y="4216"/>
                    <a:pt x="37531" y="4233"/>
                    <a:pt x="37165" y="4233"/>
                  </a:cubicBezTo>
                  <a:cubicBezTo>
                    <a:pt x="32969" y="4233"/>
                    <a:pt x="29733" y="2009"/>
                    <a:pt x="25730" y="724"/>
                  </a:cubicBezTo>
                  <a:cubicBezTo>
                    <a:pt x="24203" y="232"/>
                    <a:pt x="22605" y="0"/>
                    <a:pt x="21003" y="0"/>
                  </a:cubicBezTo>
                  <a:close/>
                </a:path>
              </a:pathLst>
            </a:custGeom>
            <a:solidFill>
              <a:srgbClr val="6FA0A4">
                <a:alpha val="31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893;p41"/>
            <p:cNvSpPr/>
            <p:nvPr/>
          </p:nvSpPr>
          <p:spPr>
            <a:xfrm>
              <a:off x="7433963" y="2359775"/>
              <a:ext cx="279250" cy="366975"/>
            </a:xfrm>
            <a:custGeom>
              <a:avLst/>
              <a:gdLst/>
              <a:ahLst/>
              <a:cxnLst/>
              <a:rect l="l" t="t" r="r" b="b"/>
              <a:pathLst>
                <a:path w="11170" h="14679" extrusionOk="0">
                  <a:moveTo>
                    <a:pt x="2092" y="0"/>
                  </a:moveTo>
                  <a:lnTo>
                    <a:pt x="2092" y="8897"/>
                  </a:lnTo>
                  <a:cubicBezTo>
                    <a:pt x="2092" y="9494"/>
                    <a:pt x="1612" y="9974"/>
                    <a:pt x="1014" y="9974"/>
                  </a:cubicBezTo>
                  <a:lnTo>
                    <a:pt x="705" y="9974"/>
                  </a:lnTo>
                  <a:lnTo>
                    <a:pt x="705" y="12876"/>
                  </a:lnTo>
                  <a:cubicBezTo>
                    <a:pt x="705" y="13569"/>
                    <a:pt x="438" y="14209"/>
                    <a:pt x="1" y="14679"/>
                  </a:cubicBezTo>
                  <a:lnTo>
                    <a:pt x="481" y="14679"/>
                  </a:lnTo>
                  <a:cubicBezTo>
                    <a:pt x="1441" y="14359"/>
                    <a:pt x="2380" y="14028"/>
                    <a:pt x="3361" y="13718"/>
                  </a:cubicBezTo>
                  <a:cubicBezTo>
                    <a:pt x="6188" y="12812"/>
                    <a:pt x="9090" y="11222"/>
                    <a:pt x="11031" y="8950"/>
                  </a:cubicBezTo>
                  <a:cubicBezTo>
                    <a:pt x="11074" y="8897"/>
                    <a:pt x="11127" y="8843"/>
                    <a:pt x="11170" y="8790"/>
                  </a:cubicBezTo>
                  <a:cubicBezTo>
                    <a:pt x="11159" y="8769"/>
                    <a:pt x="11159" y="8747"/>
                    <a:pt x="11138" y="8737"/>
                  </a:cubicBezTo>
                  <a:cubicBezTo>
                    <a:pt x="11021" y="8502"/>
                    <a:pt x="10903" y="8267"/>
                    <a:pt x="10786" y="8043"/>
                  </a:cubicBezTo>
                  <a:cubicBezTo>
                    <a:pt x="10348" y="7211"/>
                    <a:pt x="9207" y="6657"/>
                    <a:pt x="8482" y="6091"/>
                  </a:cubicBezTo>
                  <a:cubicBezTo>
                    <a:pt x="8087" y="5803"/>
                    <a:pt x="7756" y="5515"/>
                    <a:pt x="7447" y="5195"/>
                  </a:cubicBezTo>
                  <a:lnTo>
                    <a:pt x="7426" y="5174"/>
                  </a:lnTo>
                  <a:cubicBezTo>
                    <a:pt x="7383" y="5131"/>
                    <a:pt x="7362" y="5089"/>
                    <a:pt x="7319" y="5057"/>
                  </a:cubicBezTo>
                  <a:lnTo>
                    <a:pt x="7276" y="5014"/>
                  </a:lnTo>
                  <a:cubicBezTo>
                    <a:pt x="7234" y="4971"/>
                    <a:pt x="7212" y="4929"/>
                    <a:pt x="7180" y="4897"/>
                  </a:cubicBezTo>
                  <a:lnTo>
                    <a:pt x="7159" y="4865"/>
                  </a:lnTo>
                  <a:cubicBezTo>
                    <a:pt x="7106" y="4811"/>
                    <a:pt x="7063" y="4747"/>
                    <a:pt x="7010" y="4694"/>
                  </a:cubicBezTo>
                  <a:cubicBezTo>
                    <a:pt x="6967" y="4715"/>
                    <a:pt x="6935" y="4747"/>
                    <a:pt x="6892" y="4790"/>
                  </a:cubicBezTo>
                  <a:lnTo>
                    <a:pt x="6167" y="3990"/>
                  </a:lnTo>
                  <a:cubicBezTo>
                    <a:pt x="5399" y="3104"/>
                    <a:pt x="4631" y="2230"/>
                    <a:pt x="3756" y="1440"/>
                  </a:cubicBezTo>
                  <a:cubicBezTo>
                    <a:pt x="3212" y="950"/>
                    <a:pt x="2668" y="470"/>
                    <a:pt x="2092" y="0"/>
                  </a:cubicBezTo>
                  <a:close/>
                </a:path>
              </a:pathLst>
            </a:custGeom>
            <a:solidFill>
              <a:srgbClr val="6FA0A4">
                <a:alpha val="31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894;p41"/>
            <p:cNvSpPr/>
            <p:nvPr/>
          </p:nvSpPr>
          <p:spPr>
            <a:xfrm>
              <a:off x="7235288" y="1319725"/>
              <a:ext cx="720350" cy="1098725"/>
            </a:xfrm>
            <a:custGeom>
              <a:avLst/>
              <a:gdLst/>
              <a:ahLst/>
              <a:cxnLst/>
              <a:rect l="l" t="t" r="r" b="b"/>
              <a:pathLst>
                <a:path w="28814" h="43949" extrusionOk="0">
                  <a:moveTo>
                    <a:pt x="1717" y="0"/>
                  </a:moveTo>
                  <a:cubicBezTo>
                    <a:pt x="1349" y="0"/>
                    <a:pt x="979" y="7"/>
                    <a:pt x="609" y="20"/>
                  </a:cubicBezTo>
                  <a:cubicBezTo>
                    <a:pt x="854" y="127"/>
                    <a:pt x="1014" y="372"/>
                    <a:pt x="1014" y="650"/>
                  </a:cubicBezTo>
                  <a:lnTo>
                    <a:pt x="1014" y="1962"/>
                  </a:lnTo>
                  <a:cubicBezTo>
                    <a:pt x="1014" y="2346"/>
                    <a:pt x="705" y="2655"/>
                    <a:pt x="321" y="2655"/>
                  </a:cubicBezTo>
                  <a:lnTo>
                    <a:pt x="1" y="2655"/>
                  </a:lnTo>
                  <a:lnTo>
                    <a:pt x="1" y="6282"/>
                  </a:lnTo>
                  <a:lnTo>
                    <a:pt x="118" y="6282"/>
                  </a:lnTo>
                  <a:cubicBezTo>
                    <a:pt x="833" y="6282"/>
                    <a:pt x="1515" y="6677"/>
                    <a:pt x="1868" y="7306"/>
                  </a:cubicBezTo>
                  <a:lnTo>
                    <a:pt x="10700" y="23254"/>
                  </a:lnTo>
                  <a:lnTo>
                    <a:pt x="8663" y="23254"/>
                  </a:lnTo>
                  <a:lnTo>
                    <a:pt x="8663" y="27777"/>
                  </a:lnTo>
                  <a:lnTo>
                    <a:pt x="8972" y="27777"/>
                  </a:lnTo>
                  <a:cubicBezTo>
                    <a:pt x="9569" y="27777"/>
                    <a:pt x="10049" y="28257"/>
                    <a:pt x="10049" y="28855"/>
                  </a:cubicBezTo>
                  <a:lnTo>
                    <a:pt x="10049" y="32748"/>
                  </a:lnTo>
                  <a:cubicBezTo>
                    <a:pt x="10594" y="33175"/>
                    <a:pt x="11127" y="33623"/>
                    <a:pt x="11650" y="34092"/>
                  </a:cubicBezTo>
                  <a:cubicBezTo>
                    <a:pt x="11820" y="34252"/>
                    <a:pt x="12002" y="34412"/>
                    <a:pt x="12172" y="34583"/>
                  </a:cubicBezTo>
                  <a:cubicBezTo>
                    <a:pt x="14327" y="36716"/>
                    <a:pt x="16386" y="39266"/>
                    <a:pt x="18029" y="41965"/>
                  </a:cubicBezTo>
                  <a:cubicBezTo>
                    <a:pt x="18263" y="42349"/>
                    <a:pt x="18487" y="42744"/>
                    <a:pt x="18722" y="43149"/>
                  </a:cubicBezTo>
                  <a:lnTo>
                    <a:pt x="18583" y="43277"/>
                  </a:lnTo>
                  <a:lnTo>
                    <a:pt x="18786" y="43362"/>
                  </a:lnTo>
                  <a:lnTo>
                    <a:pt x="18797" y="43362"/>
                  </a:lnTo>
                  <a:cubicBezTo>
                    <a:pt x="18829" y="43373"/>
                    <a:pt x="18840" y="43373"/>
                    <a:pt x="18861" y="43384"/>
                  </a:cubicBezTo>
                  <a:lnTo>
                    <a:pt x="18882" y="43384"/>
                  </a:lnTo>
                  <a:cubicBezTo>
                    <a:pt x="18904" y="43405"/>
                    <a:pt x="18914" y="43405"/>
                    <a:pt x="18946" y="43416"/>
                  </a:cubicBezTo>
                  <a:lnTo>
                    <a:pt x="18957" y="43416"/>
                  </a:lnTo>
                  <a:cubicBezTo>
                    <a:pt x="18989" y="43426"/>
                    <a:pt x="19000" y="43426"/>
                    <a:pt x="19010" y="43437"/>
                  </a:cubicBezTo>
                  <a:cubicBezTo>
                    <a:pt x="19117" y="43480"/>
                    <a:pt x="19213" y="43512"/>
                    <a:pt x="19256" y="43522"/>
                  </a:cubicBezTo>
                  <a:cubicBezTo>
                    <a:pt x="19374" y="43551"/>
                    <a:pt x="19484" y="43565"/>
                    <a:pt x="19587" y="43565"/>
                  </a:cubicBezTo>
                  <a:cubicBezTo>
                    <a:pt x="20436" y="43565"/>
                    <a:pt x="20828" y="42667"/>
                    <a:pt x="21474" y="42125"/>
                  </a:cubicBezTo>
                  <a:cubicBezTo>
                    <a:pt x="21908" y="41765"/>
                    <a:pt x="22444" y="41589"/>
                    <a:pt x="22995" y="41589"/>
                  </a:cubicBezTo>
                  <a:cubicBezTo>
                    <a:pt x="23082" y="41589"/>
                    <a:pt x="23169" y="41593"/>
                    <a:pt x="23256" y="41602"/>
                  </a:cubicBezTo>
                  <a:lnTo>
                    <a:pt x="23277" y="41602"/>
                  </a:lnTo>
                  <a:cubicBezTo>
                    <a:pt x="23427" y="41613"/>
                    <a:pt x="23576" y="41655"/>
                    <a:pt x="23715" y="41698"/>
                  </a:cubicBezTo>
                  <a:cubicBezTo>
                    <a:pt x="23843" y="41730"/>
                    <a:pt x="23971" y="41805"/>
                    <a:pt x="24067" y="41879"/>
                  </a:cubicBezTo>
                  <a:lnTo>
                    <a:pt x="24109" y="41922"/>
                  </a:lnTo>
                  <a:cubicBezTo>
                    <a:pt x="24216" y="42040"/>
                    <a:pt x="24248" y="42189"/>
                    <a:pt x="24088" y="42370"/>
                  </a:cubicBezTo>
                  <a:cubicBezTo>
                    <a:pt x="23864" y="42637"/>
                    <a:pt x="23437" y="42573"/>
                    <a:pt x="23128" y="42669"/>
                  </a:cubicBezTo>
                  <a:cubicBezTo>
                    <a:pt x="22424" y="42882"/>
                    <a:pt x="21709" y="43277"/>
                    <a:pt x="21314" y="43949"/>
                  </a:cubicBezTo>
                  <a:cubicBezTo>
                    <a:pt x="22040" y="43458"/>
                    <a:pt x="22882" y="43469"/>
                    <a:pt x="23736" y="43458"/>
                  </a:cubicBezTo>
                  <a:cubicBezTo>
                    <a:pt x="26616" y="37879"/>
                    <a:pt x="28227" y="31575"/>
                    <a:pt x="28536" y="25430"/>
                  </a:cubicBezTo>
                  <a:cubicBezTo>
                    <a:pt x="28814" y="19841"/>
                    <a:pt x="27107" y="14336"/>
                    <a:pt x="23277" y="10144"/>
                  </a:cubicBezTo>
                  <a:cubicBezTo>
                    <a:pt x="21037" y="7690"/>
                    <a:pt x="18370" y="5482"/>
                    <a:pt x="15437" y="3775"/>
                  </a:cubicBezTo>
                  <a:cubicBezTo>
                    <a:pt x="12226" y="1887"/>
                    <a:pt x="8695" y="596"/>
                    <a:pt x="5025" y="180"/>
                  </a:cubicBezTo>
                  <a:cubicBezTo>
                    <a:pt x="3921" y="60"/>
                    <a:pt x="2823" y="0"/>
                    <a:pt x="1717" y="0"/>
                  </a:cubicBezTo>
                  <a:close/>
                </a:path>
              </a:pathLst>
            </a:custGeom>
            <a:solidFill>
              <a:srgbClr val="6FA0A4">
                <a:alpha val="31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895;p41"/>
            <p:cNvSpPr/>
            <p:nvPr/>
          </p:nvSpPr>
          <p:spPr>
            <a:xfrm>
              <a:off x="7784138" y="2440850"/>
              <a:ext cx="25900" cy="9625"/>
            </a:xfrm>
            <a:custGeom>
              <a:avLst/>
              <a:gdLst/>
              <a:ahLst/>
              <a:cxnLst/>
              <a:rect l="l" t="t" r="r" b="b"/>
              <a:pathLst>
                <a:path w="1036" h="385" extrusionOk="0">
                  <a:moveTo>
                    <a:pt x="1035" y="0"/>
                  </a:moveTo>
                  <a:cubicBezTo>
                    <a:pt x="672" y="53"/>
                    <a:pt x="320" y="160"/>
                    <a:pt x="0" y="320"/>
                  </a:cubicBezTo>
                  <a:cubicBezTo>
                    <a:pt x="267" y="341"/>
                    <a:pt x="534" y="352"/>
                    <a:pt x="800" y="384"/>
                  </a:cubicBezTo>
                  <a:cubicBezTo>
                    <a:pt x="886" y="245"/>
                    <a:pt x="950" y="128"/>
                    <a:pt x="1035" y="0"/>
                  </a:cubicBezTo>
                  <a:close/>
                </a:path>
              </a:pathLst>
            </a:custGeom>
            <a:solidFill>
              <a:srgbClr val="C8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896;p41"/>
            <p:cNvSpPr/>
            <p:nvPr/>
          </p:nvSpPr>
          <p:spPr>
            <a:xfrm>
              <a:off x="7499588" y="1503550"/>
              <a:ext cx="497400" cy="230575"/>
            </a:xfrm>
            <a:custGeom>
              <a:avLst/>
              <a:gdLst/>
              <a:ahLst/>
              <a:cxnLst/>
              <a:rect l="l" t="t" r="r" b="b"/>
              <a:pathLst>
                <a:path w="19896" h="9223" extrusionOk="0">
                  <a:moveTo>
                    <a:pt x="7676" y="0"/>
                  </a:moveTo>
                  <a:cubicBezTo>
                    <a:pt x="6688" y="0"/>
                    <a:pt x="5670" y="480"/>
                    <a:pt x="5003" y="1244"/>
                  </a:cubicBezTo>
                  <a:cubicBezTo>
                    <a:pt x="4043" y="2332"/>
                    <a:pt x="3723" y="3868"/>
                    <a:pt x="3776" y="5319"/>
                  </a:cubicBezTo>
                  <a:cubicBezTo>
                    <a:pt x="3307" y="5084"/>
                    <a:pt x="2795" y="4892"/>
                    <a:pt x="2283" y="4892"/>
                  </a:cubicBezTo>
                  <a:cubicBezTo>
                    <a:pt x="1750" y="4892"/>
                    <a:pt x="1195" y="5138"/>
                    <a:pt x="950" y="5586"/>
                  </a:cubicBezTo>
                  <a:cubicBezTo>
                    <a:pt x="0" y="7271"/>
                    <a:pt x="1824" y="8221"/>
                    <a:pt x="3158" y="8573"/>
                  </a:cubicBezTo>
                  <a:cubicBezTo>
                    <a:pt x="5355" y="9159"/>
                    <a:pt x="7798" y="9138"/>
                    <a:pt x="10070" y="9202"/>
                  </a:cubicBezTo>
                  <a:cubicBezTo>
                    <a:pt x="10498" y="9215"/>
                    <a:pt x="10926" y="9222"/>
                    <a:pt x="11354" y="9222"/>
                  </a:cubicBezTo>
                  <a:cubicBezTo>
                    <a:pt x="12951" y="9222"/>
                    <a:pt x="14545" y="9127"/>
                    <a:pt x="16119" y="8925"/>
                  </a:cubicBezTo>
                  <a:cubicBezTo>
                    <a:pt x="17410" y="8765"/>
                    <a:pt x="19895" y="8327"/>
                    <a:pt x="19735" y="6567"/>
                  </a:cubicBezTo>
                  <a:cubicBezTo>
                    <a:pt x="19650" y="5618"/>
                    <a:pt x="18604" y="4828"/>
                    <a:pt x="17708" y="4764"/>
                  </a:cubicBezTo>
                  <a:cubicBezTo>
                    <a:pt x="17655" y="4760"/>
                    <a:pt x="17602" y="4758"/>
                    <a:pt x="17549" y="4758"/>
                  </a:cubicBezTo>
                  <a:cubicBezTo>
                    <a:pt x="16804" y="4758"/>
                    <a:pt x="16081" y="5172"/>
                    <a:pt x="15703" y="5810"/>
                  </a:cubicBezTo>
                  <a:cubicBezTo>
                    <a:pt x="15639" y="5020"/>
                    <a:pt x="15255" y="4263"/>
                    <a:pt x="14625" y="3751"/>
                  </a:cubicBezTo>
                  <a:cubicBezTo>
                    <a:pt x="14188" y="3388"/>
                    <a:pt x="13623" y="3132"/>
                    <a:pt x="13057" y="3121"/>
                  </a:cubicBezTo>
                  <a:cubicBezTo>
                    <a:pt x="13041" y="3121"/>
                    <a:pt x="13024" y="3121"/>
                    <a:pt x="13008" y="3121"/>
                  </a:cubicBezTo>
                  <a:cubicBezTo>
                    <a:pt x="12118" y="3121"/>
                    <a:pt x="11237" y="3681"/>
                    <a:pt x="10892" y="4508"/>
                  </a:cubicBezTo>
                  <a:cubicBezTo>
                    <a:pt x="10689" y="2833"/>
                    <a:pt x="10625" y="1180"/>
                    <a:pt x="8929" y="295"/>
                  </a:cubicBezTo>
                  <a:cubicBezTo>
                    <a:pt x="8538" y="93"/>
                    <a:pt x="8110" y="0"/>
                    <a:pt x="7676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897;p41"/>
            <p:cNvSpPr/>
            <p:nvPr/>
          </p:nvSpPr>
          <p:spPr>
            <a:xfrm>
              <a:off x="5907463" y="1390675"/>
              <a:ext cx="423250" cy="171475"/>
            </a:xfrm>
            <a:custGeom>
              <a:avLst/>
              <a:gdLst/>
              <a:ahLst/>
              <a:cxnLst/>
              <a:rect l="l" t="t" r="r" b="b"/>
              <a:pathLst>
                <a:path w="16930" h="6859" extrusionOk="0">
                  <a:moveTo>
                    <a:pt x="6536" y="0"/>
                  </a:moveTo>
                  <a:cubicBezTo>
                    <a:pt x="6462" y="0"/>
                    <a:pt x="6389" y="3"/>
                    <a:pt x="6315" y="9"/>
                  </a:cubicBezTo>
                  <a:cubicBezTo>
                    <a:pt x="4267" y="201"/>
                    <a:pt x="3254" y="2132"/>
                    <a:pt x="3201" y="4042"/>
                  </a:cubicBezTo>
                  <a:cubicBezTo>
                    <a:pt x="2869" y="3704"/>
                    <a:pt x="2430" y="3542"/>
                    <a:pt x="1989" y="3542"/>
                  </a:cubicBezTo>
                  <a:cubicBezTo>
                    <a:pt x="1594" y="3542"/>
                    <a:pt x="1198" y="3672"/>
                    <a:pt x="875" y="3924"/>
                  </a:cubicBezTo>
                  <a:cubicBezTo>
                    <a:pt x="0" y="4618"/>
                    <a:pt x="128" y="5759"/>
                    <a:pt x="1120" y="6282"/>
                  </a:cubicBezTo>
                  <a:cubicBezTo>
                    <a:pt x="1984" y="6730"/>
                    <a:pt x="3265" y="6815"/>
                    <a:pt x="4214" y="6826"/>
                  </a:cubicBezTo>
                  <a:cubicBezTo>
                    <a:pt x="5100" y="6846"/>
                    <a:pt x="5981" y="6858"/>
                    <a:pt x="6859" y="6858"/>
                  </a:cubicBezTo>
                  <a:cubicBezTo>
                    <a:pt x="8805" y="6858"/>
                    <a:pt x="10740" y="6796"/>
                    <a:pt x="12695" y="6612"/>
                  </a:cubicBezTo>
                  <a:cubicBezTo>
                    <a:pt x="13815" y="6516"/>
                    <a:pt x="15084" y="6591"/>
                    <a:pt x="16087" y="6026"/>
                  </a:cubicBezTo>
                  <a:cubicBezTo>
                    <a:pt x="16375" y="5866"/>
                    <a:pt x="16599" y="5652"/>
                    <a:pt x="16748" y="5396"/>
                  </a:cubicBezTo>
                  <a:cubicBezTo>
                    <a:pt x="16866" y="5183"/>
                    <a:pt x="16930" y="4948"/>
                    <a:pt x="16930" y="4692"/>
                  </a:cubicBezTo>
                  <a:cubicBezTo>
                    <a:pt x="16911" y="3940"/>
                    <a:pt x="16042" y="3598"/>
                    <a:pt x="15331" y="3598"/>
                  </a:cubicBezTo>
                  <a:cubicBezTo>
                    <a:pt x="15214" y="3598"/>
                    <a:pt x="15102" y="3608"/>
                    <a:pt x="14999" y="3626"/>
                  </a:cubicBezTo>
                  <a:cubicBezTo>
                    <a:pt x="14529" y="3711"/>
                    <a:pt x="14092" y="3946"/>
                    <a:pt x="13857" y="4351"/>
                  </a:cubicBezTo>
                  <a:cubicBezTo>
                    <a:pt x="13836" y="3764"/>
                    <a:pt x="13591" y="3188"/>
                    <a:pt x="13175" y="2783"/>
                  </a:cubicBezTo>
                  <a:cubicBezTo>
                    <a:pt x="12759" y="2380"/>
                    <a:pt x="12256" y="2193"/>
                    <a:pt x="11758" y="2193"/>
                  </a:cubicBezTo>
                  <a:cubicBezTo>
                    <a:pt x="11029" y="2193"/>
                    <a:pt x="10309" y="2592"/>
                    <a:pt x="9878" y="3295"/>
                  </a:cubicBezTo>
                  <a:cubicBezTo>
                    <a:pt x="9708" y="2409"/>
                    <a:pt x="9334" y="1577"/>
                    <a:pt x="8705" y="948"/>
                  </a:cubicBezTo>
                  <a:cubicBezTo>
                    <a:pt x="8128" y="371"/>
                    <a:pt x="7344" y="0"/>
                    <a:pt x="6536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898;p41"/>
            <p:cNvSpPr/>
            <p:nvPr/>
          </p:nvSpPr>
          <p:spPr>
            <a:xfrm>
              <a:off x="5839188" y="1866175"/>
              <a:ext cx="312050" cy="156975"/>
            </a:xfrm>
            <a:custGeom>
              <a:avLst/>
              <a:gdLst/>
              <a:ahLst/>
              <a:cxnLst/>
              <a:rect l="l" t="t" r="r" b="b"/>
              <a:pathLst>
                <a:path w="12482" h="6279" extrusionOk="0">
                  <a:moveTo>
                    <a:pt x="6189" y="0"/>
                  </a:moveTo>
                  <a:cubicBezTo>
                    <a:pt x="5172" y="0"/>
                    <a:pt x="4251" y="630"/>
                    <a:pt x="3745" y="1567"/>
                  </a:cubicBezTo>
                  <a:cubicBezTo>
                    <a:pt x="3318" y="2356"/>
                    <a:pt x="3051" y="3220"/>
                    <a:pt x="2955" y="4106"/>
                  </a:cubicBezTo>
                  <a:cubicBezTo>
                    <a:pt x="2616" y="3922"/>
                    <a:pt x="2097" y="3769"/>
                    <a:pt x="1610" y="3769"/>
                  </a:cubicBezTo>
                  <a:cubicBezTo>
                    <a:pt x="1194" y="3769"/>
                    <a:pt x="802" y="3880"/>
                    <a:pt x="566" y="4180"/>
                  </a:cubicBezTo>
                  <a:cubicBezTo>
                    <a:pt x="0" y="4927"/>
                    <a:pt x="544" y="5674"/>
                    <a:pt x="1291" y="5898"/>
                  </a:cubicBezTo>
                  <a:cubicBezTo>
                    <a:pt x="1974" y="6100"/>
                    <a:pt x="2689" y="6154"/>
                    <a:pt x="3393" y="6196"/>
                  </a:cubicBezTo>
                  <a:cubicBezTo>
                    <a:pt x="4214" y="6242"/>
                    <a:pt x="5038" y="6278"/>
                    <a:pt x="5862" y="6278"/>
                  </a:cubicBezTo>
                  <a:cubicBezTo>
                    <a:pt x="6771" y="6278"/>
                    <a:pt x="7681" y="6234"/>
                    <a:pt x="8588" y="6111"/>
                  </a:cubicBezTo>
                  <a:cubicBezTo>
                    <a:pt x="9558" y="5983"/>
                    <a:pt x="11596" y="5919"/>
                    <a:pt x="12247" y="5034"/>
                  </a:cubicBezTo>
                  <a:cubicBezTo>
                    <a:pt x="12460" y="4756"/>
                    <a:pt x="12481" y="4490"/>
                    <a:pt x="12385" y="4244"/>
                  </a:cubicBezTo>
                  <a:cubicBezTo>
                    <a:pt x="12161" y="3679"/>
                    <a:pt x="11276" y="3252"/>
                    <a:pt x="10753" y="3156"/>
                  </a:cubicBezTo>
                  <a:cubicBezTo>
                    <a:pt x="10659" y="3143"/>
                    <a:pt x="10564" y="3136"/>
                    <a:pt x="10468" y="3136"/>
                  </a:cubicBezTo>
                  <a:cubicBezTo>
                    <a:pt x="9965" y="3136"/>
                    <a:pt x="9456" y="3324"/>
                    <a:pt x="9142" y="3700"/>
                  </a:cubicBezTo>
                  <a:cubicBezTo>
                    <a:pt x="8961" y="2079"/>
                    <a:pt x="8716" y="724"/>
                    <a:pt x="7009" y="137"/>
                  </a:cubicBezTo>
                  <a:cubicBezTo>
                    <a:pt x="6733" y="44"/>
                    <a:pt x="6458" y="0"/>
                    <a:pt x="6189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899;p41"/>
            <p:cNvSpPr/>
            <p:nvPr/>
          </p:nvSpPr>
          <p:spPr>
            <a:xfrm>
              <a:off x="5667713" y="1667400"/>
              <a:ext cx="220025" cy="110775"/>
            </a:xfrm>
            <a:custGeom>
              <a:avLst/>
              <a:gdLst/>
              <a:ahLst/>
              <a:cxnLst/>
              <a:rect l="l" t="t" r="r" b="b"/>
              <a:pathLst>
                <a:path w="8801" h="4431" extrusionOk="0">
                  <a:moveTo>
                    <a:pt x="4387" y="1"/>
                  </a:moveTo>
                  <a:cubicBezTo>
                    <a:pt x="3668" y="1"/>
                    <a:pt x="3011" y="453"/>
                    <a:pt x="2656" y="1112"/>
                  </a:cubicBezTo>
                  <a:cubicBezTo>
                    <a:pt x="2347" y="1667"/>
                    <a:pt x="2166" y="2275"/>
                    <a:pt x="2091" y="2904"/>
                  </a:cubicBezTo>
                  <a:cubicBezTo>
                    <a:pt x="1847" y="2776"/>
                    <a:pt x="1474" y="2664"/>
                    <a:pt x="1128" y="2664"/>
                  </a:cubicBezTo>
                  <a:cubicBezTo>
                    <a:pt x="838" y="2664"/>
                    <a:pt x="566" y="2743"/>
                    <a:pt x="406" y="2957"/>
                  </a:cubicBezTo>
                  <a:cubicBezTo>
                    <a:pt x="0" y="3480"/>
                    <a:pt x="374" y="4013"/>
                    <a:pt x="907" y="4173"/>
                  </a:cubicBezTo>
                  <a:cubicBezTo>
                    <a:pt x="1387" y="4312"/>
                    <a:pt x="1878" y="4355"/>
                    <a:pt x="2390" y="4387"/>
                  </a:cubicBezTo>
                  <a:cubicBezTo>
                    <a:pt x="2939" y="4411"/>
                    <a:pt x="3488" y="4430"/>
                    <a:pt x="4036" y="4430"/>
                  </a:cubicBezTo>
                  <a:cubicBezTo>
                    <a:pt x="4711" y="4430"/>
                    <a:pt x="5383" y="4400"/>
                    <a:pt x="6049" y="4312"/>
                  </a:cubicBezTo>
                  <a:cubicBezTo>
                    <a:pt x="6731" y="4227"/>
                    <a:pt x="8172" y="4184"/>
                    <a:pt x="8641" y="3555"/>
                  </a:cubicBezTo>
                  <a:cubicBezTo>
                    <a:pt x="8790" y="3363"/>
                    <a:pt x="8801" y="3171"/>
                    <a:pt x="8737" y="3000"/>
                  </a:cubicBezTo>
                  <a:cubicBezTo>
                    <a:pt x="8577" y="2595"/>
                    <a:pt x="7958" y="2296"/>
                    <a:pt x="7617" y="2232"/>
                  </a:cubicBezTo>
                  <a:cubicBezTo>
                    <a:pt x="7554" y="2224"/>
                    <a:pt x="7491" y="2220"/>
                    <a:pt x="7428" y="2220"/>
                  </a:cubicBezTo>
                  <a:cubicBezTo>
                    <a:pt x="7060" y="2220"/>
                    <a:pt x="6692" y="2353"/>
                    <a:pt x="6465" y="2627"/>
                  </a:cubicBezTo>
                  <a:cubicBezTo>
                    <a:pt x="6337" y="1464"/>
                    <a:pt x="6166" y="514"/>
                    <a:pt x="4961" y="98"/>
                  </a:cubicBezTo>
                  <a:cubicBezTo>
                    <a:pt x="4768" y="32"/>
                    <a:pt x="4575" y="1"/>
                    <a:pt x="4387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900;p41"/>
            <p:cNvSpPr/>
            <p:nvPr/>
          </p:nvSpPr>
          <p:spPr>
            <a:xfrm>
              <a:off x="7306938" y="1288225"/>
              <a:ext cx="276400" cy="140025"/>
            </a:xfrm>
            <a:custGeom>
              <a:avLst/>
              <a:gdLst/>
              <a:ahLst/>
              <a:cxnLst/>
              <a:rect l="l" t="t" r="r" b="b"/>
              <a:pathLst>
                <a:path w="11056" h="5601" extrusionOk="0">
                  <a:moveTo>
                    <a:pt x="5989" y="0"/>
                  </a:moveTo>
                  <a:cubicBezTo>
                    <a:pt x="5317" y="0"/>
                    <a:pt x="4687" y="427"/>
                    <a:pt x="4314" y="992"/>
                  </a:cubicBezTo>
                  <a:cubicBezTo>
                    <a:pt x="3941" y="1547"/>
                    <a:pt x="3781" y="2230"/>
                    <a:pt x="3727" y="2902"/>
                  </a:cubicBezTo>
                  <a:cubicBezTo>
                    <a:pt x="3390" y="2709"/>
                    <a:pt x="3000" y="2577"/>
                    <a:pt x="2613" y="2577"/>
                  </a:cubicBezTo>
                  <a:cubicBezTo>
                    <a:pt x="2572" y="2577"/>
                    <a:pt x="2531" y="2579"/>
                    <a:pt x="2490" y="2582"/>
                  </a:cubicBezTo>
                  <a:cubicBezTo>
                    <a:pt x="2052" y="2603"/>
                    <a:pt x="1626" y="2816"/>
                    <a:pt x="1380" y="3179"/>
                  </a:cubicBezTo>
                  <a:cubicBezTo>
                    <a:pt x="1" y="5313"/>
                    <a:pt x="4292" y="5560"/>
                    <a:pt x="6109" y="5560"/>
                  </a:cubicBezTo>
                  <a:cubicBezTo>
                    <a:pt x="6399" y="5560"/>
                    <a:pt x="6626" y="5553"/>
                    <a:pt x="6757" y="5547"/>
                  </a:cubicBezTo>
                  <a:cubicBezTo>
                    <a:pt x="7877" y="5494"/>
                    <a:pt x="8933" y="5601"/>
                    <a:pt x="10000" y="5142"/>
                  </a:cubicBezTo>
                  <a:cubicBezTo>
                    <a:pt x="10586" y="4897"/>
                    <a:pt x="11056" y="4619"/>
                    <a:pt x="11034" y="3937"/>
                  </a:cubicBezTo>
                  <a:cubicBezTo>
                    <a:pt x="11034" y="3777"/>
                    <a:pt x="11002" y="3617"/>
                    <a:pt x="10949" y="3467"/>
                  </a:cubicBezTo>
                  <a:cubicBezTo>
                    <a:pt x="10757" y="2976"/>
                    <a:pt x="10309" y="2560"/>
                    <a:pt x="9808" y="2400"/>
                  </a:cubicBezTo>
                  <a:cubicBezTo>
                    <a:pt x="9644" y="2345"/>
                    <a:pt x="9470" y="2317"/>
                    <a:pt x="9296" y="2317"/>
                  </a:cubicBezTo>
                  <a:cubicBezTo>
                    <a:pt x="8936" y="2317"/>
                    <a:pt x="8573" y="2434"/>
                    <a:pt x="8293" y="2656"/>
                  </a:cubicBezTo>
                  <a:cubicBezTo>
                    <a:pt x="8186" y="2027"/>
                    <a:pt x="7994" y="1387"/>
                    <a:pt x="7610" y="886"/>
                  </a:cubicBezTo>
                  <a:cubicBezTo>
                    <a:pt x="7226" y="374"/>
                    <a:pt x="6629" y="0"/>
                    <a:pt x="5989" y="0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901;p41"/>
            <p:cNvSpPr/>
            <p:nvPr/>
          </p:nvSpPr>
          <p:spPr>
            <a:xfrm>
              <a:off x="7622313" y="1930925"/>
              <a:ext cx="187450" cy="95250"/>
            </a:xfrm>
            <a:custGeom>
              <a:avLst/>
              <a:gdLst/>
              <a:ahLst/>
              <a:cxnLst/>
              <a:rect l="l" t="t" r="r" b="b"/>
              <a:pathLst>
                <a:path w="7498" h="3810" extrusionOk="0">
                  <a:moveTo>
                    <a:pt x="4063" y="1"/>
                  </a:moveTo>
                  <a:cubicBezTo>
                    <a:pt x="3604" y="1"/>
                    <a:pt x="3188" y="289"/>
                    <a:pt x="2932" y="673"/>
                  </a:cubicBezTo>
                  <a:cubicBezTo>
                    <a:pt x="2676" y="1046"/>
                    <a:pt x="2569" y="1516"/>
                    <a:pt x="2526" y="1964"/>
                  </a:cubicBezTo>
                  <a:cubicBezTo>
                    <a:pt x="2294" y="1842"/>
                    <a:pt x="2013" y="1750"/>
                    <a:pt x="1738" y="1750"/>
                  </a:cubicBezTo>
                  <a:cubicBezTo>
                    <a:pt x="1724" y="1750"/>
                    <a:pt x="1709" y="1750"/>
                    <a:pt x="1694" y="1750"/>
                  </a:cubicBezTo>
                  <a:cubicBezTo>
                    <a:pt x="1396" y="1761"/>
                    <a:pt x="1108" y="1900"/>
                    <a:pt x="948" y="2156"/>
                  </a:cubicBezTo>
                  <a:cubicBezTo>
                    <a:pt x="0" y="3623"/>
                    <a:pt x="2975" y="3773"/>
                    <a:pt x="4183" y="3773"/>
                  </a:cubicBezTo>
                  <a:cubicBezTo>
                    <a:pt x="4362" y="3773"/>
                    <a:pt x="4502" y="3769"/>
                    <a:pt x="4585" y="3766"/>
                  </a:cubicBezTo>
                  <a:cubicBezTo>
                    <a:pt x="5343" y="3724"/>
                    <a:pt x="6068" y="3809"/>
                    <a:pt x="6783" y="3489"/>
                  </a:cubicBezTo>
                  <a:cubicBezTo>
                    <a:pt x="7188" y="3329"/>
                    <a:pt x="7497" y="3137"/>
                    <a:pt x="7487" y="2668"/>
                  </a:cubicBezTo>
                  <a:cubicBezTo>
                    <a:pt x="7487" y="2561"/>
                    <a:pt x="7465" y="2454"/>
                    <a:pt x="7423" y="2348"/>
                  </a:cubicBezTo>
                  <a:cubicBezTo>
                    <a:pt x="7295" y="2017"/>
                    <a:pt x="6985" y="1740"/>
                    <a:pt x="6655" y="1633"/>
                  </a:cubicBezTo>
                  <a:cubicBezTo>
                    <a:pt x="6539" y="1594"/>
                    <a:pt x="6417" y="1575"/>
                    <a:pt x="6295" y="1575"/>
                  </a:cubicBezTo>
                  <a:cubicBezTo>
                    <a:pt x="6049" y="1575"/>
                    <a:pt x="5806" y="1654"/>
                    <a:pt x="5620" y="1804"/>
                  </a:cubicBezTo>
                  <a:cubicBezTo>
                    <a:pt x="5556" y="1377"/>
                    <a:pt x="5439" y="950"/>
                    <a:pt x="5172" y="609"/>
                  </a:cubicBezTo>
                  <a:cubicBezTo>
                    <a:pt x="4905" y="257"/>
                    <a:pt x="4500" y="1"/>
                    <a:pt x="4063" y="1"/>
                  </a:cubicBezTo>
                  <a:close/>
                </a:path>
              </a:pathLst>
            </a:custGeom>
            <a:solidFill>
              <a:srgbClr val="6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902;p41"/>
            <p:cNvSpPr/>
            <p:nvPr/>
          </p:nvSpPr>
          <p:spPr>
            <a:xfrm>
              <a:off x="5723988" y="2336475"/>
              <a:ext cx="247500" cy="291600"/>
            </a:xfrm>
            <a:custGeom>
              <a:avLst/>
              <a:gdLst/>
              <a:ahLst/>
              <a:cxnLst/>
              <a:rect l="l" t="t" r="r" b="b"/>
              <a:pathLst>
                <a:path w="9900" h="11664" extrusionOk="0">
                  <a:moveTo>
                    <a:pt x="243" y="1"/>
                  </a:moveTo>
                  <a:cubicBezTo>
                    <a:pt x="163" y="1"/>
                    <a:pt x="82" y="5"/>
                    <a:pt x="0" y="15"/>
                  </a:cubicBezTo>
                  <a:lnTo>
                    <a:pt x="2571" y="11664"/>
                  </a:lnTo>
                  <a:lnTo>
                    <a:pt x="9899" y="8986"/>
                  </a:lnTo>
                  <a:lnTo>
                    <a:pt x="7819" y="2340"/>
                  </a:lnTo>
                  <a:lnTo>
                    <a:pt x="3499" y="3162"/>
                  </a:lnTo>
                  <a:cubicBezTo>
                    <a:pt x="3499" y="3162"/>
                    <a:pt x="2360" y="1"/>
                    <a:pt x="243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903;p41"/>
            <p:cNvSpPr/>
            <p:nvPr/>
          </p:nvSpPr>
          <p:spPr>
            <a:xfrm>
              <a:off x="5859463" y="2394975"/>
              <a:ext cx="111750" cy="201375"/>
            </a:xfrm>
            <a:custGeom>
              <a:avLst/>
              <a:gdLst/>
              <a:ahLst/>
              <a:cxnLst/>
              <a:rect l="l" t="t" r="r" b="b"/>
              <a:pathLst>
                <a:path w="4470" h="8055" extrusionOk="0">
                  <a:moveTo>
                    <a:pt x="2400" y="0"/>
                  </a:moveTo>
                  <a:lnTo>
                    <a:pt x="0" y="459"/>
                  </a:lnTo>
                  <a:cubicBezTo>
                    <a:pt x="96" y="3008"/>
                    <a:pt x="288" y="5537"/>
                    <a:pt x="598" y="8054"/>
                  </a:cubicBezTo>
                  <a:lnTo>
                    <a:pt x="4470" y="6646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904;p41"/>
            <p:cNvSpPr/>
            <p:nvPr/>
          </p:nvSpPr>
          <p:spPr>
            <a:xfrm>
              <a:off x="5723713" y="2336475"/>
              <a:ext cx="134700" cy="291600"/>
            </a:xfrm>
            <a:custGeom>
              <a:avLst/>
              <a:gdLst/>
              <a:ahLst/>
              <a:cxnLst/>
              <a:rect l="l" t="t" r="r" b="b"/>
              <a:pathLst>
                <a:path w="5388" h="11664" extrusionOk="0">
                  <a:moveTo>
                    <a:pt x="243" y="1"/>
                  </a:moveTo>
                  <a:cubicBezTo>
                    <a:pt x="164" y="1"/>
                    <a:pt x="83" y="5"/>
                    <a:pt x="0" y="15"/>
                  </a:cubicBezTo>
                  <a:lnTo>
                    <a:pt x="2571" y="11664"/>
                  </a:lnTo>
                  <a:lnTo>
                    <a:pt x="5238" y="10693"/>
                  </a:lnTo>
                  <a:cubicBezTo>
                    <a:pt x="5387" y="9893"/>
                    <a:pt x="5313" y="9050"/>
                    <a:pt x="5057" y="8282"/>
                  </a:cubicBezTo>
                  <a:cubicBezTo>
                    <a:pt x="4705" y="7247"/>
                    <a:pt x="4065" y="6341"/>
                    <a:pt x="3286" y="5615"/>
                  </a:cubicBezTo>
                  <a:cubicBezTo>
                    <a:pt x="3467" y="4815"/>
                    <a:pt x="3563" y="3983"/>
                    <a:pt x="3521" y="3162"/>
                  </a:cubicBezTo>
                  <a:lnTo>
                    <a:pt x="3499" y="3162"/>
                  </a:lnTo>
                  <a:cubicBezTo>
                    <a:pt x="3499" y="3162"/>
                    <a:pt x="2360" y="1"/>
                    <a:pt x="243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905;p41"/>
            <p:cNvSpPr/>
            <p:nvPr/>
          </p:nvSpPr>
          <p:spPr>
            <a:xfrm>
              <a:off x="6309888" y="1485450"/>
              <a:ext cx="1151575" cy="1020000"/>
            </a:xfrm>
            <a:custGeom>
              <a:avLst/>
              <a:gdLst/>
              <a:ahLst/>
              <a:cxnLst/>
              <a:rect l="l" t="t" r="r" b="b"/>
              <a:pathLst>
                <a:path w="46063" h="40800" extrusionOk="0">
                  <a:moveTo>
                    <a:pt x="26909" y="1"/>
                  </a:moveTo>
                  <a:cubicBezTo>
                    <a:pt x="26322" y="1"/>
                    <a:pt x="25717" y="129"/>
                    <a:pt x="25144" y="293"/>
                  </a:cubicBezTo>
                  <a:cubicBezTo>
                    <a:pt x="22040" y="1168"/>
                    <a:pt x="18146" y="2747"/>
                    <a:pt x="17581" y="6278"/>
                  </a:cubicBezTo>
                  <a:cubicBezTo>
                    <a:pt x="17367" y="7622"/>
                    <a:pt x="17495" y="8998"/>
                    <a:pt x="17367" y="10353"/>
                  </a:cubicBezTo>
                  <a:cubicBezTo>
                    <a:pt x="17346" y="10726"/>
                    <a:pt x="17293" y="11121"/>
                    <a:pt x="17101" y="11441"/>
                  </a:cubicBezTo>
                  <a:cubicBezTo>
                    <a:pt x="16599" y="12305"/>
                    <a:pt x="15415" y="12401"/>
                    <a:pt x="14412" y="12475"/>
                  </a:cubicBezTo>
                  <a:cubicBezTo>
                    <a:pt x="12802" y="12593"/>
                    <a:pt x="11159" y="12955"/>
                    <a:pt x="9825" y="13873"/>
                  </a:cubicBezTo>
                  <a:cubicBezTo>
                    <a:pt x="8481" y="14812"/>
                    <a:pt x="7542" y="16294"/>
                    <a:pt x="7169" y="17873"/>
                  </a:cubicBezTo>
                  <a:cubicBezTo>
                    <a:pt x="6785" y="19473"/>
                    <a:pt x="6945" y="21169"/>
                    <a:pt x="7478" y="22716"/>
                  </a:cubicBezTo>
                  <a:cubicBezTo>
                    <a:pt x="7638" y="23154"/>
                    <a:pt x="7820" y="23655"/>
                    <a:pt x="7649" y="24092"/>
                  </a:cubicBezTo>
                  <a:cubicBezTo>
                    <a:pt x="7446" y="24626"/>
                    <a:pt x="6838" y="24839"/>
                    <a:pt x="6294" y="24988"/>
                  </a:cubicBezTo>
                  <a:cubicBezTo>
                    <a:pt x="4929" y="25372"/>
                    <a:pt x="3521" y="25788"/>
                    <a:pt x="2454" y="26706"/>
                  </a:cubicBezTo>
                  <a:cubicBezTo>
                    <a:pt x="609" y="28306"/>
                    <a:pt x="289" y="30823"/>
                    <a:pt x="75" y="33117"/>
                  </a:cubicBezTo>
                  <a:cubicBezTo>
                    <a:pt x="22" y="33757"/>
                    <a:pt x="1" y="34408"/>
                    <a:pt x="267" y="34984"/>
                  </a:cubicBezTo>
                  <a:cubicBezTo>
                    <a:pt x="758" y="36008"/>
                    <a:pt x="1995" y="36381"/>
                    <a:pt x="3105" y="36616"/>
                  </a:cubicBezTo>
                  <a:cubicBezTo>
                    <a:pt x="4876" y="36968"/>
                    <a:pt x="6678" y="37235"/>
                    <a:pt x="8481" y="37395"/>
                  </a:cubicBezTo>
                  <a:cubicBezTo>
                    <a:pt x="9953" y="37533"/>
                    <a:pt x="11489" y="37608"/>
                    <a:pt x="12759" y="38376"/>
                  </a:cubicBezTo>
                  <a:cubicBezTo>
                    <a:pt x="13826" y="39016"/>
                    <a:pt x="14615" y="40104"/>
                    <a:pt x="15767" y="40563"/>
                  </a:cubicBezTo>
                  <a:cubicBezTo>
                    <a:pt x="16210" y="40734"/>
                    <a:pt x="16669" y="40799"/>
                    <a:pt x="17136" y="40799"/>
                  </a:cubicBezTo>
                  <a:cubicBezTo>
                    <a:pt x="18185" y="40799"/>
                    <a:pt x="19277" y="40468"/>
                    <a:pt x="20333" y="40254"/>
                  </a:cubicBezTo>
                  <a:cubicBezTo>
                    <a:pt x="21347" y="40053"/>
                    <a:pt x="22369" y="39977"/>
                    <a:pt x="23397" y="39977"/>
                  </a:cubicBezTo>
                  <a:cubicBezTo>
                    <a:pt x="26531" y="39977"/>
                    <a:pt x="29712" y="40681"/>
                    <a:pt x="32873" y="40681"/>
                  </a:cubicBezTo>
                  <a:cubicBezTo>
                    <a:pt x="33306" y="40681"/>
                    <a:pt x="33737" y="40667"/>
                    <a:pt x="34168" y="40638"/>
                  </a:cubicBezTo>
                  <a:lnTo>
                    <a:pt x="40718" y="36936"/>
                  </a:lnTo>
                  <a:cubicBezTo>
                    <a:pt x="42222" y="36296"/>
                    <a:pt x="43812" y="35571"/>
                    <a:pt x="44719" y="34216"/>
                  </a:cubicBezTo>
                  <a:cubicBezTo>
                    <a:pt x="45625" y="32861"/>
                    <a:pt x="46063" y="30962"/>
                    <a:pt x="45935" y="29341"/>
                  </a:cubicBezTo>
                  <a:cubicBezTo>
                    <a:pt x="45775" y="27527"/>
                    <a:pt x="45764" y="25799"/>
                    <a:pt x="44857" y="24135"/>
                  </a:cubicBezTo>
                  <a:cubicBezTo>
                    <a:pt x="44015" y="22556"/>
                    <a:pt x="42948" y="21105"/>
                    <a:pt x="41561" y="19975"/>
                  </a:cubicBezTo>
                  <a:cubicBezTo>
                    <a:pt x="40878" y="19420"/>
                    <a:pt x="40068" y="19079"/>
                    <a:pt x="39374" y="18545"/>
                  </a:cubicBezTo>
                  <a:cubicBezTo>
                    <a:pt x="38670" y="18001"/>
                    <a:pt x="38009" y="17382"/>
                    <a:pt x="37454" y="16678"/>
                  </a:cubicBezTo>
                  <a:cubicBezTo>
                    <a:pt x="36067" y="14929"/>
                    <a:pt x="35523" y="12678"/>
                    <a:pt x="35150" y="10545"/>
                  </a:cubicBezTo>
                  <a:cubicBezTo>
                    <a:pt x="34723" y="8102"/>
                    <a:pt x="34297" y="5531"/>
                    <a:pt x="32814" y="3461"/>
                  </a:cubicBezTo>
                  <a:cubicBezTo>
                    <a:pt x="32088" y="2448"/>
                    <a:pt x="31075" y="1253"/>
                    <a:pt x="29816" y="965"/>
                  </a:cubicBezTo>
                  <a:cubicBezTo>
                    <a:pt x="29613" y="933"/>
                    <a:pt x="29411" y="901"/>
                    <a:pt x="29208" y="837"/>
                  </a:cubicBezTo>
                  <a:cubicBezTo>
                    <a:pt x="28877" y="731"/>
                    <a:pt x="28600" y="485"/>
                    <a:pt x="28291" y="315"/>
                  </a:cubicBezTo>
                  <a:cubicBezTo>
                    <a:pt x="27862" y="88"/>
                    <a:pt x="27392" y="1"/>
                    <a:pt x="26909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906;p41"/>
            <p:cNvSpPr/>
            <p:nvPr/>
          </p:nvSpPr>
          <p:spPr>
            <a:xfrm>
              <a:off x="6274413" y="2525375"/>
              <a:ext cx="304050" cy="198700"/>
            </a:xfrm>
            <a:custGeom>
              <a:avLst/>
              <a:gdLst/>
              <a:ahLst/>
              <a:cxnLst/>
              <a:rect l="l" t="t" r="r" b="b"/>
              <a:pathLst>
                <a:path w="12162" h="7948" extrusionOk="0">
                  <a:moveTo>
                    <a:pt x="5238" y="1"/>
                  </a:moveTo>
                  <a:lnTo>
                    <a:pt x="4278" y="4300"/>
                  </a:lnTo>
                  <a:cubicBezTo>
                    <a:pt x="4278" y="4300"/>
                    <a:pt x="4166" y="4292"/>
                    <a:pt x="3977" y="4292"/>
                  </a:cubicBezTo>
                  <a:cubicBezTo>
                    <a:pt x="3096" y="4292"/>
                    <a:pt x="554" y="4451"/>
                    <a:pt x="1" y="6252"/>
                  </a:cubicBezTo>
                  <a:lnTo>
                    <a:pt x="11319" y="7948"/>
                  </a:lnTo>
                  <a:lnTo>
                    <a:pt x="12162" y="726"/>
                  </a:lnTo>
                  <a:lnTo>
                    <a:pt x="5238" y="1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907;p41"/>
            <p:cNvSpPr/>
            <p:nvPr/>
          </p:nvSpPr>
          <p:spPr>
            <a:xfrm>
              <a:off x="7030738" y="1739175"/>
              <a:ext cx="390200" cy="657950"/>
            </a:xfrm>
            <a:custGeom>
              <a:avLst/>
              <a:gdLst/>
              <a:ahLst/>
              <a:cxnLst/>
              <a:rect l="l" t="t" r="r" b="b"/>
              <a:pathLst>
                <a:path w="15608" h="26318" extrusionOk="0">
                  <a:moveTo>
                    <a:pt x="5057" y="1"/>
                  </a:moveTo>
                  <a:lnTo>
                    <a:pt x="1" y="2550"/>
                  </a:lnTo>
                  <a:cubicBezTo>
                    <a:pt x="1196" y="3137"/>
                    <a:pt x="1942" y="4364"/>
                    <a:pt x="2284" y="5633"/>
                  </a:cubicBezTo>
                  <a:cubicBezTo>
                    <a:pt x="2636" y="6913"/>
                    <a:pt x="2646" y="8247"/>
                    <a:pt x="2742" y="9559"/>
                  </a:cubicBezTo>
                  <a:cubicBezTo>
                    <a:pt x="2966" y="12738"/>
                    <a:pt x="3681" y="15938"/>
                    <a:pt x="5206" y="18765"/>
                  </a:cubicBezTo>
                  <a:cubicBezTo>
                    <a:pt x="6807" y="21741"/>
                    <a:pt x="10210" y="23160"/>
                    <a:pt x="11543" y="26318"/>
                  </a:cubicBezTo>
                  <a:cubicBezTo>
                    <a:pt x="14028" y="25848"/>
                    <a:pt x="15202" y="22957"/>
                    <a:pt x="15405" y="20696"/>
                  </a:cubicBezTo>
                  <a:cubicBezTo>
                    <a:pt x="15607" y="18498"/>
                    <a:pt x="15383" y="15565"/>
                    <a:pt x="14370" y="13581"/>
                  </a:cubicBezTo>
                  <a:cubicBezTo>
                    <a:pt x="13591" y="12055"/>
                    <a:pt x="12396" y="10796"/>
                    <a:pt x="11031" y="9762"/>
                  </a:cubicBezTo>
                  <a:cubicBezTo>
                    <a:pt x="9687" y="8770"/>
                    <a:pt x="8076" y="8183"/>
                    <a:pt x="6903" y="6945"/>
                  </a:cubicBezTo>
                  <a:cubicBezTo>
                    <a:pt x="5206" y="5153"/>
                    <a:pt x="4822" y="2465"/>
                    <a:pt x="5057" y="1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908;p41"/>
            <p:cNvSpPr/>
            <p:nvPr/>
          </p:nvSpPr>
          <p:spPr>
            <a:xfrm>
              <a:off x="6407488" y="1578100"/>
              <a:ext cx="805700" cy="886825"/>
            </a:xfrm>
            <a:custGeom>
              <a:avLst/>
              <a:gdLst/>
              <a:ahLst/>
              <a:cxnLst/>
              <a:rect l="l" t="t" r="r" b="b"/>
              <a:pathLst>
                <a:path w="32228" h="35473" extrusionOk="0">
                  <a:moveTo>
                    <a:pt x="17400" y="1"/>
                  </a:moveTo>
                  <a:cubicBezTo>
                    <a:pt x="15970" y="86"/>
                    <a:pt x="15159" y="1654"/>
                    <a:pt x="14850" y="3052"/>
                  </a:cubicBezTo>
                  <a:cubicBezTo>
                    <a:pt x="14615" y="4161"/>
                    <a:pt x="14519" y="5303"/>
                    <a:pt x="14573" y="6423"/>
                  </a:cubicBezTo>
                  <a:cubicBezTo>
                    <a:pt x="14615" y="7329"/>
                    <a:pt x="14743" y="8279"/>
                    <a:pt x="14402" y="9100"/>
                  </a:cubicBezTo>
                  <a:cubicBezTo>
                    <a:pt x="13975" y="10135"/>
                    <a:pt x="12908" y="10743"/>
                    <a:pt x="11852" y="11116"/>
                  </a:cubicBezTo>
                  <a:cubicBezTo>
                    <a:pt x="10818" y="11500"/>
                    <a:pt x="9698" y="11735"/>
                    <a:pt x="8759" y="12354"/>
                  </a:cubicBezTo>
                  <a:cubicBezTo>
                    <a:pt x="7756" y="13026"/>
                    <a:pt x="7052" y="14146"/>
                    <a:pt x="6892" y="15341"/>
                  </a:cubicBezTo>
                  <a:cubicBezTo>
                    <a:pt x="6636" y="17122"/>
                    <a:pt x="7511" y="19000"/>
                    <a:pt x="6892" y="20696"/>
                  </a:cubicBezTo>
                  <a:cubicBezTo>
                    <a:pt x="6316" y="22296"/>
                    <a:pt x="4652" y="23171"/>
                    <a:pt x="3361" y="24269"/>
                  </a:cubicBezTo>
                  <a:cubicBezTo>
                    <a:pt x="2294" y="25155"/>
                    <a:pt x="1430" y="26275"/>
                    <a:pt x="822" y="27534"/>
                  </a:cubicBezTo>
                  <a:cubicBezTo>
                    <a:pt x="321" y="28590"/>
                    <a:pt x="1" y="29848"/>
                    <a:pt x="524" y="30904"/>
                  </a:cubicBezTo>
                  <a:cubicBezTo>
                    <a:pt x="1217" y="32281"/>
                    <a:pt x="2977" y="32643"/>
                    <a:pt x="4492" y="32889"/>
                  </a:cubicBezTo>
                  <a:cubicBezTo>
                    <a:pt x="6529" y="33241"/>
                    <a:pt x="8556" y="33710"/>
                    <a:pt x="10551" y="34297"/>
                  </a:cubicBezTo>
                  <a:cubicBezTo>
                    <a:pt x="12365" y="34826"/>
                    <a:pt x="14213" y="35472"/>
                    <a:pt x="16094" y="35472"/>
                  </a:cubicBezTo>
                  <a:cubicBezTo>
                    <a:pt x="16336" y="35472"/>
                    <a:pt x="16580" y="35461"/>
                    <a:pt x="16823" y="35438"/>
                  </a:cubicBezTo>
                  <a:cubicBezTo>
                    <a:pt x="18466" y="35289"/>
                    <a:pt x="20002" y="34595"/>
                    <a:pt x="21432" y="33785"/>
                  </a:cubicBezTo>
                  <a:cubicBezTo>
                    <a:pt x="24920" y="31790"/>
                    <a:pt x="27960" y="29016"/>
                    <a:pt x="30254" y="25709"/>
                  </a:cubicBezTo>
                  <a:cubicBezTo>
                    <a:pt x="31011" y="24611"/>
                    <a:pt x="31705" y="23437"/>
                    <a:pt x="31939" y="22136"/>
                  </a:cubicBezTo>
                  <a:cubicBezTo>
                    <a:pt x="32227" y="20461"/>
                    <a:pt x="31758" y="18754"/>
                    <a:pt x="31139" y="17186"/>
                  </a:cubicBezTo>
                  <a:cubicBezTo>
                    <a:pt x="30232" y="14861"/>
                    <a:pt x="29016" y="12663"/>
                    <a:pt x="27534" y="10668"/>
                  </a:cubicBezTo>
                  <a:cubicBezTo>
                    <a:pt x="26712" y="9559"/>
                    <a:pt x="25773" y="8439"/>
                    <a:pt x="25496" y="7073"/>
                  </a:cubicBezTo>
                  <a:lnTo>
                    <a:pt x="17400" y="1"/>
                  </a:ln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909;p41"/>
            <p:cNvSpPr/>
            <p:nvPr/>
          </p:nvSpPr>
          <p:spPr>
            <a:xfrm>
              <a:off x="6567238" y="1613050"/>
              <a:ext cx="241375" cy="288575"/>
            </a:xfrm>
            <a:custGeom>
              <a:avLst/>
              <a:gdLst/>
              <a:ahLst/>
              <a:cxnLst/>
              <a:rect l="l" t="t" r="r" b="b"/>
              <a:pathLst>
                <a:path w="9655" h="11543" extrusionOk="0">
                  <a:moveTo>
                    <a:pt x="2412" y="0"/>
                  </a:moveTo>
                  <a:cubicBezTo>
                    <a:pt x="2102" y="0"/>
                    <a:pt x="1921" y="448"/>
                    <a:pt x="1814" y="662"/>
                  </a:cubicBezTo>
                  <a:cubicBezTo>
                    <a:pt x="1686" y="907"/>
                    <a:pt x="1633" y="1174"/>
                    <a:pt x="1601" y="1440"/>
                  </a:cubicBezTo>
                  <a:cubicBezTo>
                    <a:pt x="1398" y="2902"/>
                    <a:pt x="1729" y="4865"/>
                    <a:pt x="2860" y="5921"/>
                  </a:cubicBezTo>
                  <a:cubicBezTo>
                    <a:pt x="2358" y="5825"/>
                    <a:pt x="1931" y="5494"/>
                    <a:pt x="1611" y="5089"/>
                  </a:cubicBezTo>
                  <a:cubicBezTo>
                    <a:pt x="1206" y="4587"/>
                    <a:pt x="929" y="4011"/>
                    <a:pt x="811" y="3382"/>
                  </a:cubicBezTo>
                  <a:cubicBezTo>
                    <a:pt x="777" y="3212"/>
                    <a:pt x="601" y="2594"/>
                    <a:pt x="358" y="2594"/>
                  </a:cubicBezTo>
                  <a:cubicBezTo>
                    <a:pt x="296" y="2594"/>
                    <a:pt x="230" y="2634"/>
                    <a:pt x="161" y="2731"/>
                  </a:cubicBezTo>
                  <a:cubicBezTo>
                    <a:pt x="1" y="2955"/>
                    <a:pt x="1" y="3382"/>
                    <a:pt x="11" y="3649"/>
                  </a:cubicBezTo>
                  <a:cubicBezTo>
                    <a:pt x="22" y="3969"/>
                    <a:pt x="86" y="4289"/>
                    <a:pt x="193" y="4598"/>
                  </a:cubicBezTo>
                  <a:cubicBezTo>
                    <a:pt x="406" y="5174"/>
                    <a:pt x="747" y="5686"/>
                    <a:pt x="1153" y="6134"/>
                  </a:cubicBezTo>
                  <a:cubicBezTo>
                    <a:pt x="1782" y="6795"/>
                    <a:pt x="2454" y="7094"/>
                    <a:pt x="3329" y="7286"/>
                  </a:cubicBezTo>
                  <a:cubicBezTo>
                    <a:pt x="3692" y="7371"/>
                    <a:pt x="4065" y="7574"/>
                    <a:pt x="4342" y="7809"/>
                  </a:cubicBezTo>
                  <a:cubicBezTo>
                    <a:pt x="4566" y="8012"/>
                    <a:pt x="4758" y="8289"/>
                    <a:pt x="4801" y="8598"/>
                  </a:cubicBezTo>
                  <a:cubicBezTo>
                    <a:pt x="4822" y="8812"/>
                    <a:pt x="4780" y="9025"/>
                    <a:pt x="4748" y="9238"/>
                  </a:cubicBezTo>
                  <a:cubicBezTo>
                    <a:pt x="4705" y="9420"/>
                    <a:pt x="4652" y="9612"/>
                    <a:pt x="4598" y="9782"/>
                  </a:cubicBezTo>
                  <a:lnTo>
                    <a:pt x="6401" y="10145"/>
                  </a:lnTo>
                  <a:lnTo>
                    <a:pt x="8727" y="11542"/>
                  </a:lnTo>
                  <a:cubicBezTo>
                    <a:pt x="8812" y="11222"/>
                    <a:pt x="8993" y="10934"/>
                    <a:pt x="9132" y="10636"/>
                  </a:cubicBezTo>
                  <a:cubicBezTo>
                    <a:pt x="9463" y="9910"/>
                    <a:pt x="9655" y="8897"/>
                    <a:pt x="9388" y="8108"/>
                  </a:cubicBezTo>
                  <a:cubicBezTo>
                    <a:pt x="9132" y="7371"/>
                    <a:pt x="8353" y="6721"/>
                    <a:pt x="7767" y="6251"/>
                  </a:cubicBezTo>
                  <a:cubicBezTo>
                    <a:pt x="7073" y="5707"/>
                    <a:pt x="6614" y="4961"/>
                    <a:pt x="6433" y="4097"/>
                  </a:cubicBezTo>
                  <a:cubicBezTo>
                    <a:pt x="6348" y="3617"/>
                    <a:pt x="6401" y="3115"/>
                    <a:pt x="6433" y="2624"/>
                  </a:cubicBezTo>
                  <a:cubicBezTo>
                    <a:pt x="6465" y="2304"/>
                    <a:pt x="6614" y="1547"/>
                    <a:pt x="6220" y="1387"/>
                  </a:cubicBezTo>
                  <a:cubicBezTo>
                    <a:pt x="6175" y="1369"/>
                    <a:pt x="6132" y="1361"/>
                    <a:pt x="6092" y="1361"/>
                  </a:cubicBezTo>
                  <a:cubicBezTo>
                    <a:pt x="5522" y="1361"/>
                    <a:pt x="5343" y="3001"/>
                    <a:pt x="5313" y="3339"/>
                  </a:cubicBezTo>
                  <a:cubicBezTo>
                    <a:pt x="5281" y="4011"/>
                    <a:pt x="5366" y="4673"/>
                    <a:pt x="5366" y="5345"/>
                  </a:cubicBezTo>
                  <a:cubicBezTo>
                    <a:pt x="5132" y="5025"/>
                    <a:pt x="4929" y="4747"/>
                    <a:pt x="4780" y="4374"/>
                  </a:cubicBezTo>
                  <a:cubicBezTo>
                    <a:pt x="4620" y="3979"/>
                    <a:pt x="4545" y="3574"/>
                    <a:pt x="4481" y="3158"/>
                  </a:cubicBezTo>
                  <a:cubicBezTo>
                    <a:pt x="4396" y="2667"/>
                    <a:pt x="4342" y="2166"/>
                    <a:pt x="4321" y="1675"/>
                  </a:cubicBezTo>
                  <a:cubicBezTo>
                    <a:pt x="4300" y="1462"/>
                    <a:pt x="4342" y="1238"/>
                    <a:pt x="4342" y="1014"/>
                  </a:cubicBezTo>
                  <a:cubicBezTo>
                    <a:pt x="4342" y="798"/>
                    <a:pt x="4351" y="62"/>
                    <a:pt x="4041" y="62"/>
                  </a:cubicBezTo>
                  <a:cubicBezTo>
                    <a:pt x="3998" y="62"/>
                    <a:pt x="3950" y="76"/>
                    <a:pt x="3894" y="107"/>
                  </a:cubicBezTo>
                  <a:cubicBezTo>
                    <a:pt x="3628" y="246"/>
                    <a:pt x="3489" y="555"/>
                    <a:pt x="3425" y="832"/>
                  </a:cubicBezTo>
                  <a:cubicBezTo>
                    <a:pt x="3073" y="2422"/>
                    <a:pt x="3468" y="4075"/>
                    <a:pt x="3852" y="5654"/>
                  </a:cubicBezTo>
                  <a:cubicBezTo>
                    <a:pt x="2732" y="4427"/>
                    <a:pt x="2518" y="2742"/>
                    <a:pt x="2689" y="1152"/>
                  </a:cubicBezTo>
                  <a:cubicBezTo>
                    <a:pt x="2721" y="864"/>
                    <a:pt x="2828" y="352"/>
                    <a:pt x="2614" y="107"/>
                  </a:cubicBezTo>
                  <a:cubicBezTo>
                    <a:pt x="2561" y="54"/>
                    <a:pt x="2486" y="0"/>
                    <a:pt x="2412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910;p41"/>
            <p:cNvSpPr/>
            <p:nvPr/>
          </p:nvSpPr>
          <p:spPr>
            <a:xfrm>
              <a:off x="6609388" y="1614650"/>
              <a:ext cx="16025" cy="23750"/>
            </a:xfrm>
            <a:custGeom>
              <a:avLst/>
              <a:gdLst/>
              <a:ahLst/>
              <a:cxnLst/>
              <a:rect l="l" t="t" r="r" b="b"/>
              <a:pathLst>
                <a:path w="641" h="950" extrusionOk="0">
                  <a:moveTo>
                    <a:pt x="555" y="0"/>
                  </a:moveTo>
                  <a:cubicBezTo>
                    <a:pt x="533" y="11"/>
                    <a:pt x="523" y="11"/>
                    <a:pt x="512" y="32"/>
                  </a:cubicBezTo>
                  <a:cubicBezTo>
                    <a:pt x="512" y="54"/>
                    <a:pt x="523" y="86"/>
                    <a:pt x="523" y="118"/>
                  </a:cubicBezTo>
                  <a:cubicBezTo>
                    <a:pt x="533" y="256"/>
                    <a:pt x="565" y="438"/>
                    <a:pt x="480" y="630"/>
                  </a:cubicBezTo>
                  <a:cubicBezTo>
                    <a:pt x="448" y="715"/>
                    <a:pt x="373" y="790"/>
                    <a:pt x="309" y="832"/>
                  </a:cubicBezTo>
                  <a:cubicBezTo>
                    <a:pt x="245" y="864"/>
                    <a:pt x="160" y="896"/>
                    <a:pt x="96" y="896"/>
                  </a:cubicBezTo>
                  <a:cubicBezTo>
                    <a:pt x="75" y="896"/>
                    <a:pt x="43" y="896"/>
                    <a:pt x="21" y="886"/>
                  </a:cubicBezTo>
                  <a:cubicBezTo>
                    <a:pt x="21" y="896"/>
                    <a:pt x="0" y="907"/>
                    <a:pt x="0" y="918"/>
                  </a:cubicBezTo>
                  <a:cubicBezTo>
                    <a:pt x="32" y="939"/>
                    <a:pt x="53" y="950"/>
                    <a:pt x="96" y="950"/>
                  </a:cubicBezTo>
                  <a:cubicBezTo>
                    <a:pt x="181" y="950"/>
                    <a:pt x="256" y="939"/>
                    <a:pt x="352" y="896"/>
                  </a:cubicBezTo>
                  <a:cubicBezTo>
                    <a:pt x="427" y="843"/>
                    <a:pt x="512" y="758"/>
                    <a:pt x="555" y="651"/>
                  </a:cubicBezTo>
                  <a:cubicBezTo>
                    <a:pt x="640" y="438"/>
                    <a:pt x="608" y="246"/>
                    <a:pt x="576" y="107"/>
                  </a:cubicBezTo>
                  <a:cubicBezTo>
                    <a:pt x="565" y="64"/>
                    <a:pt x="555" y="32"/>
                    <a:pt x="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911;p41"/>
            <p:cNvSpPr/>
            <p:nvPr/>
          </p:nvSpPr>
          <p:spPr>
            <a:xfrm>
              <a:off x="6567763" y="1685050"/>
              <a:ext cx="6975" cy="26950"/>
            </a:xfrm>
            <a:custGeom>
              <a:avLst/>
              <a:gdLst/>
              <a:ahLst/>
              <a:cxnLst/>
              <a:rect l="l" t="t" r="r" b="b"/>
              <a:pathLst>
                <a:path w="279" h="1078" extrusionOk="0">
                  <a:moveTo>
                    <a:pt x="65" y="0"/>
                  </a:moveTo>
                  <a:cubicBezTo>
                    <a:pt x="65" y="11"/>
                    <a:pt x="54" y="43"/>
                    <a:pt x="54" y="54"/>
                  </a:cubicBezTo>
                  <a:lnTo>
                    <a:pt x="86" y="75"/>
                  </a:lnTo>
                  <a:cubicBezTo>
                    <a:pt x="150" y="203"/>
                    <a:pt x="214" y="374"/>
                    <a:pt x="193" y="587"/>
                  </a:cubicBezTo>
                  <a:cubicBezTo>
                    <a:pt x="161" y="769"/>
                    <a:pt x="86" y="918"/>
                    <a:pt x="1" y="1014"/>
                  </a:cubicBezTo>
                  <a:cubicBezTo>
                    <a:pt x="1" y="1035"/>
                    <a:pt x="1" y="1067"/>
                    <a:pt x="12" y="1078"/>
                  </a:cubicBezTo>
                  <a:cubicBezTo>
                    <a:pt x="118" y="982"/>
                    <a:pt x="246" y="811"/>
                    <a:pt x="257" y="587"/>
                  </a:cubicBezTo>
                  <a:cubicBezTo>
                    <a:pt x="278" y="363"/>
                    <a:pt x="204" y="160"/>
                    <a:pt x="108" y="54"/>
                  </a:cubicBezTo>
                  <a:cubicBezTo>
                    <a:pt x="97" y="22"/>
                    <a:pt x="76" y="11"/>
                    <a:pt x="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912;p41"/>
            <p:cNvSpPr/>
            <p:nvPr/>
          </p:nvSpPr>
          <p:spPr>
            <a:xfrm>
              <a:off x="6710988" y="1653050"/>
              <a:ext cx="12825" cy="20475"/>
            </a:xfrm>
            <a:custGeom>
              <a:avLst/>
              <a:gdLst/>
              <a:ahLst/>
              <a:cxnLst/>
              <a:rect l="l" t="t" r="r" b="b"/>
              <a:pathLst>
                <a:path w="513" h="819" extrusionOk="0">
                  <a:moveTo>
                    <a:pt x="256" y="0"/>
                  </a:moveTo>
                  <a:cubicBezTo>
                    <a:pt x="182" y="0"/>
                    <a:pt x="118" y="54"/>
                    <a:pt x="75" y="118"/>
                  </a:cubicBezTo>
                  <a:cubicBezTo>
                    <a:pt x="32" y="182"/>
                    <a:pt x="22" y="256"/>
                    <a:pt x="22" y="320"/>
                  </a:cubicBezTo>
                  <a:cubicBezTo>
                    <a:pt x="0" y="384"/>
                    <a:pt x="0" y="448"/>
                    <a:pt x="22" y="502"/>
                  </a:cubicBezTo>
                  <a:cubicBezTo>
                    <a:pt x="32" y="630"/>
                    <a:pt x="54" y="747"/>
                    <a:pt x="150" y="800"/>
                  </a:cubicBezTo>
                  <a:cubicBezTo>
                    <a:pt x="181" y="813"/>
                    <a:pt x="209" y="818"/>
                    <a:pt x="235" y="818"/>
                  </a:cubicBezTo>
                  <a:cubicBezTo>
                    <a:pt x="253" y="818"/>
                    <a:pt x="271" y="816"/>
                    <a:pt x="288" y="811"/>
                  </a:cubicBezTo>
                  <a:cubicBezTo>
                    <a:pt x="320" y="800"/>
                    <a:pt x="352" y="768"/>
                    <a:pt x="363" y="758"/>
                  </a:cubicBezTo>
                  <a:cubicBezTo>
                    <a:pt x="406" y="704"/>
                    <a:pt x="406" y="683"/>
                    <a:pt x="406" y="683"/>
                  </a:cubicBezTo>
                  <a:lnTo>
                    <a:pt x="406" y="683"/>
                  </a:lnTo>
                  <a:cubicBezTo>
                    <a:pt x="406" y="683"/>
                    <a:pt x="384" y="694"/>
                    <a:pt x="352" y="736"/>
                  </a:cubicBezTo>
                  <a:cubicBezTo>
                    <a:pt x="330" y="751"/>
                    <a:pt x="288" y="776"/>
                    <a:pt x="243" y="776"/>
                  </a:cubicBezTo>
                  <a:cubicBezTo>
                    <a:pt x="222" y="776"/>
                    <a:pt x="202" y="771"/>
                    <a:pt x="182" y="758"/>
                  </a:cubicBezTo>
                  <a:cubicBezTo>
                    <a:pt x="118" y="715"/>
                    <a:pt x="96" y="608"/>
                    <a:pt x="86" y="491"/>
                  </a:cubicBezTo>
                  <a:cubicBezTo>
                    <a:pt x="86" y="384"/>
                    <a:pt x="86" y="246"/>
                    <a:pt x="139" y="150"/>
                  </a:cubicBezTo>
                  <a:cubicBezTo>
                    <a:pt x="171" y="96"/>
                    <a:pt x="214" y="64"/>
                    <a:pt x="278" y="64"/>
                  </a:cubicBezTo>
                  <a:cubicBezTo>
                    <a:pt x="331" y="64"/>
                    <a:pt x="384" y="75"/>
                    <a:pt x="406" y="128"/>
                  </a:cubicBezTo>
                  <a:cubicBezTo>
                    <a:pt x="459" y="214"/>
                    <a:pt x="459" y="331"/>
                    <a:pt x="459" y="416"/>
                  </a:cubicBezTo>
                  <a:cubicBezTo>
                    <a:pt x="459" y="576"/>
                    <a:pt x="406" y="683"/>
                    <a:pt x="406" y="683"/>
                  </a:cubicBezTo>
                  <a:cubicBezTo>
                    <a:pt x="406" y="684"/>
                    <a:pt x="407" y="684"/>
                    <a:pt x="408" y="684"/>
                  </a:cubicBezTo>
                  <a:cubicBezTo>
                    <a:pt x="422" y="684"/>
                    <a:pt x="481" y="579"/>
                    <a:pt x="502" y="416"/>
                  </a:cubicBezTo>
                  <a:cubicBezTo>
                    <a:pt x="512" y="320"/>
                    <a:pt x="512" y="214"/>
                    <a:pt x="448" y="96"/>
                  </a:cubicBezTo>
                  <a:cubicBezTo>
                    <a:pt x="416" y="43"/>
                    <a:pt x="342" y="0"/>
                    <a:pt x="2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913;p41"/>
            <p:cNvSpPr/>
            <p:nvPr/>
          </p:nvSpPr>
          <p:spPr>
            <a:xfrm>
              <a:off x="6656038" y="1618900"/>
              <a:ext cx="15625" cy="24350"/>
            </a:xfrm>
            <a:custGeom>
              <a:avLst/>
              <a:gdLst/>
              <a:ahLst/>
              <a:cxnLst/>
              <a:rect l="l" t="t" r="r" b="b"/>
              <a:pathLst>
                <a:path w="625" h="974" extrusionOk="0">
                  <a:moveTo>
                    <a:pt x="353" y="1"/>
                  </a:moveTo>
                  <a:cubicBezTo>
                    <a:pt x="321" y="12"/>
                    <a:pt x="289" y="33"/>
                    <a:pt x="257" y="44"/>
                  </a:cubicBezTo>
                  <a:cubicBezTo>
                    <a:pt x="204" y="86"/>
                    <a:pt x="161" y="140"/>
                    <a:pt x="129" y="204"/>
                  </a:cubicBezTo>
                  <a:cubicBezTo>
                    <a:pt x="54" y="321"/>
                    <a:pt x="1" y="481"/>
                    <a:pt x="1" y="662"/>
                  </a:cubicBezTo>
                  <a:cubicBezTo>
                    <a:pt x="1" y="737"/>
                    <a:pt x="33" y="833"/>
                    <a:pt x="86" y="897"/>
                  </a:cubicBezTo>
                  <a:cubicBezTo>
                    <a:pt x="125" y="944"/>
                    <a:pt x="193" y="974"/>
                    <a:pt x="251" y="974"/>
                  </a:cubicBezTo>
                  <a:cubicBezTo>
                    <a:pt x="273" y="974"/>
                    <a:pt x="293" y="970"/>
                    <a:pt x="310" y="961"/>
                  </a:cubicBezTo>
                  <a:cubicBezTo>
                    <a:pt x="385" y="940"/>
                    <a:pt x="449" y="886"/>
                    <a:pt x="481" y="833"/>
                  </a:cubicBezTo>
                  <a:cubicBezTo>
                    <a:pt x="524" y="780"/>
                    <a:pt x="534" y="726"/>
                    <a:pt x="545" y="673"/>
                  </a:cubicBezTo>
                  <a:cubicBezTo>
                    <a:pt x="625" y="483"/>
                    <a:pt x="593" y="340"/>
                    <a:pt x="579" y="340"/>
                  </a:cubicBezTo>
                  <a:lnTo>
                    <a:pt x="579" y="340"/>
                  </a:lnTo>
                  <a:cubicBezTo>
                    <a:pt x="578" y="340"/>
                    <a:pt x="578" y="341"/>
                    <a:pt x="577" y="342"/>
                  </a:cubicBezTo>
                  <a:cubicBezTo>
                    <a:pt x="566" y="342"/>
                    <a:pt x="577" y="470"/>
                    <a:pt x="513" y="662"/>
                  </a:cubicBezTo>
                  <a:cubicBezTo>
                    <a:pt x="481" y="748"/>
                    <a:pt x="417" y="876"/>
                    <a:pt x="300" y="897"/>
                  </a:cubicBezTo>
                  <a:cubicBezTo>
                    <a:pt x="288" y="899"/>
                    <a:pt x="275" y="901"/>
                    <a:pt x="262" y="901"/>
                  </a:cubicBezTo>
                  <a:cubicBezTo>
                    <a:pt x="219" y="901"/>
                    <a:pt x="173" y="885"/>
                    <a:pt x="140" y="844"/>
                  </a:cubicBezTo>
                  <a:cubicBezTo>
                    <a:pt x="97" y="790"/>
                    <a:pt x="76" y="726"/>
                    <a:pt x="76" y="641"/>
                  </a:cubicBezTo>
                  <a:cubicBezTo>
                    <a:pt x="54" y="502"/>
                    <a:pt x="108" y="353"/>
                    <a:pt x="182" y="236"/>
                  </a:cubicBezTo>
                  <a:cubicBezTo>
                    <a:pt x="204" y="182"/>
                    <a:pt x="246" y="129"/>
                    <a:pt x="289" y="86"/>
                  </a:cubicBezTo>
                  <a:cubicBezTo>
                    <a:pt x="313" y="54"/>
                    <a:pt x="350" y="40"/>
                    <a:pt x="381" y="40"/>
                  </a:cubicBezTo>
                  <a:cubicBezTo>
                    <a:pt x="390" y="40"/>
                    <a:pt x="399" y="41"/>
                    <a:pt x="406" y="44"/>
                  </a:cubicBezTo>
                  <a:cubicBezTo>
                    <a:pt x="449" y="54"/>
                    <a:pt x="470" y="97"/>
                    <a:pt x="481" y="140"/>
                  </a:cubicBezTo>
                  <a:cubicBezTo>
                    <a:pt x="502" y="182"/>
                    <a:pt x="524" y="204"/>
                    <a:pt x="524" y="236"/>
                  </a:cubicBezTo>
                  <a:cubicBezTo>
                    <a:pt x="566" y="300"/>
                    <a:pt x="577" y="342"/>
                    <a:pt x="577" y="342"/>
                  </a:cubicBezTo>
                  <a:cubicBezTo>
                    <a:pt x="577" y="342"/>
                    <a:pt x="588" y="300"/>
                    <a:pt x="577" y="246"/>
                  </a:cubicBezTo>
                  <a:cubicBezTo>
                    <a:pt x="577" y="214"/>
                    <a:pt x="566" y="182"/>
                    <a:pt x="534" y="140"/>
                  </a:cubicBezTo>
                  <a:cubicBezTo>
                    <a:pt x="524" y="97"/>
                    <a:pt x="502" y="54"/>
                    <a:pt x="449" y="12"/>
                  </a:cubicBezTo>
                  <a:cubicBezTo>
                    <a:pt x="417" y="1"/>
                    <a:pt x="374" y="1"/>
                    <a:pt x="3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914;p41"/>
            <p:cNvSpPr/>
            <p:nvPr/>
          </p:nvSpPr>
          <p:spPr>
            <a:xfrm>
              <a:off x="6274688" y="2633025"/>
              <a:ext cx="291250" cy="91600"/>
            </a:xfrm>
            <a:custGeom>
              <a:avLst/>
              <a:gdLst/>
              <a:ahLst/>
              <a:cxnLst/>
              <a:rect l="l" t="t" r="r" b="b"/>
              <a:pathLst>
                <a:path w="11650" h="3664" extrusionOk="0">
                  <a:moveTo>
                    <a:pt x="3977" y="1"/>
                  </a:moveTo>
                  <a:cubicBezTo>
                    <a:pt x="3083" y="1"/>
                    <a:pt x="556" y="173"/>
                    <a:pt x="0" y="1978"/>
                  </a:cubicBezTo>
                  <a:lnTo>
                    <a:pt x="11329" y="3663"/>
                  </a:lnTo>
                  <a:lnTo>
                    <a:pt x="11649" y="708"/>
                  </a:lnTo>
                  <a:cubicBezTo>
                    <a:pt x="11274" y="643"/>
                    <a:pt x="10898" y="617"/>
                    <a:pt x="10519" y="617"/>
                  </a:cubicBezTo>
                  <a:cubicBezTo>
                    <a:pt x="10339" y="617"/>
                    <a:pt x="10157" y="623"/>
                    <a:pt x="9975" y="634"/>
                  </a:cubicBezTo>
                  <a:cubicBezTo>
                    <a:pt x="8854" y="687"/>
                    <a:pt x="7734" y="868"/>
                    <a:pt x="6668" y="1220"/>
                  </a:cubicBezTo>
                  <a:cubicBezTo>
                    <a:pt x="6560" y="1247"/>
                    <a:pt x="6445" y="1289"/>
                    <a:pt x="6335" y="1289"/>
                  </a:cubicBezTo>
                  <a:cubicBezTo>
                    <a:pt x="6314" y="1289"/>
                    <a:pt x="6293" y="1288"/>
                    <a:pt x="6273" y="1284"/>
                  </a:cubicBezTo>
                  <a:cubicBezTo>
                    <a:pt x="6134" y="1252"/>
                    <a:pt x="6028" y="1178"/>
                    <a:pt x="5921" y="1082"/>
                  </a:cubicBezTo>
                  <a:cubicBezTo>
                    <a:pt x="5377" y="655"/>
                    <a:pt x="4790" y="292"/>
                    <a:pt x="4182" y="4"/>
                  </a:cubicBezTo>
                  <a:cubicBezTo>
                    <a:pt x="4130" y="2"/>
                    <a:pt x="4061" y="1"/>
                    <a:pt x="3977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915;p41"/>
            <p:cNvSpPr/>
            <p:nvPr/>
          </p:nvSpPr>
          <p:spPr>
            <a:xfrm>
              <a:off x="6588038" y="1819725"/>
              <a:ext cx="595800" cy="461900"/>
            </a:xfrm>
            <a:custGeom>
              <a:avLst/>
              <a:gdLst/>
              <a:ahLst/>
              <a:cxnLst/>
              <a:rect l="l" t="t" r="r" b="b"/>
              <a:pathLst>
                <a:path w="23832" h="18476" extrusionOk="0">
                  <a:moveTo>
                    <a:pt x="3297" y="1"/>
                  </a:moveTo>
                  <a:cubicBezTo>
                    <a:pt x="3148" y="193"/>
                    <a:pt x="3020" y="395"/>
                    <a:pt x="2881" y="587"/>
                  </a:cubicBezTo>
                  <a:cubicBezTo>
                    <a:pt x="1430" y="2646"/>
                    <a:pt x="470" y="5068"/>
                    <a:pt x="150" y="7585"/>
                  </a:cubicBezTo>
                  <a:cubicBezTo>
                    <a:pt x="43" y="8438"/>
                    <a:pt x="1" y="9303"/>
                    <a:pt x="107" y="10156"/>
                  </a:cubicBezTo>
                  <a:cubicBezTo>
                    <a:pt x="481" y="13186"/>
                    <a:pt x="2774" y="15756"/>
                    <a:pt x="5569" y="17015"/>
                  </a:cubicBezTo>
                  <a:cubicBezTo>
                    <a:pt x="7276" y="17773"/>
                    <a:pt x="8961" y="17741"/>
                    <a:pt x="10722" y="18146"/>
                  </a:cubicBezTo>
                  <a:cubicBezTo>
                    <a:pt x="11702" y="18368"/>
                    <a:pt x="12704" y="18476"/>
                    <a:pt x="13711" y="18476"/>
                  </a:cubicBezTo>
                  <a:cubicBezTo>
                    <a:pt x="14446" y="18476"/>
                    <a:pt x="15183" y="18418"/>
                    <a:pt x="15917" y="18306"/>
                  </a:cubicBezTo>
                  <a:cubicBezTo>
                    <a:pt x="17549" y="18050"/>
                    <a:pt x="19170" y="17420"/>
                    <a:pt x="20354" y="16279"/>
                  </a:cubicBezTo>
                  <a:cubicBezTo>
                    <a:pt x="21848" y="14839"/>
                    <a:pt x="21602" y="13068"/>
                    <a:pt x="22477" y="11393"/>
                  </a:cubicBezTo>
                  <a:cubicBezTo>
                    <a:pt x="23235" y="9964"/>
                    <a:pt x="23832" y="7734"/>
                    <a:pt x="22349" y="6572"/>
                  </a:cubicBezTo>
                  <a:cubicBezTo>
                    <a:pt x="21787" y="6134"/>
                    <a:pt x="21165" y="5952"/>
                    <a:pt x="20534" y="5952"/>
                  </a:cubicBezTo>
                  <a:cubicBezTo>
                    <a:pt x="19058" y="5952"/>
                    <a:pt x="17536" y="6950"/>
                    <a:pt x="16631" y="8012"/>
                  </a:cubicBezTo>
                  <a:cubicBezTo>
                    <a:pt x="15778" y="9015"/>
                    <a:pt x="15021" y="10156"/>
                    <a:pt x="13900" y="10849"/>
                  </a:cubicBezTo>
                  <a:cubicBezTo>
                    <a:pt x="13213" y="11263"/>
                    <a:pt x="12411" y="11470"/>
                    <a:pt x="11611" y="11470"/>
                  </a:cubicBezTo>
                  <a:cubicBezTo>
                    <a:pt x="10946" y="11470"/>
                    <a:pt x="10282" y="11327"/>
                    <a:pt x="9687" y="11041"/>
                  </a:cubicBezTo>
                  <a:cubicBezTo>
                    <a:pt x="8300" y="10391"/>
                    <a:pt x="7596" y="9356"/>
                    <a:pt x="7553" y="7766"/>
                  </a:cubicBezTo>
                  <a:cubicBezTo>
                    <a:pt x="7521" y="6422"/>
                    <a:pt x="7948" y="4929"/>
                    <a:pt x="8353" y="3638"/>
                  </a:cubicBezTo>
                  <a:cubicBezTo>
                    <a:pt x="8396" y="3531"/>
                    <a:pt x="8737" y="2433"/>
                    <a:pt x="8993" y="1707"/>
                  </a:cubicBezTo>
                  <a:cubicBezTo>
                    <a:pt x="7148" y="929"/>
                    <a:pt x="5260" y="278"/>
                    <a:pt x="3297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916;p41"/>
            <p:cNvSpPr/>
            <p:nvPr/>
          </p:nvSpPr>
          <p:spPr>
            <a:xfrm>
              <a:off x="6387238" y="2525375"/>
              <a:ext cx="190975" cy="96825"/>
            </a:xfrm>
            <a:custGeom>
              <a:avLst/>
              <a:gdLst/>
              <a:ahLst/>
              <a:cxnLst/>
              <a:rect l="l" t="t" r="r" b="b"/>
              <a:pathLst>
                <a:path w="7639" h="3873" extrusionOk="0">
                  <a:moveTo>
                    <a:pt x="715" y="1"/>
                  </a:moveTo>
                  <a:lnTo>
                    <a:pt x="0" y="3265"/>
                  </a:lnTo>
                  <a:cubicBezTo>
                    <a:pt x="2422" y="3510"/>
                    <a:pt x="4854" y="3713"/>
                    <a:pt x="7275" y="3873"/>
                  </a:cubicBezTo>
                  <a:lnTo>
                    <a:pt x="7638" y="726"/>
                  </a:lnTo>
                  <a:lnTo>
                    <a:pt x="715" y="1"/>
                  </a:ln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917;p41"/>
            <p:cNvSpPr/>
            <p:nvPr/>
          </p:nvSpPr>
          <p:spPr>
            <a:xfrm>
              <a:off x="6337888" y="1989475"/>
              <a:ext cx="830075" cy="628700"/>
            </a:xfrm>
            <a:custGeom>
              <a:avLst/>
              <a:gdLst/>
              <a:ahLst/>
              <a:cxnLst/>
              <a:rect l="l" t="t" r="r" b="b"/>
              <a:pathLst>
                <a:path w="33203" h="25148" extrusionOk="0">
                  <a:moveTo>
                    <a:pt x="12618" y="1"/>
                  </a:moveTo>
                  <a:cubicBezTo>
                    <a:pt x="12214" y="1"/>
                    <a:pt x="11839" y="67"/>
                    <a:pt x="11500" y="208"/>
                  </a:cubicBezTo>
                  <a:cubicBezTo>
                    <a:pt x="7447" y="1905"/>
                    <a:pt x="3532" y="8006"/>
                    <a:pt x="1" y="22290"/>
                  </a:cubicBezTo>
                  <a:cubicBezTo>
                    <a:pt x="651" y="22439"/>
                    <a:pt x="1302" y="22610"/>
                    <a:pt x="1953" y="22770"/>
                  </a:cubicBezTo>
                  <a:cubicBezTo>
                    <a:pt x="4332" y="23357"/>
                    <a:pt x="6721" y="23837"/>
                    <a:pt x="9121" y="24264"/>
                  </a:cubicBezTo>
                  <a:cubicBezTo>
                    <a:pt x="9793" y="24381"/>
                    <a:pt x="10487" y="24509"/>
                    <a:pt x="11169" y="24616"/>
                  </a:cubicBezTo>
                  <a:lnTo>
                    <a:pt x="14242" y="8646"/>
                  </a:lnTo>
                  <a:cubicBezTo>
                    <a:pt x="14242" y="8646"/>
                    <a:pt x="16706" y="20583"/>
                    <a:pt x="25421" y="24509"/>
                  </a:cubicBezTo>
                  <a:cubicBezTo>
                    <a:pt x="26408" y="24952"/>
                    <a:pt x="27227" y="25148"/>
                    <a:pt x="27903" y="25148"/>
                  </a:cubicBezTo>
                  <a:cubicBezTo>
                    <a:pt x="33203" y="25148"/>
                    <a:pt x="29720" y="13073"/>
                    <a:pt x="29720" y="13073"/>
                  </a:cubicBezTo>
                  <a:cubicBezTo>
                    <a:pt x="29720" y="13073"/>
                    <a:pt x="18293" y="1"/>
                    <a:pt x="12618" y="1"/>
                  </a:cubicBezTo>
                  <a:close/>
                </a:path>
              </a:pathLst>
            </a:custGeom>
            <a:solidFill>
              <a:srgbClr val="E2B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918;p41"/>
            <p:cNvSpPr/>
            <p:nvPr/>
          </p:nvSpPr>
          <p:spPr>
            <a:xfrm>
              <a:off x="6347763" y="2502450"/>
              <a:ext cx="278975" cy="57350"/>
            </a:xfrm>
            <a:custGeom>
              <a:avLst/>
              <a:gdLst/>
              <a:ahLst/>
              <a:cxnLst/>
              <a:rect l="l" t="t" r="r" b="b"/>
              <a:pathLst>
                <a:path w="11159" h="2294" extrusionOk="0">
                  <a:moveTo>
                    <a:pt x="43" y="0"/>
                  </a:moveTo>
                  <a:cubicBezTo>
                    <a:pt x="32" y="54"/>
                    <a:pt x="11" y="118"/>
                    <a:pt x="0" y="171"/>
                  </a:cubicBezTo>
                  <a:cubicBezTo>
                    <a:pt x="1643" y="491"/>
                    <a:pt x="3617" y="864"/>
                    <a:pt x="5761" y="1270"/>
                  </a:cubicBezTo>
                  <a:cubicBezTo>
                    <a:pt x="7734" y="1643"/>
                    <a:pt x="9558" y="1995"/>
                    <a:pt x="11127" y="2294"/>
                  </a:cubicBezTo>
                  <a:lnTo>
                    <a:pt x="11159" y="2102"/>
                  </a:lnTo>
                  <a:cubicBezTo>
                    <a:pt x="9633" y="1782"/>
                    <a:pt x="7788" y="1408"/>
                    <a:pt x="5803" y="1035"/>
                  </a:cubicBezTo>
                  <a:cubicBezTo>
                    <a:pt x="3659" y="630"/>
                    <a:pt x="1664" y="278"/>
                    <a:pt x="43" y="0"/>
                  </a:cubicBezTo>
                  <a:close/>
                </a:path>
              </a:pathLst>
            </a:custGeom>
            <a:solidFill>
              <a:srgbClr val="B78B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919;p41"/>
            <p:cNvSpPr/>
            <p:nvPr/>
          </p:nvSpPr>
          <p:spPr>
            <a:xfrm>
              <a:off x="6479763" y="2088975"/>
              <a:ext cx="627550" cy="448150"/>
            </a:xfrm>
            <a:custGeom>
              <a:avLst/>
              <a:gdLst/>
              <a:ahLst/>
              <a:cxnLst/>
              <a:rect l="l" t="t" r="r" b="b"/>
              <a:pathLst>
                <a:path w="25102" h="17926" extrusionOk="0">
                  <a:moveTo>
                    <a:pt x="7019" y="1"/>
                  </a:moveTo>
                  <a:cubicBezTo>
                    <a:pt x="6880" y="1"/>
                    <a:pt x="6741" y="12"/>
                    <a:pt x="6604" y="37"/>
                  </a:cubicBezTo>
                  <a:cubicBezTo>
                    <a:pt x="6359" y="69"/>
                    <a:pt x="6124" y="165"/>
                    <a:pt x="5911" y="261"/>
                  </a:cubicBezTo>
                  <a:cubicBezTo>
                    <a:pt x="5697" y="367"/>
                    <a:pt x="5484" y="485"/>
                    <a:pt x="5292" y="634"/>
                  </a:cubicBezTo>
                  <a:cubicBezTo>
                    <a:pt x="4545" y="1221"/>
                    <a:pt x="4054" y="2031"/>
                    <a:pt x="3681" y="2832"/>
                  </a:cubicBezTo>
                  <a:cubicBezTo>
                    <a:pt x="3308" y="3642"/>
                    <a:pt x="3030" y="4474"/>
                    <a:pt x="2785" y="5285"/>
                  </a:cubicBezTo>
                  <a:cubicBezTo>
                    <a:pt x="2550" y="6096"/>
                    <a:pt x="2348" y="6896"/>
                    <a:pt x="2166" y="7664"/>
                  </a:cubicBezTo>
                  <a:cubicBezTo>
                    <a:pt x="1974" y="8443"/>
                    <a:pt x="1793" y="9200"/>
                    <a:pt x="1612" y="9936"/>
                  </a:cubicBezTo>
                  <a:cubicBezTo>
                    <a:pt x="1270" y="11408"/>
                    <a:pt x="961" y="12763"/>
                    <a:pt x="694" y="14022"/>
                  </a:cubicBezTo>
                  <a:cubicBezTo>
                    <a:pt x="417" y="15334"/>
                    <a:pt x="193" y="16539"/>
                    <a:pt x="1" y="17574"/>
                  </a:cubicBezTo>
                  <a:lnTo>
                    <a:pt x="118" y="17617"/>
                  </a:lnTo>
                  <a:cubicBezTo>
                    <a:pt x="321" y="16582"/>
                    <a:pt x="566" y="15376"/>
                    <a:pt x="854" y="14054"/>
                  </a:cubicBezTo>
                  <a:cubicBezTo>
                    <a:pt x="1131" y="12806"/>
                    <a:pt x="1441" y="11440"/>
                    <a:pt x="1804" y="9989"/>
                  </a:cubicBezTo>
                  <a:cubicBezTo>
                    <a:pt x="1985" y="9253"/>
                    <a:pt x="2177" y="8507"/>
                    <a:pt x="2358" y="7739"/>
                  </a:cubicBezTo>
                  <a:cubicBezTo>
                    <a:pt x="2561" y="6960"/>
                    <a:pt x="2764" y="6160"/>
                    <a:pt x="2998" y="5360"/>
                  </a:cubicBezTo>
                  <a:cubicBezTo>
                    <a:pt x="3244" y="4560"/>
                    <a:pt x="3521" y="3738"/>
                    <a:pt x="3894" y="2949"/>
                  </a:cubicBezTo>
                  <a:cubicBezTo>
                    <a:pt x="4268" y="2159"/>
                    <a:pt x="4748" y="1391"/>
                    <a:pt x="5452" y="826"/>
                  </a:cubicBezTo>
                  <a:cubicBezTo>
                    <a:pt x="5804" y="559"/>
                    <a:pt x="6220" y="346"/>
                    <a:pt x="6657" y="282"/>
                  </a:cubicBezTo>
                  <a:cubicBezTo>
                    <a:pt x="6782" y="258"/>
                    <a:pt x="6910" y="246"/>
                    <a:pt x="7038" y="246"/>
                  </a:cubicBezTo>
                  <a:cubicBezTo>
                    <a:pt x="7359" y="246"/>
                    <a:pt x="7686" y="317"/>
                    <a:pt x="7991" y="431"/>
                  </a:cubicBezTo>
                  <a:cubicBezTo>
                    <a:pt x="8428" y="581"/>
                    <a:pt x="8833" y="815"/>
                    <a:pt x="9228" y="1082"/>
                  </a:cubicBezTo>
                  <a:cubicBezTo>
                    <a:pt x="9431" y="1221"/>
                    <a:pt x="9612" y="1359"/>
                    <a:pt x="9804" y="1509"/>
                  </a:cubicBezTo>
                  <a:cubicBezTo>
                    <a:pt x="9985" y="1658"/>
                    <a:pt x="10178" y="1818"/>
                    <a:pt x="10359" y="1957"/>
                  </a:cubicBezTo>
                  <a:cubicBezTo>
                    <a:pt x="11106" y="2586"/>
                    <a:pt x="11799" y="3258"/>
                    <a:pt x="12460" y="3920"/>
                  </a:cubicBezTo>
                  <a:cubicBezTo>
                    <a:pt x="13111" y="4602"/>
                    <a:pt x="13740" y="5296"/>
                    <a:pt x="14338" y="6000"/>
                  </a:cubicBezTo>
                  <a:cubicBezTo>
                    <a:pt x="15522" y="7397"/>
                    <a:pt x="16599" y="8805"/>
                    <a:pt x="17645" y="10139"/>
                  </a:cubicBezTo>
                  <a:cubicBezTo>
                    <a:pt x="18679" y="11472"/>
                    <a:pt x="19693" y="12720"/>
                    <a:pt x="20696" y="13840"/>
                  </a:cubicBezTo>
                  <a:cubicBezTo>
                    <a:pt x="21698" y="14960"/>
                    <a:pt x="22701" y="15953"/>
                    <a:pt x="23672" y="16795"/>
                  </a:cubicBezTo>
                  <a:cubicBezTo>
                    <a:pt x="24152" y="17201"/>
                    <a:pt x="24621" y="17574"/>
                    <a:pt x="25069" y="17926"/>
                  </a:cubicBezTo>
                  <a:cubicBezTo>
                    <a:pt x="25080" y="17873"/>
                    <a:pt x="25080" y="17819"/>
                    <a:pt x="25101" y="17766"/>
                  </a:cubicBezTo>
                  <a:cubicBezTo>
                    <a:pt x="24653" y="17435"/>
                    <a:pt x="24216" y="17073"/>
                    <a:pt x="23768" y="16667"/>
                  </a:cubicBezTo>
                  <a:cubicBezTo>
                    <a:pt x="22808" y="15835"/>
                    <a:pt x="21816" y="14832"/>
                    <a:pt x="20834" y="13712"/>
                  </a:cubicBezTo>
                  <a:cubicBezTo>
                    <a:pt x="19832" y="12592"/>
                    <a:pt x="18840" y="11334"/>
                    <a:pt x="17805" y="10000"/>
                  </a:cubicBezTo>
                  <a:cubicBezTo>
                    <a:pt x="16759" y="8667"/>
                    <a:pt x="15682" y="7269"/>
                    <a:pt x="14498" y="5861"/>
                  </a:cubicBezTo>
                  <a:cubicBezTo>
                    <a:pt x="13900" y="5146"/>
                    <a:pt x="13282" y="4453"/>
                    <a:pt x="12620" y="3760"/>
                  </a:cubicBezTo>
                  <a:cubicBezTo>
                    <a:pt x="11948" y="3088"/>
                    <a:pt x="11244" y="2416"/>
                    <a:pt x="10498" y="1775"/>
                  </a:cubicBezTo>
                  <a:cubicBezTo>
                    <a:pt x="10306" y="1615"/>
                    <a:pt x="10124" y="1466"/>
                    <a:pt x="9921" y="1306"/>
                  </a:cubicBezTo>
                  <a:cubicBezTo>
                    <a:pt x="9740" y="1167"/>
                    <a:pt x="9537" y="1018"/>
                    <a:pt x="9335" y="869"/>
                  </a:cubicBezTo>
                  <a:cubicBezTo>
                    <a:pt x="8940" y="591"/>
                    <a:pt x="8513" y="346"/>
                    <a:pt x="8044" y="186"/>
                  </a:cubicBezTo>
                  <a:cubicBezTo>
                    <a:pt x="7716" y="72"/>
                    <a:pt x="7367" y="1"/>
                    <a:pt x="7019" y="1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920;p41"/>
            <p:cNvSpPr/>
            <p:nvPr/>
          </p:nvSpPr>
          <p:spPr>
            <a:xfrm>
              <a:off x="6354413" y="2347225"/>
              <a:ext cx="290200" cy="184850"/>
            </a:xfrm>
            <a:custGeom>
              <a:avLst/>
              <a:gdLst/>
              <a:ahLst/>
              <a:cxnLst/>
              <a:rect l="l" t="t" r="r" b="b"/>
              <a:pathLst>
                <a:path w="11608" h="7394" extrusionOk="0">
                  <a:moveTo>
                    <a:pt x="5327" y="1"/>
                  </a:moveTo>
                  <a:cubicBezTo>
                    <a:pt x="4287" y="1"/>
                    <a:pt x="3228" y="246"/>
                    <a:pt x="2263" y="651"/>
                  </a:cubicBezTo>
                  <a:cubicBezTo>
                    <a:pt x="1249" y="1078"/>
                    <a:pt x="225" y="1772"/>
                    <a:pt x="1" y="2838"/>
                  </a:cubicBezTo>
                  <a:lnTo>
                    <a:pt x="1" y="5644"/>
                  </a:lnTo>
                  <a:cubicBezTo>
                    <a:pt x="1473" y="5516"/>
                    <a:pt x="2924" y="5292"/>
                    <a:pt x="4343" y="4950"/>
                  </a:cubicBezTo>
                  <a:cubicBezTo>
                    <a:pt x="4448" y="4928"/>
                    <a:pt x="4559" y="4905"/>
                    <a:pt x="4668" y="4905"/>
                  </a:cubicBezTo>
                  <a:cubicBezTo>
                    <a:pt x="4713" y="4905"/>
                    <a:pt x="4758" y="4909"/>
                    <a:pt x="4801" y="4918"/>
                  </a:cubicBezTo>
                  <a:cubicBezTo>
                    <a:pt x="4919" y="4940"/>
                    <a:pt x="5025" y="5025"/>
                    <a:pt x="5132" y="5089"/>
                  </a:cubicBezTo>
                  <a:cubicBezTo>
                    <a:pt x="6988" y="6359"/>
                    <a:pt x="9175" y="7159"/>
                    <a:pt x="11415" y="7393"/>
                  </a:cubicBezTo>
                  <a:cubicBezTo>
                    <a:pt x="11607" y="7084"/>
                    <a:pt x="11543" y="6700"/>
                    <a:pt x="11479" y="6359"/>
                  </a:cubicBezTo>
                  <a:cubicBezTo>
                    <a:pt x="11266" y="5164"/>
                    <a:pt x="10914" y="3990"/>
                    <a:pt x="10295" y="2956"/>
                  </a:cubicBezTo>
                  <a:cubicBezTo>
                    <a:pt x="9676" y="1910"/>
                    <a:pt x="8802" y="1004"/>
                    <a:pt x="7703" y="502"/>
                  </a:cubicBezTo>
                  <a:cubicBezTo>
                    <a:pt x="6959" y="154"/>
                    <a:pt x="6149" y="1"/>
                    <a:pt x="5327" y="1"/>
                  </a:cubicBezTo>
                  <a:close/>
                </a:path>
              </a:pathLst>
            </a:custGeom>
            <a:solidFill>
              <a:srgbClr val="D6A8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921;p41"/>
            <p:cNvSpPr/>
            <p:nvPr/>
          </p:nvSpPr>
          <p:spPr>
            <a:xfrm>
              <a:off x="7016088" y="1796800"/>
              <a:ext cx="163225" cy="211575"/>
            </a:xfrm>
            <a:custGeom>
              <a:avLst/>
              <a:gdLst/>
              <a:ahLst/>
              <a:cxnLst/>
              <a:rect l="l" t="t" r="r" b="b"/>
              <a:pathLst>
                <a:path w="6529" h="8463" extrusionOk="0">
                  <a:moveTo>
                    <a:pt x="3062" y="0"/>
                  </a:moveTo>
                  <a:lnTo>
                    <a:pt x="0" y="3382"/>
                  </a:lnTo>
                  <a:lnTo>
                    <a:pt x="1685" y="6721"/>
                  </a:lnTo>
                  <a:cubicBezTo>
                    <a:pt x="1920" y="7211"/>
                    <a:pt x="1952" y="7787"/>
                    <a:pt x="1750" y="8289"/>
                  </a:cubicBezTo>
                  <a:cubicBezTo>
                    <a:pt x="1728" y="8353"/>
                    <a:pt x="1707" y="8406"/>
                    <a:pt x="1685" y="8459"/>
                  </a:cubicBezTo>
                  <a:cubicBezTo>
                    <a:pt x="1736" y="8462"/>
                    <a:pt x="1787" y="8463"/>
                    <a:pt x="1839" y="8463"/>
                  </a:cubicBezTo>
                  <a:cubicBezTo>
                    <a:pt x="2291" y="8463"/>
                    <a:pt x="2748" y="8379"/>
                    <a:pt x="3179" y="8235"/>
                  </a:cubicBezTo>
                  <a:cubicBezTo>
                    <a:pt x="4203" y="7894"/>
                    <a:pt x="5099" y="7201"/>
                    <a:pt x="5792" y="6369"/>
                  </a:cubicBezTo>
                  <a:cubicBezTo>
                    <a:pt x="6059" y="6049"/>
                    <a:pt x="6315" y="5718"/>
                    <a:pt x="6529" y="5355"/>
                  </a:cubicBezTo>
                  <a:cubicBezTo>
                    <a:pt x="6273" y="5195"/>
                    <a:pt x="6059" y="4982"/>
                    <a:pt x="5899" y="472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922;p41"/>
            <p:cNvSpPr/>
            <p:nvPr/>
          </p:nvSpPr>
          <p:spPr>
            <a:xfrm>
              <a:off x="5876788" y="2244300"/>
              <a:ext cx="1500975" cy="482600"/>
            </a:xfrm>
            <a:custGeom>
              <a:avLst/>
              <a:gdLst/>
              <a:ahLst/>
              <a:cxnLst/>
              <a:rect l="l" t="t" r="r" b="b"/>
              <a:pathLst>
                <a:path w="60039" h="19304" extrusionOk="0">
                  <a:moveTo>
                    <a:pt x="25389" y="0"/>
                  </a:moveTo>
                  <a:lnTo>
                    <a:pt x="1" y="2027"/>
                  </a:lnTo>
                  <a:cubicBezTo>
                    <a:pt x="598" y="6262"/>
                    <a:pt x="1078" y="10529"/>
                    <a:pt x="1867" y="14711"/>
                  </a:cubicBezTo>
                  <a:cubicBezTo>
                    <a:pt x="6017" y="13516"/>
                    <a:pt x="25197" y="7681"/>
                    <a:pt x="25197" y="7681"/>
                  </a:cubicBezTo>
                  <a:cubicBezTo>
                    <a:pt x="25197" y="7681"/>
                    <a:pt x="39394" y="19304"/>
                    <a:pt x="47880" y="19304"/>
                  </a:cubicBezTo>
                  <a:cubicBezTo>
                    <a:pt x="48067" y="19304"/>
                    <a:pt x="48250" y="19298"/>
                    <a:pt x="48431" y="19287"/>
                  </a:cubicBezTo>
                  <a:cubicBezTo>
                    <a:pt x="56826" y="18764"/>
                    <a:pt x="59674" y="13014"/>
                    <a:pt x="59866" y="9633"/>
                  </a:cubicBezTo>
                  <a:cubicBezTo>
                    <a:pt x="60039" y="6895"/>
                    <a:pt x="54117" y="6631"/>
                    <a:pt x="51825" y="6631"/>
                  </a:cubicBezTo>
                  <a:cubicBezTo>
                    <a:pt x="51278" y="6631"/>
                    <a:pt x="50938" y="6646"/>
                    <a:pt x="50938" y="6646"/>
                  </a:cubicBezTo>
                  <a:cubicBezTo>
                    <a:pt x="50938" y="6646"/>
                    <a:pt x="37390" y="694"/>
                    <a:pt x="25389" y="0"/>
                  </a:cubicBezTo>
                  <a:close/>
                </a:path>
              </a:pathLst>
            </a:custGeom>
            <a:solidFill>
              <a:srgbClr val="F8C2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923;p41"/>
            <p:cNvSpPr/>
            <p:nvPr/>
          </p:nvSpPr>
          <p:spPr>
            <a:xfrm>
              <a:off x="5921063" y="2291500"/>
              <a:ext cx="42150" cy="310700"/>
            </a:xfrm>
            <a:custGeom>
              <a:avLst/>
              <a:gdLst/>
              <a:ahLst/>
              <a:cxnLst/>
              <a:rect l="l" t="t" r="r" b="b"/>
              <a:pathLst>
                <a:path w="1686" h="12428" extrusionOk="0">
                  <a:moveTo>
                    <a:pt x="192" y="0"/>
                  </a:moveTo>
                  <a:lnTo>
                    <a:pt x="0" y="11"/>
                  </a:lnTo>
                  <a:cubicBezTo>
                    <a:pt x="150" y="1718"/>
                    <a:pt x="363" y="3798"/>
                    <a:pt x="640" y="6038"/>
                  </a:cubicBezTo>
                  <a:cubicBezTo>
                    <a:pt x="939" y="8449"/>
                    <a:pt x="1238" y="10668"/>
                    <a:pt x="1504" y="12428"/>
                  </a:cubicBezTo>
                  <a:cubicBezTo>
                    <a:pt x="1558" y="12407"/>
                    <a:pt x="1611" y="12385"/>
                    <a:pt x="1686" y="12375"/>
                  </a:cubicBezTo>
                  <a:cubicBezTo>
                    <a:pt x="1440" y="10614"/>
                    <a:pt x="1163" y="8396"/>
                    <a:pt x="864" y="6006"/>
                  </a:cubicBezTo>
                  <a:cubicBezTo>
                    <a:pt x="598" y="3766"/>
                    <a:pt x="374" y="1707"/>
                    <a:pt x="192" y="0"/>
                  </a:cubicBezTo>
                  <a:close/>
                </a:path>
              </a:pathLst>
            </a:custGeom>
            <a:solidFill>
              <a:srgbClr val="B78B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924;p41"/>
            <p:cNvSpPr/>
            <p:nvPr/>
          </p:nvSpPr>
          <p:spPr>
            <a:xfrm>
              <a:off x="5939988" y="2355025"/>
              <a:ext cx="1383875" cy="192600"/>
            </a:xfrm>
            <a:custGeom>
              <a:avLst/>
              <a:gdLst/>
              <a:ahLst/>
              <a:cxnLst/>
              <a:rect l="l" t="t" r="r" b="b"/>
              <a:pathLst>
                <a:path w="55355" h="7704" extrusionOk="0">
                  <a:moveTo>
                    <a:pt x="22597" y="0"/>
                  </a:moveTo>
                  <a:cubicBezTo>
                    <a:pt x="21689" y="0"/>
                    <a:pt x="20803" y="54"/>
                    <a:pt x="19938" y="115"/>
                  </a:cubicBezTo>
                  <a:cubicBezTo>
                    <a:pt x="19405" y="158"/>
                    <a:pt x="18882" y="211"/>
                    <a:pt x="18359" y="265"/>
                  </a:cubicBezTo>
                  <a:cubicBezTo>
                    <a:pt x="17847" y="318"/>
                    <a:pt x="17335" y="371"/>
                    <a:pt x="16834" y="446"/>
                  </a:cubicBezTo>
                  <a:cubicBezTo>
                    <a:pt x="12780" y="937"/>
                    <a:pt x="9164" y="1630"/>
                    <a:pt x="6156" y="2260"/>
                  </a:cubicBezTo>
                  <a:cubicBezTo>
                    <a:pt x="3670" y="2772"/>
                    <a:pt x="1590" y="3252"/>
                    <a:pt x="1" y="3625"/>
                  </a:cubicBezTo>
                  <a:cubicBezTo>
                    <a:pt x="22" y="3657"/>
                    <a:pt x="22" y="3700"/>
                    <a:pt x="33" y="3721"/>
                  </a:cubicBezTo>
                  <a:cubicBezTo>
                    <a:pt x="1633" y="3358"/>
                    <a:pt x="3713" y="2910"/>
                    <a:pt x="6188" y="2398"/>
                  </a:cubicBezTo>
                  <a:cubicBezTo>
                    <a:pt x="9207" y="1801"/>
                    <a:pt x="12823" y="1118"/>
                    <a:pt x="16855" y="638"/>
                  </a:cubicBezTo>
                  <a:cubicBezTo>
                    <a:pt x="17367" y="585"/>
                    <a:pt x="17869" y="521"/>
                    <a:pt x="18391" y="467"/>
                  </a:cubicBezTo>
                  <a:cubicBezTo>
                    <a:pt x="18914" y="414"/>
                    <a:pt x="19437" y="361"/>
                    <a:pt x="19970" y="318"/>
                  </a:cubicBezTo>
                  <a:cubicBezTo>
                    <a:pt x="20876" y="255"/>
                    <a:pt x="21789" y="207"/>
                    <a:pt x="22723" y="207"/>
                  </a:cubicBezTo>
                  <a:cubicBezTo>
                    <a:pt x="22890" y="207"/>
                    <a:pt x="23056" y="208"/>
                    <a:pt x="23224" y="211"/>
                  </a:cubicBezTo>
                  <a:cubicBezTo>
                    <a:pt x="24323" y="254"/>
                    <a:pt x="25432" y="393"/>
                    <a:pt x="26541" y="681"/>
                  </a:cubicBezTo>
                  <a:cubicBezTo>
                    <a:pt x="27630" y="980"/>
                    <a:pt x="28718" y="1417"/>
                    <a:pt x="29763" y="1908"/>
                  </a:cubicBezTo>
                  <a:cubicBezTo>
                    <a:pt x="30819" y="2420"/>
                    <a:pt x="31843" y="2964"/>
                    <a:pt x="32878" y="3486"/>
                  </a:cubicBezTo>
                  <a:cubicBezTo>
                    <a:pt x="33891" y="4020"/>
                    <a:pt x="34915" y="4510"/>
                    <a:pt x="35929" y="4948"/>
                  </a:cubicBezTo>
                  <a:cubicBezTo>
                    <a:pt x="37966" y="5844"/>
                    <a:pt x="39993" y="6548"/>
                    <a:pt x="41977" y="7028"/>
                  </a:cubicBezTo>
                  <a:cubicBezTo>
                    <a:pt x="42980" y="7273"/>
                    <a:pt x="43951" y="7455"/>
                    <a:pt x="44911" y="7572"/>
                  </a:cubicBezTo>
                  <a:cubicBezTo>
                    <a:pt x="45577" y="7661"/>
                    <a:pt x="46237" y="7703"/>
                    <a:pt x="46882" y="7703"/>
                  </a:cubicBezTo>
                  <a:cubicBezTo>
                    <a:pt x="47167" y="7703"/>
                    <a:pt x="47449" y="7695"/>
                    <a:pt x="47727" y="7679"/>
                  </a:cubicBezTo>
                  <a:cubicBezTo>
                    <a:pt x="48634" y="7647"/>
                    <a:pt x="49519" y="7508"/>
                    <a:pt x="50330" y="7273"/>
                  </a:cubicBezTo>
                  <a:cubicBezTo>
                    <a:pt x="51141" y="7039"/>
                    <a:pt x="51898" y="6708"/>
                    <a:pt x="52559" y="6281"/>
                  </a:cubicBezTo>
                  <a:cubicBezTo>
                    <a:pt x="53210" y="5855"/>
                    <a:pt x="53765" y="5353"/>
                    <a:pt x="54213" y="4820"/>
                  </a:cubicBezTo>
                  <a:cubicBezTo>
                    <a:pt x="54650" y="4265"/>
                    <a:pt x="54992" y="3700"/>
                    <a:pt x="55258" y="3145"/>
                  </a:cubicBezTo>
                  <a:cubicBezTo>
                    <a:pt x="55301" y="3081"/>
                    <a:pt x="55333" y="3017"/>
                    <a:pt x="55354" y="2953"/>
                  </a:cubicBezTo>
                  <a:lnTo>
                    <a:pt x="55354" y="2953"/>
                  </a:lnTo>
                  <a:cubicBezTo>
                    <a:pt x="55333" y="2969"/>
                    <a:pt x="55314" y="2974"/>
                    <a:pt x="55296" y="2974"/>
                  </a:cubicBezTo>
                  <a:cubicBezTo>
                    <a:pt x="55277" y="2974"/>
                    <a:pt x="55258" y="2969"/>
                    <a:pt x="55237" y="2964"/>
                  </a:cubicBezTo>
                  <a:cubicBezTo>
                    <a:pt x="55205" y="3028"/>
                    <a:pt x="55184" y="3092"/>
                    <a:pt x="55141" y="3145"/>
                  </a:cubicBezTo>
                  <a:cubicBezTo>
                    <a:pt x="54874" y="3700"/>
                    <a:pt x="54533" y="4254"/>
                    <a:pt x="54085" y="4777"/>
                  </a:cubicBezTo>
                  <a:cubicBezTo>
                    <a:pt x="53648" y="5311"/>
                    <a:pt x="53103" y="5801"/>
                    <a:pt x="52463" y="6207"/>
                  </a:cubicBezTo>
                  <a:cubicBezTo>
                    <a:pt x="51823" y="6612"/>
                    <a:pt x="51077" y="6932"/>
                    <a:pt x="50277" y="7145"/>
                  </a:cubicBezTo>
                  <a:cubicBezTo>
                    <a:pt x="49477" y="7380"/>
                    <a:pt x="48602" y="7497"/>
                    <a:pt x="47695" y="7540"/>
                  </a:cubicBezTo>
                  <a:cubicBezTo>
                    <a:pt x="47486" y="7548"/>
                    <a:pt x="47274" y="7552"/>
                    <a:pt x="47060" y="7552"/>
                  </a:cubicBezTo>
                  <a:cubicBezTo>
                    <a:pt x="46365" y="7552"/>
                    <a:pt x="45644" y="7510"/>
                    <a:pt x="44911" y="7412"/>
                  </a:cubicBezTo>
                  <a:cubicBezTo>
                    <a:pt x="43961" y="7295"/>
                    <a:pt x="42980" y="7113"/>
                    <a:pt x="41988" y="6868"/>
                  </a:cubicBezTo>
                  <a:cubicBezTo>
                    <a:pt x="40014" y="6388"/>
                    <a:pt x="37988" y="5684"/>
                    <a:pt x="35982" y="4788"/>
                  </a:cubicBezTo>
                  <a:cubicBezTo>
                    <a:pt x="34969" y="4350"/>
                    <a:pt x="33955" y="3849"/>
                    <a:pt x="32942" y="3316"/>
                  </a:cubicBezTo>
                  <a:cubicBezTo>
                    <a:pt x="31929" y="2804"/>
                    <a:pt x="30894" y="2238"/>
                    <a:pt x="29827" y="1737"/>
                  </a:cubicBezTo>
                  <a:cubicBezTo>
                    <a:pt x="28760" y="1225"/>
                    <a:pt x="27683" y="788"/>
                    <a:pt x="26563" y="499"/>
                  </a:cubicBezTo>
                  <a:cubicBezTo>
                    <a:pt x="25443" y="190"/>
                    <a:pt x="24312" y="51"/>
                    <a:pt x="23203" y="9"/>
                  </a:cubicBezTo>
                  <a:cubicBezTo>
                    <a:pt x="22999" y="3"/>
                    <a:pt x="22797" y="0"/>
                    <a:pt x="22597" y="0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925;p41"/>
            <p:cNvSpPr/>
            <p:nvPr/>
          </p:nvSpPr>
          <p:spPr>
            <a:xfrm>
              <a:off x="7229163" y="2488575"/>
              <a:ext cx="144300" cy="197375"/>
            </a:xfrm>
            <a:custGeom>
              <a:avLst/>
              <a:gdLst/>
              <a:ahLst/>
              <a:cxnLst/>
              <a:rect l="l" t="t" r="r" b="b"/>
              <a:pathLst>
                <a:path w="5772" h="7895" extrusionOk="0">
                  <a:moveTo>
                    <a:pt x="5771" y="1"/>
                  </a:moveTo>
                  <a:lnTo>
                    <a:pt x="5771" y="1"/>
                  </a:lnTo>
                  <a:cubicBezTo>
                    <a:pt x="5526" y="150"/>
                    <a:pt x="5259" y="331"/>
                    <a:pt x="4971" y="513"/>
                  </a:cubicBezTo>
                  <a:cubicBezTo>
                    <a:pt x="4683" y="715"/>
                    <a:pt x="4374" y="929"/>
                    <a:pt x="4054" y="1163"/>
                  </a:cubicBezTo>
                  <a:cubicBezTo>
                    <a:pt x="3414" y="1643"/>
                    <a:pt x="2753" y="2209"/>
                    <a:pt x="2113" y="2891"/>
                  </a:cubicBezTo>
                  <a:cubicBezTo>
                    <a:pt x="1792" y="3222"/>
                    <a:pt x="1494" y="3563"/>
                    <a:pt x="1238" y="3915"/>
                  </a:cubicBezTo>
                  <a:cubicBezTo>
                    <a:pt x="992" y="4257"/>
                    <a:pt x="747" y="4609"/>
                    <a:pt x="566" y="4961"/>
                  </a:cubicBezTo>
                  <a:cubicBezTo>
                    <a:pt x="171" y="5676"/>
                    <a:pt x="0" y="6422"/>
                    <a:pt x="96" y="7041"/>
                  </a:cubicBezTo>
                  <a:cubicBezTo>
                    <a:pt x="139" y="7393"/>
                    <a:pt x="246" y="7670"/>
                    <a:pt x="374" y="7894"/>
                  </a:cubicBezTo>
                  <a:cubicBezTo>
                    <a:pt x="416" y="7884"/>
                    <a:pt x="438" y="7862"/>
                    <a:pt x="480" y="7841"/>
                  </a:cubicBezTo>
                  <a:cubicBezTo>
                    <a:pt x="374" y="7617"/>
                    <a:pt x="278" y="7350"/>
                    <a:pt x="256" y="7030"/>
                  </a:cubicBezTo>
                  <a:cubicBezTo>
                    <a:pt x="192" y="6454"/>
                    <a:pt x="374" y="5750"/>
                    <a:pt x="747" y="5068"/>
                  </a:cubicBezTo>
                  <a:cubicBezTo>
                    <a:pt x="939" y="4726"/>
                    <a:pt x="1174" y="4396"/>
                    <a:pt x="1430" y="4043"/>
                  </a:cubicBezTo>
                  <a:cubicBezTo>
                    <a:pt x="1686" y="3702"/>
                    <a:pt x="1974" y="3361"/>
                    <a:pt x="2283" y="3030"/>
                  </a:cubicBezTo>
                  <a:cubicBezTo>
                    <a:pt x="2913" y="2379"/>
                    <a:pt x="3574" y="1803"/>
                    <a:pt x="4193" y="1323"/>
                  </a:cubicBezTo>
                  <a:cubicBezTo>
                    <a:pt x="4491" y="1089"/>
                    <a:pt x="4801" y="854"/>
                    <a:pt x="5089" y="662"/>
                  </a:cubicBezTo>
                  <a:cubicBezTo>
                    <a:pt x="5334" y="481"/>
                    <a:pt x="5547" y="342"/>
                    <a:pt x="5761" y="203"/>
                  </a:cubicBezTo>
                  <a:cubicBezTo>
                    <a:pt x="5771" y="139"/>
                    <a:pt x="5771" y="75"/>
                    <a:pt x="5771" y="1"/>
                  </a:cubicBezTo>
                  <a:close/>
                </a:path>
              </a:pathLst>
            </a:custGeom>
            <a:solidFill>
              <a:srgbClr val="D39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926;p41"/>
            <p:cNvSpPr/>
            <p:nvPr/>
          </p:nvSpPr>
          <p:spPr>
            <a:xfrm>
              <a:off x="7009538" y="1930925"/>
              <a:ext cx="430050" cy="596450"/>
            </a:xfrm>
            <a:custGeom>
              <a:avLst/>
              <a:gdLst/>
              <a:ahLst/>
              <a:cxnLst/>
              <a:rect l="l" t="t" r="r" b="b"/>
              <a:pathLst>
                <a:path w="17202" h="23858" extrusionOk="0">
                  <a:moveTo>
                    <a:pt x="6791" y="1"/>
                  </a:moveTo>
                  <a:cubicBezTo>
                    <a:pt x="6577" y="364"/>
                    <a:pt x="6321" y="694"/>
                    <a:pt x="6054" y="1014"/>
                  </a:cubicBezTo>
                  <a:cubicBezTo>
                    <a:pt x="5350" y="1846"/>
                    <a:pt x="4465" y="2540"/>
                    <a:pt x="3441" y="2881"/>
                  </a:cubicBezTo>
                  <a:cubicBezTo>
                    <a:pt x="3010" y="3025"/>
                    <a:pt x="2553" y="3108"/>
                    <a:pt x="2101" y="3108"/>
                  </a:cubicBezTo>
                  <a:cubicBezTo>
                    <a:pt x="2049" y="3108"/>
                    <a:pt x="1998" y="3107"/>
                    <a:pt x="1947" y="3105"/>
                  </a:cubicBezTo>
                  <a:cubicBezTo>
                    <a:pt x="1638" y="3937"/>
                    <a:pt x="1254" y="5345"/>
                    <a:pt x="1115" y="7393"/>
                  </a:cubicBezTo>
                  <a:cubicBezTo>
                    <a:pt x="891" y="10924"/>
                    <a:pt x="2417" y="16525"/>
                    <a:pt x="1115" y="18050"/>
                  </a:cubicBezTo>
                  <a:cubicBezTo>
                    <a:pt x="1" y="19358"/>
                    <a:pt x="9619" y="23857"/>
                    <a:pt x="13397" y="23857"/>
                  </a:cubicBezTo>
                  <a:cubicBezTo>
                    <a:pt x="13994" y="23857"/>
                    <a:pt x="14444" y="23745"/>
                    <a:pt x="14684" y="23491"/>
                  </a:cubicBezTo>
                  <a:cubicBezTo>
                    <a:pt x="16423" y="21634"/>
                    <a:pt x="17202" y="5793"/>
                    <a:pt x="6865" y="54"/>
                  </a:cubicBezTo>
                  <a:cubicBezTo>
                    <a:pt x="6844" y="44"/>
                    <a:pt x="6812" y="22"/>
                    <a:pt x="6791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927;p41"/>
            <p:cNvSpPr/>
            <p:nvPr/>
          </p:nvSpPr>
          <p:spPr>
            <a:xfrm>
              <a:off x="7046738" y="1930925"/>
              <a:ext cx="149100" cy="116575"/>
            </a:xfrm>
            <a:custGeom>
              <a:avLst/>
              <a:gdLst/>
              <a:ahLst/>
              <a:cxnLst/>
              <a:rect l="l" t="t" r="r" b="b"/>
              <a:pathLst>
                <a:path w="5964" h="4663" extrusionOk="0">
                  <a:moveTo>
                    <a:pt x="5292" y="1"/>
                  </a:moveTo>
                  <a:cubicBezTo>
                    <a:pt x="5089" y="364"/>
                    <a:pt x="4833" y="694"/>
                    <a:pt x="4566" y="1014"/>
                  </a:cubicBezTo>
                  <a:cubicBezTo>
                    <a:pt x="3852" y="1846"/>
                    <a:pt x="2977" y="2540"/>
                    <a:pt x="1953" y="2881"/>
                  </a:cubicBezTo>
                  <a:cubicBezTo>
                    <a:pt x="1500" y="3032"/>
                    <a:pt x="1018" y="3117"/>
                    <a:pt x="544" y="3117"/>
                  </a:cubicBezTo>
                  <a:cubicBezTo>
                    <a:pt x="516" y="3117"/>
                    <a:pt x="488" y="3116"/>
                    <a:pt x="459" y="3116"/>
                  </a:cubicBezTo>
                  <a:cubicBezTo>
                    <a:pt x="310" y="3489"/>
                    <a:pt x="150" y="4001"/>
                    <a:pt x="1" y="4663"/>
                  </a:cubicBezTo>
                  <a:cubicBezTo>
                    <a:pt x="1473" y="4375"/>
                    <a:pt x="2870" y="3724"/>
                    <a:pt x="4022" y="2764"/>
                  </a:cubicBezTo>
                  <a:cubicBezTo>
                    <a:pt x="4801" y="2102"/>
                    <a:pt x="5452" y="1302"/>
                    <a:pt x="5964" y="406"/>
                  </a:cubicBezTo>
                  <a:cubicBezTo>
                    <a:pt x="5761" y="289"/>
                    <a:pt x="5580" y="161"/>
                    <a:pt x="5377" y="54"/>
                  </a:cubicBezTo>
                  <a:cubicBezTo>
                    <a:pt x="5345" y="44"/>
                    <a:pt x="5324" y="22"/>
                    <a:pt x="5292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928;p41"/>
            <p:cNvSpPr/>
            <p:nvPr/>
          </p:nvSpPr>
          <p:spPr>
            <a:xfrm>
              <a:off x="7260888" y="2098425"/>
              <a:ext cx="43225" cy="421375"/>
            </a:xfrm>
            <a:custGeom>
              <a:avLst/>
              <a:gdLst/>
              <a:ahLst/>
              <a:cxnLst/>
              <a:rect l="l" t="t" r="r" b="b"/>
              <a:pathLst>
                <a:path w="1729" h="16855" extrusionOk="0">
                  <a:moveTo>
                    <a:pt x="1" y="0"/>
                  </a:moveTo>
                  <a:cubicBezTo>
                    <a:pt x="1" y="0"/>
                    <a:pt x="1" y="22"/>
                    <a:pt x="11" y="53"/>
                  </a:cubicBezTo>
                  <a:cubicBezTo>
                    <a:pt x="1" y="11"/>
                    <a:pt x="1" y="0"/>
                    <a:pt x="1" y="0"/>
                  </a:cubicBezTo>
                  <a:close/>
                  <a:moveTo>
                    <a:pt x="11" y="53"/>
                  </a:moveTo>
                  <a:lnTo>
                    <a:pt x="11" y="53"/>
                  </a:lnTo>
                  <a:cubicBezTo>
                    <a:pt x="14" y="66"/>
                    <a:pt x="17" y="77"/>
                    <a:pt x="22" y="89"/>
                  </a:cubicBezTo>
                  <a:lnTo>
                    <a:pt x="22" y="89"/>
                  </a:lnTo>
                  <a:cubicBezTo>
                    <a:pt x="18" y="75"/>
                    <a:pt x="15" y="63"/>
                    <a:pt x="11" y="53"/>
                  </a:cubicBezTo>
                  <a:close/>
                  <a:moveTo>
                    <a:pt x="22" y="89"/>
                  </a:moveTo>
                  <a:lnTo>
                    <a:pt x="22" y="89"/>
                  </a:lnTo>
                  <a:cubicBezTo>
                    <a:pt x="30" y="118"/>
                    <a:pt x="39" y="155"/>
                    <a:pt x="54" y="192"/>
                  </a:cubicBezTo>
                  <a:cubicBezTo>
                    <a:pt x="86" y="320"/>
                    <a:pt x="139" y="512"/>
                    <a:pt x="225" y="757"/>
                  </a:cubicBezTo>
                  <a:cubicBezTo>
                    <a:pt x="374" y="1237"/>
                    <a:pt x="555" y="1942"/>
                    <a:pt x="716" y="2838"/>
                  </a:cubicBezTo>
                  <a:cubicBezTo>
                    <a:pt x="1068" y="4608"/>
                    <a:pt x="1334" y="7094"/>
                    <a:pt x="1526" y="9835"/>
                  </a:cubicBezTo>
                  <a:cubicBezTo>
                    <a:pt x="1612" y="11212"/>
                    <a:pt x="1633" y="12524"/>
                    <a:pt x="1580" y="13718"/>
                  </a:cubicBezTo>
                  <a:cubicBezTo>
                    <a:pt x="1526" y="14902"/>
                    <a:pt x="1388" y="15959"/>
                    <a:pt x="1206" y="16844"/>
                  </a:cubicBezTo>
                  <a:cubicBezTo>
                    <a:pt x="1228" y="16844"/>
                    <a:pt x="1249" y="16855"/>
                    <a:pt x="1260" y="16855"/>
                  </a:cubicBezTo>
                  <a:cubicBezTo>
                    <a:pt x="1452" y="15969"/>
                    <a:pt x="1601" y="14902"/>
                    <a:pt x="1665" y="13718"/>
                  </a:cubicBezTo>
                  <a:cubicBezTo>
                    <a:pt x="1729" y="12524"/>
                    <a:pt x="1708" y="11212"/>
                    <a:pt x="1622" y="9835"/>
                  </a:cubicBezTo>
                  <a:cubicBezTo>
                    <a:pt x="1409" y="7083"/>
                    <a:pt x="1142" y="4598"/>
                    <a:pt x="769" y="2827"/>
                  </a:cubicBezTo>
                  <a:cubicBezTo>
                    <a:pt x="598" y="1942"/>
                    <a:pt x="395" y="1237"/>
                    <a:pt x="257" y="747"/>
                  </a:cubicBezTo>
                  <a:cubicBezTo>
                    <a:pt x="171" y="501"/>
                    <a:pt x="118" y="320"/>
                    <a:pt x="65" y="192"/>
                  </a:cubicBezTo>
                  <a:cubicBezTo>
                    <a:pt x="57" y="159"/>
                    <a:pt x="36" y="126"/>
                    <a:pt x="22" y="89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929;p41"/>
            <p:cNvSpPr/>
            <p:nvPr/>
          </p:nvSpPr>
          <p:spPr>
            <a:xfrm>
              <a:off x="7045138" y="2364025"/>
              <a:ext cx="337125" cy="148300"/>
            </a:xfrm>
            <a:custGeom>
              <a:avLst/>
              <a:gdLst/>
              <a:ahLst/>
              <a:cxnLst/>
              <a:rect l="l" t="t" r="r" b="b"/>
              <a:pathLst>
                <a:path w="13485" h="5932" extrusionOk="0">
                  <a:moveTo>
                    <a:pt x="33" y="1"/>
                  </a:moveTo>
                  <a:cubicBezTo>
                    <a:pt x="33" y="33"/>
                    <a:pt x="11" y="43"/>
                    <a:pt x="1" y="65"/>
                  </a:cubicBezTo>
                  <a:cubicBezTo>
                    <a:pt x="374" y="460"/>
                    <a:pt x="908" y="950"/>
                    <a:pt x="1644" y="1452"/>
                  </a:cubicBezTo>
                  <a:cubicBezTo>
                    <a:pt x="2433" y="2017"/>
                    <a:pt x="3446" y="2572"/>
                    <a:pt x="4620" y="3073"/>
                  </a:cubicBezTo>
                  <a:cubicBezTo>
                    <a:pt x="5793" y="3564"/>
                    <a:pt x="7127" y="3990"/>
                    <a:pt x="8535" y="4417"/>
                  </a:cubicBezTo>
                  <a:cubicBezTo>
                    <a:pt x="9954" y="4833"/>
                    <a:pt x="11287" y="5228"/>
                    <a:pt x="12492" y="5633"/>
                  </a:cubicBezTo>
                  <a:cubicBezTo>
                    <a:pt x="12834" y="5719"/>
                    <a:pt x="13122" y="5825"/>
                    <a:pt x="13420" y="5932"/>
                  </a:cubicBezTo>
                  <a:cubicBezTo>
                    <a:pt x="13442" y="5900"/>
                    <a:pt x="13452" y="5857"/>
                    <a:pt x="13484" y="5815"/>
                  </a:cubicBezTo>
                  <a:cubicBezTo>
                    <a:pt x="13175" y="5708"/>
                    <a:pt x="12866" y="5601"/>
                    <a:pt x="12546" y="5495"/>
                  </a:cubicBezTo>
                  <a:cubicBezTo>
                    <a:pt x="11351" y="5079"/>
                    <a:pt x="10007" y="4684"/>
                    <a:pt x="8588" y="4268"/>
                  </a:cubicBezTo>
                  <a:cubicBezTo>
                    <a:pt x="7191" y="3852"/>
                    <a:pt x="5857" y="3425"/>
                    <a:pt x="4684" y="2934"/>
                  </a:cubicBezTo>
                  <a:cubicBezTo>
                    <a:pt x="3510" y="2454"/>
                    <a:pt x="2497" y="1910"/>
                    <a:pt x="1708" y="1366"/>
                  </a:cubicBezTo>
                  <a:cubicBezTo>
                    <a:pt x="961" y="854"/>
                    <a:pt x="417" y="374"/>
                    <a:pt x="33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930;p41"/>
            <p:cNvSpPr/>
            <p:nvPr/>
          </p:nvSpPr>
          <p:spPr>
            <a:xfrm>
              <a:off x="6652588" y="1843725"/>
              <a:ext cx="152300" cy="45625"/>
            </a:xfrm>
            <a:custGeom>
              <a:avLst/>
              <a:gdLst/>
              <a:ahLst/>
              <a:cxnLst/>
              <a:rect l="l" t="t" r="r" b="b"/>
              <a:pathLst>
                <a:path w="6092" h="1825" extrusionOk="0">
                  <a:moveTo>
                    <a:pt x="64" y="1"/>
                  </a:moveTo>
                  <a:cubicBezTo>
                    <a:pt x="32" y="43"/>
                    <a:pt x="22" y="65"/>
                    <a:pt x="0" y="107"/>
                  </a:cubicBezTo>
                  <a:cubicBezTo>
                    <a:pt x="86" y="118"/>
                    <a:pt x="182" y="118"/>
                    <a:pt x="278" y="129"/>
                  </a:cubicBezTo>
                  <a:cubicBezTo>
                    <a:pt x="406" y="139"/>
                    <a:pt x="534" y="171"/>
                    <a:pt x="672" y="182"/>
                  </a:cubicBezTo>
                  <a:cubicBezTo>
                    <a:pt x="939" y="214"/>
                    <a:pt x="1238" y="278"/>
                    <a:pt x="1547" y="331"/>
                  </a:cubicBezTo>
                  <a:cubicBezTo>
                    <a:pt x="2144" y="459"/>
                    <a:pt x="2806" y="619"/>
                    <a:pt x="3489" y="854"/>
                  </a:cubicBezTo>
                  <a:cubicBezTo>
                    <a:pt x="4449" y="1142"/>
                    <a:pt x="5334" y="1505"/>
                    <a:pt x="6049" y="1825"/>
                  </a:cubicBezTo>
                  <a:lnTo>
                    <a:pt x="6091" y="1707"/>
                  </a:lnTo>
                  <a:cubicBezTo>
                    <a:pt x="5366" y="1377"/>
                    <a:pt x="4491" y="993"/>
                    <a:pt x="3531" y="694"/>
                  </a:cubicBezTo>
                  <a:cubicBezTo>
                    <a:pt x="2848" y="470"/>
                    <a:pt x="2187" y="310"/>
                    <a:pt x="1568" y="182"/>
                  </a:cubicBezTo>
                  <a:cubicBezTo>
                    <a:pt x="1259" y="129"/>
                    <a:pt x="971" y="75"/>
                    <a:pt x="694" y="54"/>
                  </a:cubicBezTo>
                  <a:cubicBezTo>
                    <a:pt x="555" y="43"/>
                    <a:pt x="427" y="11"/>
                    <a:pt x="288" y="11"/>
                  </a:cubicBezTo>
                  <a:cubicBezTo>
                    <a:pt x="214" y="11"/>
                    <a:pt x="139" y="1"/>
                    <a:pt x="64" y="1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31;p41"/>
            <p:cNvSpPr/>
            <p:nvPr/>
          </p:nvSpPr>
          <p:spPr>
            <a:xfrm>
              <a:off x="7589713" y="2359075"/>
              <a:ext cx="345125" cy="247200"/>
            </a:xfrm>
            <a:custGeom>
              <a:avLst/>
              <a:gdLst/>
              <a:ahLst/>
              <a:cxnLst/>
              <a:rect l="l" t="t" r="r" b="b"/>
              <a:pathLst>
                <a:path w="13805" h="9888" extrusionOk="0">
                  <a:moveTo>
                    <a:pt x="8801" y="1"/>
                  </a:moveTo>
                  <a:cubicBezTo>
                    <a:pt x="8261" y="1"/>
                    <a:pt x="7733" y="174"/>
                    <a:pt x="7319" y="530"/>
                  </a:cubicBezTo>
                  <a:cubicBezTo>
                    <a:pt x="6663" y="1081"/>
                    <a:pt x="6269" y="1980"/>
                    <a:pt x="5421" y="1980"/>
                  </a:cubicBezTo>
                  <a:cubicBezTo>
                    <a:pt x="5318" y="1980"/>
                    <a:pt x="5207" y="1967"/>
                    <a:pt x="5089" y="1938"/>
                  </a:cubicBezTo>
                  <a:cubicBezTo>
                    <a:pt x="4823" y="1863"/>
                    <a:pt x="2529" y="914"/>
                    <a:pt x="2636" y="679"/>
                  </a:cubicBezTo>
                  <a:lnTo>
                    <a:pt x="2636" y="679"/>
                  </a:lnTo>
                  <a:cubicBezTo>
                    <a:pt x="2102" y="1746"/>
                    <a:pt x="844" y="2226"/>
                    <a:pt x="1" y="3058"/>
                  </a:cubicBezTo>
                  <a:cubicBezTo>
                    <a:pt x="364" y="4412"/>
                    <a:pt x="1153" y="5266"/>
                    <a:pt x="2262" y="6109"/>
                  </a:cubicBezTo>
                  <a:cubicBezTo>
                    <a:pt x="2998" y="6663"/>
                    <a:pt x="4129" y="7229"/>
                    <a:pt x="4566" y="8050"/>
                  </a:cubicBezTo>
                  <a:cubicBezTo>
                    <a:pt x="4684" y="8285"/>
                    <a:pt x="4823" y="8519"/>
                    <a:pt x="4940" y="8743"/>
                  </a:cubicBezTo>
                  <a:cubicBezTo>
                    <a:pt x="5132" y="9095"/>
                    <a:pt x="5313" y="9437"/>
                    <a:pt x="5591" y="9704"/>
                  </a:cubicBezTo>
                  <a:cubicBezTo>
                    <a:pt x="5720" y="9829"/>
                    <a:pt x="5872" y="9888"/>
                    <a:pt x="6013" y="9888"/>
                  </a:cubicBezTo>
                  <a:cubicBezTo>
                    <a:pt x="6268" y="9888"/>
                    <a:pt x="6486" y="9695"/>
                    <a:pt x="6465" y="9352"/>
                  </a:cubicBezTo>
                  <a:cubicBezTo>
                    <a:pt x="6423" y="8786"/>
                    <a:pt x="6220" y="8199"/>
                    <a:pt x="5996" y="7709"/>
                  </a:cubicBezTo>
                  <a:cubicBezTo>
                    <a:pt x="5836" y="7357"/>
                    <a:pt x="5559" y="6930"/>
                    <a:pt x="5623" y="6525"/>
                  </a:cubicBezTo>
                  <a:cubicBezTo>
                    <a:pt x="5697" y="6109"/>
                    <a:pt x="6252" y="5799"/>
                    <a:pt x="6583" y="5618"/>
                  </a:cubicBezTo>
                  <a:cubicBezTo>
                    <a:pt x="7137" y="5309"/>
                    <a:pt x="7799" y="5106"/>
                    <a:pt x="8449" y="5085"/>
                  </a:cubicBezTo>
                  <a:cubicBezTo>
                    <a:pt x="8495" y="5082"/>
                    <a:pt x="8541" y="5081"/>
                    <a:pt x="8587" y="5081"/>
                  </a:cubicBezTo>
                  <a:cubicBezTo>
                    <a:pt x="9253" y="5081"/>
                    <a:pt x="9900" y="5294"/>
                    <a:pt x="10519" y="5543"/>
                  </a:cubicBezTo>
                  <a:cubicBezTo>
                    <a:pt x="11212" y="5842"/>
                    <a:pt x="11500" y="6333"/>
                    <a:pt x="12119" y="6738"/>
                  </a:cubicBezTo>
                  <a:cubicBezTo>
                    <a:pt x="12198" y="6797"/>
                    <a:pt x="12314" y="6856"/>
                    <a:pt x="12424" y="6856"/>
                  </a:cubicBezTo>
                  <a:cubicBezTo>
                    <a:pt x="12432" y="6856"/>
                    <a:pt x="12441" y="6856"/>
                    <a:pt x="12450" y="6855"/>
                  </a:cubicBezTo>
                  <a:cubicBezTo>
                    <a:pt x="13805" y="6781"/>
                    <a:pt x="11372" y="4412"/>
                    <a:pt x="10967" y="4220"/>
                  </a:cubicBezTo>
                  <a:cubicBezTo>
                    <a:pt x="9986" y="3762"/>
                    <a:pt x="8876" y="3666"/>
                    <a:pt x="7799" y="3580"/>
                  </a:cubicBezTo>
                  <a:cubicBezTo>
                    <a:pt x="8310" y="3340"/>
                    <a:pt x="8877" y="3218"/>
                    <a:pt x="9439" y="3218"/>
                  </a:cubicBezTo>
                  <a:cubicBezTo>
                    <a:pt x="9651" y="3218"/>
                    <a:pt x="9863" y="3236"/>
                    <a:pt x="10071" y="3271"/>
                  </a:cubicBezTo>
                  <a:cubicBezTo>
                    <a:pt x="10754" y="3378"/>
                    <a:pt x="11394" y="3666"/>
                    <a:pt x="12087" y="3676"/>
                  </a:cubicBezTo>
                  <a:cubicBezTo>
                    <a:pt x="12258" y="3676"/>
                    <a:pt x="12471" y="3644"/>
                    <a:pt x="12514" y="3463"/>
                  </a:cubicBezTo>
                  <a:cubicBezTo>
                    <a:pt x="12546" y="3356"/>
                    <a:pt x="12492" y="3250"/>
                    <a:pt x="12418" y="3175"/>
                  </a:cubicBezTo>
                  <a:cubicBezTo>
                    <a:pt x="11835" y="2311"/>
                    <a:pt x="10743" y="1884"/>
                    <a:pt x="9699" y="1884"/>
                  </a:cubicBezTo>
                  <a:cubicBezTo>
                    <a:pt x="9674" y="1884"/>
                    <a:pt x="9648" y="1884"/>
                    <a:pt x="9623" y="1884"/>
                  </a:cubicBezTo>
                  <a:cubicBezTo>
                    <a:pt x="8759" y="1895"/>
                    <a:pt x="7884" y="1884"/>
                    <a:pt x="7159" y="2375"/>
                  </a:cubicBezTo>
                  <a:cubicBezTo>
                    <a:pt x="7532" y="1692"/>
                    <a:pt x="8257" y="1308"/>
                    <a:pt x="8972" y="1095"/>
                  </a:cubicBezTo>
                  <a:cubicBezTo>
                    <a:pt x="9271" y="999"/>
                    <a:pt x="9698" y="1063"/>
                    <a:pt x="9932" y="796"/>
                  </a:cubicBezTo>
                  <a:cubicBezTo>
                    <a:pt x="10220" y="455"/>
                    <a:pt x="9858" y="220"/>
                    <a:pt x="9559" y="113"/>
                  </a:cubicBezTo>
                  <a:cubicBezTo>
                    <a:pt x="9310" y="39"/>
                    <a:pt x="9054" y="1"/>
                    <a:pt x="8801" y="1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932;p41"/>
            <p:cNvSpPr/>
            <p:nvPr/>
          </p:nvSpPr>
          <p:spPr>
            <a:xfrm>
              <a:off x="7815613" y="2359500"/>
              <a:ext cx="22425" cy="13625"/>
            </a:xfrm>
            <a:custGeom>
              <a:avLst/>
              <a:gdLst/>
              <a:ahLst/>
              <a:cxnLst/>
              <a:rect l="l" t="t" r="r" b="b"/>
              <a:pathLst>
                <a:path w="897" h="545" extrusionOk="0">
                  <a:moveTo>
                    <a:pt x="0" y="0"/>
                  </a:moveTo>
                  <a:cubicBezTo>
                    <a:pt x="11" y="22"/>
                    <a:pt x="11" y="32"/>
                    <a:pt x="11" y="54"/>
                  </a:cubicBezTo>
                  <a:cubicBezTo>
                    <a:pt x="22" y="128"/>
                    <a:pt x="54" y="214"/>
                    <a:pt x="107" y="299"/>
                  </a:cubicBezTo>
                  <a:cubicBezTo>
                    <a:pt x="128" y="342"/>
                    <a:pt x="160" y="395"/>
                    <a:pt x="203" y="438"/>
                  </a:cubicBezTo>
                  <a:cubicBezTo>
                    <a:pt x="235" y="481"/>
                    <a:pt x="310" y="502"/>
                    <a:pt x="363" y="534"/>
                  </a:cubicBezTo>
                  <a:cubicBezTo>
                    <a:pt x="400" y="541"/>
                    <a:pt x="437" y="544"/>
                    <a:pt x="474" y="544"/>
                  </a:cubicBezTo>
                  <a:cubicBezTo>
                    <a:pt x="553" y="544"/>
                    <a:pt x="631" y="528"/>
                    <a:pt x="704" y="491"/>
                  </a:cubicBezTo>
                  <a:cubicBezTo>
                    <a:pt x="790" y="449"/>
                    <a:pt x="854" y="384"/>
                    <a:pt x="896" y="331"/>
                  </a:cubicBezTo>
                  <a:lnTo>
                    <a:pt x="854" y="288"/>
                  </a:lnTo>
                  <a:cubicBezTo>
                    <a:pt x="811" y="342"/>
                    <a:pt x="747" y="384"/>
                    <a:pt x="662" y="427"/>
                  </a:cubicBezTo>
                  <a:cubicBezTo>
                    <a:pt x="613" y="448"/>
                    <a:pt x="552" y="460"/>
                    <a:pt x="485" y="460"/>
                  </a:cubicBezTo>
                  <a:cubicBezTo>
                    <a:pt x="449" y="460"/>
                    <a:pt x="411" y="456"/>
                    <a:pt x="374" y="449"/>
                  </a:cubicBezTo>
                  <a:cubicBezTo>
                    <a:pt x="267" y="427"/>
                    <a:pt x="203" y="352"/>
                    <a:pt x="160" y="267"/>
                  </a:cubicBezTo>
                  <a:cubicBezTo>
                    <a:pt x="118" y="182"/>
                    <a:pt x="75" y="86"/>
                    <a:pt x="64" y="22"/>
                  </a:cubicBezTo>
                  <a:cubicBezTo>
                    <a:pt x="64" y="11"/>
                    <a:pt x="64" y="11"/>
                    <a:pt x="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933;p41"/>
            <p:cNvSpPr/>
            <p:nvPr/>
          </p:nvSpPr>
          <p:spPr>
            <a:xfrm>
              <a:off x="7724938" y="2573600"/>
              <a:ext cx="20275" cy="26275"/>
            </a:xfrm>
            <a:custGeom>
              <a:avLst/>
              <a:gdLst/>
              <a:ahLst/>
              <a:cxnLst/>
              <a:rect l="l" t="t" r="r" b="b"/>
              <a:pathLst>
                <a:path w="811" h="1051" extrusionOk="0">
                  <a:moveTo>
                    <a:pt x="337" y="0"/>
                  </a:moveTo>
                  <a:cubicBezTo>
                    <a:pt x="251" y="0"/>
                    <a:pt x="162" y="33"/>
                    <a:pt x="96" y="98"/>
                  </a:cubicBezTo>
                  <a:cubicBezTo>
                    <a:pt x="11" y="184"/>
                    <a:pt x="0" y="290"/>
                    <a:pt x="11" y="376"/>
                  </a:cubicBezTo>
                  <a:cubicBezTo>
                    <a:pt x="22" y="472"/>
                    <a:pt x="54" y="557"/>
                    <a:pt x="96" y="632"/>
                  </a:cubicBezTo>
                  <a:cubicBezTo>
                    <a:pt x="171" y="781"/>
                    <a:pt x="256" y="899"/>
                    <a:pt x="363" y="984"/>
                  </a:cubicBezTo>
                  <a:cubicBezTo>
                    <a:pt x="416" y="1016"/>
                    <a:pt x="459" y="1048"/>
                    <a:pt x="523" y="1048"/>
                  </a:cubicBezTo>
                  <a:cubicBezTo>
                    <a:pt x="533" y="1050"/>
                    <a:pt x="543" y="1051"/>
                    <a:pt x="552" y="1051"/>
                  </a:cubicBezTo>
                  <a:cubicBezTo>
                    <a:pt x="595" y="1051"/>
                    <a:pt x="634" y="1033"/>
                    <a:pt x="651" y="1016"/>
                  </a:cubicBezTo>
                  <a:cubicBezTo>
                    <a:pt x="704" y="963"/>
                    <a:pt x="715" y="931"/>
                    <a:pt x="715" y="931"/>
                  </a:cubicBezTo>
                  <a:lnTo>
                    <a:pt x="715" y="931"/>
                  </a:lnTo>
                  <a:cubicBezTo>
                    <a:pt x="715" y="931"/>
                    <a:pt x="694" y="952"/>
                    <a:pt x="640" y="995"/>
                  </a:cubicBezTo>
                  <a:cubicBezTo>
                    <a:pt x="622" y="1009"/>
                    <a:pt x="599" y="1016"/>
                    <a:pt x="572" y="1016"/>
                  </a:cubicBezTo>
                  <a:cubicBezTo>
                    <a:pt x="521" y="1016"/>
                    <a:pt x="458" y="990"/>
                    <a:pt x="395" y="941"/>
                  </a:cubicBezTo>
                  <a:cubicBezTo>
                    <a:pt x="320" y="856"/>
                    <a:pt x="224" y="749"/>
                    <a:pt x="160" y="610"/>
                  </a:cubicBezTo>
                  <a:cubicBezTo>
                    <a:pt x="118" y="536"/>
                    <a:pt x="107" y="461"/>
                    <a:pt x="96" y="376"/>
                  </a:cubicBezTo>
                  <a:cubicBezTo>
                    <a:pt x="75" y="301"/>
                    <a:pt x="96" y="216"/>
                    <a:pt x="150" y="162"/>
                  </a:cubicBezTo>
                  <a:cubicBezTo>
                    <a:pt x="194" y="118"/>
                    <a:pt x="261" y="96"/>
                    <a:pt x="325" y="96"/>
                  </a:cubicBezTo>
                  <a:cubicBezTo>
                    <a:pt x="338" y="96"/>
                    <a:pt x="350" y="97"/>
                    <a:pt x="363" y="98"/>
                  </a:cubicBezTo>
                  <a:cubicBezTo>
                    <a:pt x="438" y="109"/>
                    <a:pt x="502" y="152"/>
                    <a:pt x="555" y="205"/>
                  </a:cubicBezTo>
                  <a:cubicBezTo>
                    <a:pt x="662" y="312"/>
                    <a:pt x="704" y="450"/>
                    <a:pt x="736" y="568"/>
                  </a:cubicBezTo>
                  <a:cubicBezTo>
                    <a:pt x="758" y="685"/>
                    <a:pt x="747" y="781"/>
                    <a:pt x="736" y="845"/>
                  </a:cubicBezTo>
                  <a:cubicBezTo>
                    <a:pt x="736" y="888"/>
                    <a:pt x="704" y="931"/>
                    <a:pt x="715" y="931"/>
                  </a:cubicBezTo>
                  <a:cubicBezTo>
                    <a:pt x="715" y="931"/>
                    <a:pt x="726" y="931"/>
                    <a:pt x="726" y="899"/>
                  </a:cubicBezTo>
                  <a:cubicBezTo>
                    <a:pt x="747" y="888"/>
                    <a:pt x="758" y="856"/>
                    <a:pt x="768" y="835"/>
                  </a:cubicBezTo>
                  <a:cubicBezTo>
                    <a:pt x="800" y="771"/>
                    <a:pt x="811" y="664"/>
                    <a:pt x="779" y="536"/>
                  </a:cubicBezTo>
                  <a:cubicBezTo>
                    <a:pt x="768" y="418"/>
                    <a:pt x="715" y="269"/>
                    <a:pt x="608" y="141"/>
                  </a:cubicBezTo>
                  <a:cubicBezTo>
                    <a:pt x="555" y="77"/>
                    <a:pt x="480" y="24"/>
                    <a:pt x="374" y="2"/>
                  </a:cubicBezTo>
                  <a:cubicBezTo>
                    <a:pt x="362" y="1"/>
                    <a:pt x="349" y="0"/>
                    <a:pt x="3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934;p41"/>
            <p:cNvSpPr/>
            <p:nvPr/>
          </p:nvSpPr>
          <p:spPr>
            <a:xfrm>
              <a:off x="7589463" y="2376300"/>
              <a:ext cx="121100" cy="123225"/>
            </a:xfrm>
            <a:custGeom>
              <a:avLst/>
              <a:gdLst/>
              <a:ahLst/>
              <a:cxnLst/>
              <a:rect l="l" t="t" r="r" b="b"/>
              <a:pathLst>
                <a:path w="4844" h="4929" extrusionOk="0">
                  <a:moveTo>
                    <a:pt x="2635" y="1"/>
                  </a:moveTo>
                  <a:lnTo>
                    <a:pt x="2635" y="1"/>
                  </a:lnTo>
                  <a:cubicBezTo>
                    <a:pt x="2102" y="1067"/>
                    <a:pt x="843" y="1547"/>
                    <a:pt x="0" y="2379"/>
                  </a:cubicBezTo>
                  <a:cubicBezTo>
                    <a:pt x="288" y="3467"/>
                    <a:pt x="854" y="4236"/>
                    <a:pt x="1632" y="4929"/>
                  </a:cubicBezTo>
                  <a:cubicBezTo>
                    <a:pt x="2550" y="4342"/>
                    <a:pt x="3350" y="3563"/>
                    <a:pt x="3968" y="2646"/>
                  </a:cubicBezTo>
                  <a:cubicBezTo>
                    <a:pt x="4256" y="2198"/>
                    <a:pt x="4576" y="1697"/>
                    <a:pt x="4843" y="1163"/>
                  </a:cubicBezTo>
                  <a:cubicBezTo>
                    <a:pt x="4193" y="907"/>
                    <a:pt x="2539" y="193"/>
                    <a:pt x="2635" y="1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35;p41"/>
            <p:cNvSpPr/>
            <p:nvPr/>
          </p:nvSpPr>
          <p:spPr>
            <a:xfrm>
              <a:off x="7102213" y="2003850"/>
              <a:ext cx="601400" cy="475675"/>
            </a:xfrm>
            <a:custGeom>
              <a:avLst/>
              <a:gdLst/>
              <a:ahLst/>
              <a:cxnLst/>
              <a:rect l="l" t="t" r="r" b="b"/>
              <a:pathLst>
                <a:path w="24056" h="19027" extrusionOk="0">
                  <a:moveTo>
                    <a:pt x="3415" y="1"/>
                  </a:moveTo>
                  <a:cubicBezTo>
                    <a:pt x="2518" y="1"/>
                    <a:pt x="1681" y="253"/>
                    <a:pt x="1025" y="956"/>
                  </a:cubicBezTo>
                  <a:cubicBezTo>
                    <a:pt x="97" y="1938"/>
                    <a:pt x="1" y="3506"/>
                    <a:pt x="470" y="4732"/>
                  </a:cubicBezTo>
                  <a:cubicBezTo>
                    <a:pt x="1035" y="6237"/>
                    <a:pt x="3041" y="6941"/>
                    <a:pt x="4374" y="7581"/>
                  </a:cubicBezTo>
                  <a:cubicBezTo>
                    <a:pt x="7319" y="9010"/>
                    <a:pt x="10156" y="10045"/>
                    <a:pt x="12770" y="12114"/>
                  </a:cubicBezTo>
                  <a:cubicBezTo>
                    <a:pt x="14231" y="13266"/>
                    <a:pt x="15682" y="14418"/>
                    <a:pt x="17047" y="15667"/>
                  </a:cubicBezTo>
                  <a:cubicBezTo>
                    <a:pt x="18199" y="16701"/>
                    <a:pt x="19159" y="17885"/>
                    <a:pt x="20184" y="19027"/>
                  </a:cubicBezTo>
                  <a:cubicBezTo>
                    <a:pt x="21560" y="18077"/>
                    <a:pt x="22872" y="16979"/>
                    <a:pt x="24056" y="15773"/>
                  </a:cubicBezTo>
                  <a:cubicBezTo>
                    <a:pt x="22338" y="12648"/>
                    <a:pt x="19992" y="9661"/>
                    <a:pt x="17506" y="7207"/>
                  </a:cubicBezTo>
                  <a:cubicBezTo>
                    <a:pt x="17335" y="7037"/>
                    <a:pt x="17165" y="6877"/>
                    <a:pt x="16983" y="6717"/>
                  </a:cubicBezTo>
                  <a:cubicBezTo>
                    <a:pt x="14295" y="4284"/>
                    <a:pt x="11372" y="2471"/>
                    <a:pt x="7937" y="1212"/>
                  </a:cubicBezTo>
                  <a:cubicBezTo>
                    <a:pt x="6664" y="741"/>
                    <a:pt x="4952" y="1"/>
                    <a:pt x="3415" y="1"/>
                  </a:cubicBezTo>
                  <a:close/>
                </a:path>
              </a:pathLst>
            </a:custGeom>
            <a:solidFill>
              <a:srgbClr val="73A0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36;p41"/>
            <p:cNvSpPr/>
            <p:nvPr/>
          </p:nvSpPr>
          <p:spPr>
            <a:xfrm>
              <a:off x="7588113" y="2368300"/>
              <a:ext cx="99775" cy="93375"/>
            </a:xfrm>
            <a:custGeom>
              <a:avLst/>
              <a:gdLst/>
              <a:ahLst/>
              <a:cxnLst/>
              <a:rect l="l" t="t" r="r" b="b"/>
              <a:pathLst>
                <a:path w="3991" h="3735" extrusionOk="0">
                  <a:moveTo>
                    <a:pt x="3926" y="0"/>
                  </a:moveTo>
                  <a:cubicBezTo>
                    <a:pt x="3532" y="502"/>
                    <a:pt x="3094" y="1003"/>
                    <a:pt x="2604" y="1515"/>
                  </a:cubicBezTo>
                  <a:cubicBezTo>
                    <a:pt x="1729" y="2422"/>
                    <a:pt x="812" y="3137"/>
                    <a:pt x="1" y="3649"/>
                  </a:cubicBezTo>
                  <a:cubicBezTo>
                    <a:pt x="33" y="3670"/>
                    <a:pt x="54" y="3713"/>
                    <a:pt x="86" y="3734"/>
                  </a:cubicBezTo>
                  <a:cubicBezTo>
                    <a:pt x="897" y="3243"/>
                    <a:pt x="1825" y="2518"/>
                    <a:pt x="2710" y="1622"/>
                  </a:cubicBezTo>
                  <a:cubicBezTo>
                    <a:pt x="3190" y="1121"/>
                    <a:pt x="3617" y="619"/>
                    <a:pt x="3990" y="139"/>
                  </a:cubicBezTo>
                  <a:cubicBezTo>
                    <a:pt x="3980" y="86"/>
                    <a:pt x="3948" y="43"/>
                    <a:pt x="3926" y="0"/>
                  </a:cubicBezTo>
                  <a:close/>
                </a:path>
              </a:pathLst>
            </a:custGeom>
            <a:solidFill>
              <a:srgbClr val="98C4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37;p41"/>
            <p:cNvSpPr/>
            <p:nvPr/>
          </p:nvSpPr>
          <p:spPr>
            <a:xfrm>
              <a:off x="6179738" y="2013600"/>
              <a:ext cx="34700" cy="595275"/>
            </a:xfrm>
            <a:custGeom>
              <a:avLst/>
              <a:gdLst/>
              <a:ahLst/>
              <a:cxnLst/>
              <a:rect l="l" t="t" r="r" b="b"/>
              <a:pathLst>
                <a:path w="1388" h="23811" extrusionOk="0">
                  <a:moveTo>
                    <a:pt x="1078" y="1"/>
                  </a:moveTo>
                  <a:cubicBezTo>
                    <a:pt x="481" y="1"/>
                    <a:pt x="1" y="481"/>
                    <a:pt x="1" y="1089"/>
                  </a:cubicBezTo>
                  <a:lnTo>
                    <a:pt x="1" y="22722"/>
                  </a:lnTo>
                  <a:cubicBezTo>
                    <a:pt x="1" y="23331"/>
                    <a:pt x="481" y="23811"/>
                    <a:pt x="1078" y="23811"/>
                  </a:cubicBezTo>
                  <a:lnTo>
                    <a:pt x="1388" y="23811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38;p41"/>
            <p:cNvSpPr/>
            <p:nvPr/>
          </p:nvSpPr>
          <p:spPr>
            <a:xfrm>
              <a:off x="7451838" y="2013600"/>
              <a:ext cx="34975" cy="595275"/>
            </a:xfrm>
            <a:custGeom>
              <a:avLst/>
              <a:gdLst/>
              <a:ahLst/>
              <a:cxnLst/>
              <a:rect l="l" t="t" r="r" b="b"/>
              <a:pathLst>
                <a:path w="1399" h="23811" extrusionOk="0">
                  <a:moveTo>
                    <a:pt x="1" y="1"/>
                  </a:moveTo>
                  <a:lnTo>
                    <a:pt x="1" y="23811"/>
                  </a:lnTo>
                  <a:lnTo>
                    <a:pt x="310" y="23811"/>
                  </a:lnTo>
                  <a:cubicBezTo>
                    <a:pt x="907" y="23811"/>
                    <a:pt x="1387" y="23331"/>
                    <a:pt x="1387" y="22722"/>
                  </a:cubicBezTo>
                  <a:lnTo>
                    <a:pt x="1387" y="1089"/>
                  </a:lnTo>
                  <a:cubicBezTo>
                    <a:pt x="1398" y="502"/>
                    <a:pt x="907" y="1"/>
                    <a:pt x="310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39;p41"/>
            <p:cNvSpPr/>
            <p:nvPr/>
          </p:nvSpPr>
          <p:spPr>
            <a:xfrm>
              <a:off x="7016088" y="1797050"/>
              <a:ext cx="120825" cy="161650"/>
            </a:xfrm>
            <a:custGeom>
              <a:avLst/>
              <a:gdLst/>
              <a:ahLst/>
              <a:cxnLst/>
              <a:rect l="l" t="t" r="r" b="b"/>
              <a:pathLst>
                <a:path w="4833" h="6466" extrusionOk="0">
                  <a:moveTo>
                    <a:pt x="3062" y="1"/>
                  </a:moveTo>
                  <a:lnTo>
                    <a:pt x="0" y="3382"/>
                  </a:lnTo>
                  <a:lnTo>
                    <a:pt x="1547" y="6465"/>
                  </a:lnTo>
                  <a:cubicBezTo>
                    <a:pt x="2518" y="5857"/>
                    <a:pt x="3382" y="5068"/>
                    <a:pt x="4075" y="4150"/>
                  </a:cubicBezTo>
                  <a:cubicBezTo>
                    <a:pt x="4352" y="3777"/>
                    <a:pt x="4608" y="3372"/>
                    <a:pt x="4832" y="295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40;p41"/>
            <p:cNvSpPr/>
            <p:nvPr/>
          </p:nvSpPr>
          <p:spPr>
            <a:xfrm>
              <a:off x="6786713" y="1520425"/>
              <a:ext cx="347800" cy="433200"/>
            </a:xfrm>
            <a:custGeom>
              <a:avLst/>
              <a:gdLst/>
              <a:ahLst/>
              <a:cxnLst/>
              <a:rect l="l" t="t" r="r" b="b"/>
              <a:pathLst>
                <a:path w="13912" h="17328" extrusionOk="0">
                  <a:moveTo>
                    <a:pt x="7526" y="0"/>
                  </a:moveTo>
                  <a:cubicBezTo>
                    <a:pt x="6052" y="0"/>
                    <a:pt x="4523" y="502"/>
                    <a:pt x="3329" y="1209"/>
                  </a:cubicBezTo>
                  <a:cubicBezTo>
                    <a:pt x="1942" y="2020"/>
                    <a:pt x="833" y="3353"/>
                    <a:pt x="417" y="4900"/>
                  </a:cubicBezTo>
                  <a:cubicBezTo>
                    <a:pt x="1" y="6479"/>
                    <a:pt x="321" y="8132"/>
                    <a:pt x="716" y="9711"/>
                  </a:cubicBezTo>
                  <a:cubicBezTo>
                    <a:pt x="929" y="10607"/>
                    <a:pt x="1164" y="11492"/>
                    <a:pt x="1420" y="12367"/>
                  </a:cubicBezTo>
                  <a:cubicBezTo>
                    <a:pt x="1953" y="14213"/>
                    <a:pt x="2753" y="16240"/>
                    <a:pt x="4513" y="16997"/>
                  </a:cubicBezTo>
                  <a:cubicBezTo>
                    <a:pt x="5092" y="17239"/>
                    <a:pt x="5717" y="17327"/>
                    <a:pt x="6346" y="17327"/>
                  </a:cubicBezTo>
                  <a:cubicBezTo>
                    <a:pt x="6574" y="17327"/>
                    <a:pt x="6803" y="17315"/>
                    <a:pt x="7031" y="17296"/>
                  </a:cubicBezTo>
                  <a:cubicBezTo>
                    <a:pt x="8738" y="17146"/>
                    <a:pt x="10370" y="16560"/>
                    <a:pt x="11661" y="15397"/>
                  </a:cubicBezTo>
                  <a:cubicBezTo>
                    <a:pt x="13143" y="14063"/>
                    <a:pt x="13570" y="12559"/>
                    <a:pt x="13741" y="10586"/>
                  </a:cubicBezTo>
                  <a:cubicBezTo>
                    <a:pt x="13911" y="8612"/>
                    <a:pt x="13421" y="7119"/>
                    <a:pt x="12962" y="5252"/>
                  </a:cubicBezTo>
                  <a:cubicBezTo>
                    <a:pt x="12589" y="3716"/>
                    <a:pt x="11949" y="2158"/>
                    <a:pt x="10743" y="1102"/>
                  </a:cubicBezTo>
                  <a:cubicBezTo>
                    <a:pt x="9836" y="318"/>
                    <a:pt x="8698" y="0"/>
                    <a:pt x="7526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41;p41"/>
            <p:cNvSpPr/>
            <p:nvPr/>
          </p:nvSpPr>
          <p:spPr>
            <a:xfrm>
              <a:off x="7106213" y="1644925"/>
              <a:ext cx="99500" cy="155550"/>
            </a:xfrm>
            <a:custGeom>
              <a:avLst/>
              <a:gdLst/>
              <a:ahLst/>
              <a:cxnLst/>
              <a:rect l="l" t="t" r="r" b="b"/>
              <a:pathLst>
                <a:path w="3980" h="6222" extrusionOk="0">
                  <a:moveTo>
                    <a:pt x="1786" y="0"/>
                  </a:moveTo>
                  <a:cubicBezTo>
                    <a:pt x="1088" y="0"/>
                    <a:pt x="400" y="354"/>
                    <a:pt x="1" y="923"/>
                  </a:cubicBezTo>
                  <a:lnTo>
                    <a:pt x="481" y="6075"/>
                  </a:lnTo>
                  <a:cubicBezTo>
                    <a:pt x="719" y="6176"/>
                    <a:pt x="972" y="6222"/>
                    <a:pt x="1227" y="6222"/>
                  </a:cubicBezTo>
                  <a:cubicBezTo>
                    <a:pt x="1919" y="6222"/>
                    <a:pt x="2626" y="5880"/>
                    <a:pt x="3094" y="5350"/>
                  </a:cubicBezTo>
                  <a:cubicBezTo>
                    <a:pt x="3734" y="4635"/>
                    <a:pt x="3969" y="3632"/>
                    <a:pt x="3980" y="2672"/>
                  </a:cubicBezTo>
                  <a:cubicBezTo>
                    <a:pt x="3980" y="2160"/>
                    <a:pt x="3937" y="1648"/>
                    <a:pt x="3702" y="1189"/>
                  </a:cubicBezTo>
                  <a:cubicBezTo>
                    <a:pt x="3372" y="528"/>
                    <a:pt x="2678" y="59"/>
                    <a:pt x="1931" y="5"/>
                  </a:cubicBezTo>
                  <a:cubicBezTo>
                    <a:pt x="1883" y="2"/>
                    <a:pt x="1834" y="0"/>
                    <a:pt x="1786" y="0"/>
                  </a:cubicBezTo>
                  <a:close/>
                </a:path>
              </a:pathLst>
            </a:custGeom>
            <a:solidFill>
              <a:srgbClr val="F89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42;p41"/>
            <p:cNvSpPr/>
            <p:nvPr/>
          </p:nvSpPr>
          <p:spPr>
            <a:xfrm>
              <a:off x="6933413" y="1803700"/>
              <a:ext cx="81350" cy="64325"/>
            </a:xfrm>
            <a:custGeom>
              <a:avLst/>
              <a:gdLst/>
              <a:ahLst/>
              <a:cxnLst/>
              <a:rect l="l" t="t" r="r" b="b"/>
              <a:pathLst>
                <a:path w="3254" h="2573" extrusionOk="0">
                  <a:moveTo>
                    <a:pt x="1731" y="0"/>
                  </a:moveTo>
                  <a:cubicBezTo>
                    <a:pt x="1535" y="0"/>
                    <a:pt x="1339" y="38"/>
                    <a:pt x="1152" y="119"/>
                  </a:cubicBezTo>
                  <a:cubicBezTo>
                    <a:pt x="352" y="471"/>
                    <a:pt x="0" y="1463"/>
                    <a:pt x="395" y="2348"/>
                  </a:cubicBezTo>
                  <a:cubicBezTo>
                    <a:pt x="427" y="2412"/>
                    <a:pt x="480" y="2498"/>
                    <a:pt x="523" y="2572"/>
                  </a:cubicBezTo>
                  <a:cubicBezTo>
                    <a:pt x="1120" y="1762"/>
                    <a:pt x="2187" y="1218"/>
                    <a:pt x="3254" y="983"/>
                  </a:cubicBezTo>
                  <a:cubicBezTo>
                    <a:pt x="2947" y="369"/>
                    <a:pt x="2341" y="0"/>
                    <a:pt x="17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43;p41"/>
            <p:cNvSpPr/>
            <p:nvPr/>
          </p:nvSpPr>
          <p:spPr>
            <a:xfrm>
              <a:off x="6874463" y="1694650"/>
              <a:ext cx="67500" cy="124500"/>
            </a:xfrm>
            <a:custGeom>
              <a:avLst/>
              <a:gdLst/>
              <a:ahLst/>
              <a:cxnLst/>
              <a:rect l="l" t="t" r="r" b="b"/>
              <a:pathLst>
                <a:path w="2700" h="4980" extrusionOk="0">
                  <a:moveTo>
                    <a:pt x="34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1" y="32"/>
                    <a:pt x="267" y="331"/>
                    <a:pt x="673" y="854"/>
                  </a:cubicBezTo>
                  <a:cubicBezTo>
                    <a:pt x="865" y="1121"/>
                    <a:pt x="1078" y="1441"/>
                    <a:pt x="1281" y="1814"/>
                  </a:cubicBezTo>
                  <a:cubicBezTo>
                    <a:pt x="1483" y="2187"/>
                    <a:pt x="1643" y="2646"/>
                    <a:pt x="1675" y="3126"/>
                  </a:cubicBezTo>
                  <a:cubicBezTo>
                    <a:pt x="1739" y="3606"/>
                    <a:pt x="1665" y="4065"/>
                    <a:pt x="1494" y="4459"/>
                  </a:cubicBezTo>
                  <a:cubicBezTo>
                    <a:pt x="1483" y="4513"/>
                    <a:pt x="1451" y="4545"/>
                    <a:pt x="1430" y="4587"/>
                  </a:cubicBezTo>
                  <a:cubicBezTo>
                    <a:pt x="1398" y="4630"/>
                    <a:pt x="1377" y="4684"/>
                    <a:pt x="1345" y="4726"/>
                  </a:cubicBezTo>
                  <a:cubicBezTo>
                    <a:pt x="1323" y="4758"/>
                    <a:pt x="1313" y="4801"/>
                    <a:pt x="1281" y="4844"/>
                  </a:cubicBezTo>
                  <a:cubicBezTo>
                    <a:pt x="1184" y="4951"/>
                    <a:pt x="1209" y="4980"/>
                    <a:pt x="1277" y="4980"/>
                  </a:cubicBezTo>
                  <a:cubicBezTo>
                    <a:pt x="1350" y="4980"/>
                    <a:pt x="1475" y="4945"/>
                    <a:pt x="1547" y="4940"/>
                  </a:cubicBezTo>
                  <a:cubicBezTo>
                    <a:pt x="1590" y="4918"/>
                    <a:pt x="1622" y="4918"/>
                    <a:pt x="1665" y="4908"/>
                  </a:cubicBezTo>
                  <a:lnTo>
                    <a:pt x="1750" y="4886"/>
                  </a:lnTo>
                  <a:cubicBezTo>
                    <a:pt x="1782" y="4865"/>
                    <a:pt x="1846" y="4844"/>
                    <a:pt x="1878" y="4833"/>
                  </a:cubicBezTo>
                  <a:cubicBezTo>
                    <a:pt x="1963" y="4790"/>
                    <a:pt x="2038" y="4748"/>
                    <a:pt x="2123" y="4694"/>
                  </a:cubicBezTo>
                  <a:cubicBezTo>
                    <a:pt x="2401" y="4491"/>
                    <a:pt x="2561" y="4257"/>
                    <a:pt x="2646" y="4086"/>
                  </a:cubicBezTo>
                  <a:cubicBezTo>
                    <a:pt x="2699" y="3905"/>
                    <a:pt x="2699" y="3798"/>
                    <a:pt x="2678" y="3798"/>
                  </a:cubicBezTo>
                  <a:lnTo>
                    <a:pt x="2678" y="3798"/>
                  </a:lnTo>
                  <a:cubicBezTo>
                    <a:pt x="2667" y="3798"/>
                    <a:pt x="2625" y="3894"/>
                    <a:pt x="2518" y="4043"/>
                  </a:cubicBezTo>
                  <a:cubicBezTo>
                    <a:pt x="2433" y="4193"/>
                    <a:pt x="2251" y="4385"/>
                    <a:pt x="1985" y="4566"/>
                  </a:cubicBezTo>
                  <a:cubicBezTo>
                    <a:pt x="1921" y="4598"/>
                    <a:pt x="1846" y="4641"/>
                    <a:pt x="1771" y="4673"/>
                  </a:cubicBezTo>
                  <a:lnTo>
                    <a:pt x="1654" y="4705"/>
                  </a:lnTo>
                  <a:lnTo>
                    <a:pt x="1601" y="4726"/>
                  </a:lnTo>
                  <a:lnTo>
                    <a:pt x="1590" y="4726"/>
                  </a:lnTo>
                  <a:cubicBezTo>
                    <a:pt x="1579" y="4726"/>
                    <a:pt x="1547" y="4726"/>
                    <a:pt x="1579" y="4705"/>
                  </a:cubicBezTo>
                  <a:lnTo>
                    <a:pt x="1590" y="4694"/>
                  </a:lnTo>
                  <a:cubicBezTo>
                    <a:pt x="1611" y="4641"/>
                    <a:pt x="1643" y="4598"/>
                    <a:pt x="1665" y="4545"/>
                  </a:cubicBezTo>
                  <a:cubicBezTo>
                    <a:pt x="1867" y="4139"/>
                    <a:pt x="1942" y="3627"/>
                    <a:pt x="1899" y="3105"/>
                  </a:cubicBezTo>
                  <a:cubicBezTo>
                    <a:pt x="1846" y="2593"/>
                    <a:pt x="1665" y="2113"/>
                    <a:pt x="1451" y="1718"/>
                  </a:cubicBezTo>
                  <a:cubicBezTo>
                    <a:pt x="1238" y="1334"/>
                    <a:pt x="1003" y="1014"/>
                    <a:pt x="790" y="758"/>
                  </a:cubicBezTo>
                  <a:cubicBezTo>
                    <a:pt x="361" y="266"/>
                    <a:pt x="55" y="0"/>
                    <a:pt x="34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44;p41"/>
            <p:cNvSpPr/>
            <p:nvPr/>
          </p:nvSpPr>
          <p:spPr>
            <a:xfrm>
              <a:off x="6862463" y="1765575"/>
              <a:ext cx="14425" cy="41925"/>
            </a:xfrm>
            <a:custGeom>
              <a:avLst/>
              <a:gdLst/>
              <a:ahLst/>
              <a:cxnLst/>
              <a:rect l="l" t="t" r="r" b="b"/>
              <a:pathLst>
                <a:path w="577" h="1677" extrusionOk="0">
                  <a:moveTo>
                    <a:pt x="67" y="1"/>
                  </a:moveTo>
                  <a:cubicBezTo>
                    <a:pt x="66" y="1"/>
                    <a:pt x="65" y="1"/>
                    <a:pt x="65" y="1"/>
                  </a:cubicBezTo>
                  <a:cubicBezTo>
                    <a:pt x="1" y="22"/>
                    <a:pt x="54" y="406"/>
                    <a:pt x="171" y="876"/>
                  </a:cubicBezTo>
                  <a:cubicBezTo>
                    <a:pt x="297" y="1317"/>
                    <a:pt x="434" y="1676"/>
                    <a:pt x="509" y="1676"/>
                  </a:cubicBezTo>
                  <a:cubicBezTo>
                    <a:pt x="510" y="1676"/>
                    <a:pt x="512" y="1676"/>
                    <a:pt x="513" y="1676"/>
                  </a:cubicBezTo>
                  <a:cubicBezTo>
                    <a:pt x="577" y="1654"/>
                    <a:pt x="523" y="1270"/>
                    <a:pt x="406" y="801"/>
                  </a:cubicBezTo>
                  <a:cubicBezTo>
                    <a:pt x="280" y="359"/>
                    <a:pt x="122" y="1"/>
                    <a:pt x="67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45;p41"/>
            <p:cNvSpPr/>
            <p:nvPr/>
          </p:nvSpPr>
          <p:spPr>
            <a:xfrm>
              <a:off x="6973938" y="1725575"/>
              <a:ext cx="17350" cy="39525"/>
            </a:xfrm>
            <a:custGeom>
              <a:avLst/>
              <a:gdLst/>
              <a:ahLst/>
              <a:cxnLst/>
              <a:rect l="l" t="t" r="r" b="b"/>
              <a:pathLst>
                <a:path w="694" h="1581" extrusionOk="0">
                  <a:moveTo>
                    <a:pt x="67" y="1"/>
                  </a:moveTo>
                  <a:cubicBezTo>
                    <a:pt x="66" y="1"/>
                    <a:pt x="66" y="1"/>
                    <a:pt x="65" y="1"/>
                  </a:cubicBezTo>
                  <a:cubicBezTo>
                    <a:pt x="1" y="22"/>
                    <a:pt x="65" y="406"/>
                    <a:pt x="225" y="844"/>
                  </a:cubicBezTo>
                  <a:cubicBezTo>
                    <a:pt x="369" y="1267"/>
                    <a:pt x="554" y="1581"/>
                    <a:pt x="633" y="1581"/>
                  </a:cubicBezTo>
                  <a:cubicBezTo>
                    <a:pt x="636" y="1581"/>
                    <a:pt x="638" y="1580"/>
                    <a:pt x="641" y="1580"/>
                  </a:cubicBezTo>
                  <a:cubicBezTo>
                    <a:pt x="694" y="1548"/>
                    <a:pt x="598" y="1196"/>
                    <a:pt x="438" y="769"/>
                  </a:cubicBezTo>
                  <a:cubicBezTo>
                    <a:pt x="280" y="349"/>
                    <a:pt x="133" y="1"/>
                    <a:pt x="67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46;p41"/>
            <p:cNvSpPr/>
            <p:nvPr/>
          </p:nvSpPr>
          <p:spPr>
            <a:xfrm>
              <a:off x="6828863" y="1717875"/>
              <a:ext cx="25100" cy="59200"/>
            </a:xfrm>
            <a:custGeom>
              <a:avLst/>
              <a:gdLst/>
              <a:ahLst/>
              <a:cxnLst/>
              <a:rect l="l" t="t" r="r" b="b"/>
              <a:pathLst>
                <a:path w="1004" h="2368" extrusionOk="0">
                  <a:moveTo>
                    <a:pt x="810" y="0"/>
                  </a:moveTo>
                  <a:cubicBezTo>
                    <a:pt x="728" y="0"/>
                    <a:pt x="619" y="92"/>
                    <a:pt x="502" y="245"/>
                  </a:cubicBezTo>
                  <a:cubicBezTo>
                    <a:pt x="363" y="437"/>
                    <a:pt x="214" y="725"/>
                    <a:pt x="118" y="1077"/>
                  </a:cubicBezTo>
                  <a:cubicBezTo>
                    <a:pt x="22" y="1418"/>
                    <a:pt x="0" y="1738"/>
                    <a:pt x="43" y="1984"/>
                  </a:cubicBezTo>
                  <a:cubicBezTo>
                    <a:pt x="64" y="2218"/>
                    <a:pt x="128" y="2357"/>
                    <a:pt x="224" y="2368"/>
                  </a:cubicBezTo>
                  <a:cubicBezTo>
                    <a:pt x="395" y="2368"/>
                    <a:pt x="545" y="1856"/>
                    <a:pt x="715" y="1248"/>
                  </a:cubicBezTo>
                  <a:cubicBezTo>
                    <a:pt x="865" y="618"/>
                    <a:pt x="1003" y="96"/>
                    <a:pt x="854" y="10"/>
                  </a:cubicBezTo>
                  <a:cubicBezTo>
                    <a:pt x="840" y="3"/>
                    <a:pt x="826" y="0"/>
                    <a:pt x="810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947;p41"/>
            <p:cNvSpPr/>
            <p:nvPr/>
          </p:nvSpPr>
          <p:spPr>
            <a:xfrm>
              <a:off x="6934213" y="1674650"/>
              <a:ext cx="69350" cy="21650"/>
            </a:xfrm>
            <a:custGeom>
              <a:avLst/>
              <a:gdLst/>
              <a:ahLst/>
              <a:cxnLst/>
              <a:rect l="l" t="t" r="r" b="b"/>
              <a:pathLst>
                <a:path w="2774" h="866" extrusionOk="0">
                  <a:moveTo>
                    <a:pt x="455" y="0"/>
                  </a:moveTo>
                  <a:cubicBezTo>
                    <a:pt x="214" y="0"/>
                    <a:pt x="58" y="40"/>
                    <a:pt x="43" y="118"/>
                  </a:cubicBezTo>
                  <a:cubicBezTo>
                    <a:pt x="0" y="278"/>
                    <a:pt x="576" y="566"/>
                    <a:pt x="1323" y="736"/>
                  </a:cubicBezTo>
                  <a:cubicBezTo>
                    <a:pt x="1702" y="823"/>
                    <a:pt x="2049" y="866"/>
                    <a:pt x="2303" y="866"/>
                  </a:cubicBezTo>
                  <a:cubicBezTo>
                    <a:pt x="2550" y="866"/>
                    <a:pt x="2710" y="826"/>
                    <a:pt x="2731" y="747"/>
                  </a:cubicBezTo>
                  <a:cubicBezTo>
                    <a:pt x="2774" y="587"/>
                    <a:pt x="2198" y="310"/>
                    <a:pt x="1451" y="139"/>
                  </a:cubicBezTo>
                  <a:cubicBezTo>
                    <a:pt x="1066" y="46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948;p41"/>
            <p:cNvSpPr/>
            <p:nvPr/>
          </p:nvSpPr>
          <p:spPr>
            <a:xfrm>
              <a:off x="7120613" y="1670575"/>
              <a:ext cx="51775" cy="108950"/>
            </a:xfrm>
            <a:custGeom>
              <a:avLst/>
              <a:gdLst/>
              <a:ahLst/>
              <a:cxnLst/>
              <a:rect l="l" t="t" r="r" b="b"/>
              <a:pathLst>
                <a:path w="2071" h="4358" extrusionOk="0">
                  <a:moveTo>
                    <a:pt x="1430" y="1"/>
                  </a:moveTo>
                  <a:cubicBezTo>
                    <a:pt x="1382" y="1"/>
                    <a:pt x="1313" y="9"/>
                    <a:pt x="1227" y="35"/>
                  </a:cubicBezTo>
                  <a:cubicBezTo>
                    <a:pt x="1046" y="89"/>
                    <a:pt x="822" y="259"/>
                    <a:pt x="641" y="526"/>
                  </a:cubicBezTo>
                  <a:cubicBezTo>
                    <a:pt x="449" y="782"/>
                    <a:pt x="267" y="1123"/>
                    <a:pt x="129" y="1540"/>
                  </a:cubicBezTo>
                  <a:cubicBezTo>
                    <a:pt x="65" y="1742"/>
                    <a:pt x="22" y="1966"/>
                    <a:pt x="11" y="2201"/>
                  </a:cubicBezTo>
                  <a:cubicBezTo>
                    <a:pt x="1" y="2446"/>
                    <a:pt x="22" y="2702"/>
                    <a:pt x="129" y="2937"/>
                  </a:cubicBezTo>
                  <a:cubicBezTo>
                    <a:pt x="161" y="3001"/>
                    <a:pt x="193" y="3054"/>
                    <a:pt x="246" y="3129"/>
                  </a:cubicBezTo>
                  <a:cubicBezTo>
                    <a:pt x="299" y="3182"/>
                    <a:pt x="385" y="3214"/>
                    <a:pt x="459" y="3236"/>
                  </a:cubicBezTo>
                  <a:cubicBezTo>
                    <a:pt x="485" y="3239"/>
                    <a:pt x="510" y="3241"/>
                    <a:pt x="534" y="3241"/>
                  </a:cubicBezTo>
                  <a:cubicBezTo>
                    <a:pt x="660" y="3241"/>
                    <a:pt x="765" y="3200"/>
                    <a:pt x="854" y="3182"/>
                  </a:cubicBezTo>
                  <a:cubicBezTo>
                    <a:pt x="1067" y="3097"/>
                    <a:pt x="1259" y="3022"/>
                    <a:pt x="1441" y="3022"/>
                  </a:cubicBezTo>
                  <a:cubicBezTo>
                    <a:pt x="1601" y="3022"/>
                    <a:pt x="1739" y="3140"/>
                    <a:pt x="1793" y="3268"/>
                  </a:cubicBezTo>
                  <a:cubicBezTo>
                    <a:pt x="1846" y="3417"/>
                    <a:pt x="1835" y="3577"/>
                    <a:pt x="1782" y="3716"/>
                  </a:cubicBezTo>
                  <a:cubicBezTo>
                    <a:pt x="1729" y="3844"/>
                    <a:pt x="1654" y="3950"/>
                    <a:pt x="1569" y="4036"/>
                  </a:cubicBezTo>
                  <a:cubicBezTo>
                    <a:pt x="1494" y="4110"/>
                    <a:pt x="1398" y="4174"/>
                    <a:pt x="1334" y="4228"/>
                  </a:cubicBezTo>
                  <a:cubicBezTo>
                    <a:pt x="1227" y="4281"/>
                    <a:pt x="1142" y="4334"/>
                    <a:pt x="1142" y="4356"/>
                  </a:cubicBezTo>
                  <a:cubicBezTo>
                    <a:pt x="1142" y="4357"/>
                    <a:pt x="1144" y="4358"/>
                    <a:pt x="1147" y="4358"/>
                  </a:cubicBezTo>
                  <a:cubicBezTo>
                    <a:pt x="1170" y="4358"/>
                    <a:pt x="1269" y="4325"/>
                    <a:pt x="1409" y="4260"/>
                  </a:cubicBezTo>
                  <a:cubicBezTo>
                    <a:pt x="1494" y="4217"/>
                    <a:pt x="1579" y="4164"/>
                    <a:pt x="1686" y="4089"/>
                  </a:cubicBezTo>
                  <a:cubicBezTo>
                    <a:pt x="1793" y="4004"/>
                    <a:pt x="1900" y="3897"/>
                    <a:pt x="1964" y="3737"/>
                  </a:cubicBezTo>
                  <a:cubicBezTo>
                    <a:pt x="2038" y="3577"/>
                    <a:pt x="2070" y="3374"/>
                    <a:pt x="2006" y="3182"/>
                  </a:cubicBezTo>
                  <a:cubicBezTo>
                    <a:pt x="1942" y="2969"/>
                    <a:pt x="1729" y="2788"/>
                    <a:pt x="1473" y="2777"/>
                  </a:cubicBezTo>
                  <a:cubicBezTo>
                    <a:pt x="1461" y="2776"/>
                    <a:pt x="1449" y="2776"/>
                    <a:pt x="1437" y="2776"/>
                  </a:cubicBezTo>
                  <a:cubicBezTo>
                    <a:pt x="1197" y="2776"/>
                    <a:pt x="994" y="2876"/>
                    <a:pt x="811" y="2937"/>
                  </a:cubicBezTo>
                  <a:cubicBezTo>
                    <a:pt x="730" y="2970"/>
                    <a:pt x="655" y="2983"/>
                    <a:pt x="590" y="2983"/>
                  </a:cubicBezTo>
                  <a:cubicBezTo>
                    <a:pt x="571" y="2983"/>
                    <a:pt x="552" y="2982"/>
                    <a:pt x="534" y="2980"/>
                  </a:cubicBezTo>
                  <a:cubicBezTo>
                    <a:pt x="459" y="2969"/>
                    <a:pt x="406" y="2916"/>
                    <a:pt x="353" y="2820"/>
                  </a:cubicBezTo>
                  <a:cubicBezTo>
                    <a:pt x="278" y="2628"/>
                    <a:pt x="246" y="2404"/>
                    <a:pt x="246" y="2190"/>
                  </a:cubicBezTo>
                  <a:cubicBezTo>
                    <a:pt x="267" y="1977"/>
                    <a:pt x="289" y="1764"/>
                    <a:pt x="342" y="1582"/>
                  </a:cubicBezTo>
                  <a:cubicBezTo>
                    <a:pt x="449" y="1188"/>
                    <a:pt x="609" y="857"/>
                    <a:pt x="769" y="601"/>
                  </a:cubicBezTo>
                  <a:cubicBezTo>
                    <a:pt x="929" y="355"/>
                    <a:pt x="1121" y="174"/>
                    <a:pt x="1259" y="110"/>
                  </a:cubicBezTo>
                  <a:cubicBezTo>
                    <a:pt x="1409" y="35"/>
                    <a:pt x="1515" y="35"/>
                    <a:pt x="1505" y="14"/>
                  </a:cubicBezTo>
                  <a:cubicBezTo>
                    <a:pt x="1505" y="9"/>
                    <a:pt x="1478" y="1"/>
                    <a:pt x="1430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949;p41"/>
            <p:cNvSpPr/>
            <p:nvPr/>
          </p:nvSpPr>
          <p:spPr>
            <a:xfrm>
              <a:off x="7124888" y="1672400"/>
              <a:ext cx="66425" cy="91075"/>
            </a:xfrm>
            <a:custGeom>
              <a:avLst/>
              <a:gdLst/>
              <a:ahLst/>
              <a:cxnLst/>
              <a:rect l="l" t="t" r="r" b="b"/>
              <a:pathLst>
                <a:path w="2657" h="3643" extrusionOk="0">
                  <a:moveTo>
                    <a:pt x="1543" y="0"/>
                  </a:moveTo>
                  <a:cubicBezTo>
                    <a:pt x="1015" y="0"/>
                    <a:pt x="455" y="468"/>
                    <a:pt x="224" y="1018"/>
                  </a:cubicBezTo>
                  <a:cubicBezTo>
                    <a:pt x="22" y="1520"/>
                    <a:pt x="0" y="2075"/>
                    <a:pt x="107" y="2597"/>
                  </a:cubicBezTo>
                  <a:cubicBezTo>
                    <a:pt x="118" y="2693"/>
                    <a:pt x="139" y="2789"/>
                    <a:pt x="214" y="2853"/>
                  </a:cubicBezTo>
                  <a:cubicBezTo>
                    <a:pt x="265" y="2905"/>
                    <a:pt x="331" y="2923"/>
                    <a:pt x="405" y="2923"/>
                  </a:cubicBezTo>
                  <a:cubicBezTo>
                    <a:pt x="514" y="2923"/>
                    <a:pt x="638" y="2881"/>
                    <a:pt x="747" y="2843"/>
                  </a:cubicBezTo>
                  <a:cubicBezTo>
                    <a:pt x="861" y="2796"/>
                    <a:pt x="988" y="2766"/>
                    <a:pt x="1114" y="2766"/>
                  </a:cubicBezTo>
                  <a:cubicBezTo>
                    <a:pt x="1188" y="2766"/>
                    <a:pt x="1262" y="2776"/>
                    <a:pt x="1334" y="2800"/>
                  </a:cubicBezTo>
                  <a:cubicBezTo>
                    <a:pt x="1664" y="2917"/>
                    <a:pt x="1814" y="3291"/>
                    <a:pt x="1899" y="3643"/>
                  </a:cubicBezTo>
                  <a:cubicBezTo>
                    <a:pt x="2198" y="3173"/>
                    <a:pt x="2433" y="2683"/>
                    <a:pt x="2539" y="2128"/>
                  </a:cubicBezTo>
                  <a:cubicBezTo>
                    <a:pt x="2657" y="1584"/>
                    <a:pt x="2614" y="1008"/>
                    <a:pt x="2347" y="528"/>
                  </a:cubicBezTo>
                  <a:cubicBezTo>
                    <a:pt x="2134" y="152"/>
                    <a:pt x="1844" y="0"/>
                    <a:pt x="1543" y="0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950;p41"/>
            <p:cNvSpPr/>
            <p:nvPr/>
          </p:nvSpPr>
          <p:spPr>
            <a:xfrm>
              <a:off x="6813938" y="1532575"/>
              <a:ext cx="277375" cy="158575"/>
            </a:xfrm>
            <a:custGeom>
              <a:avLst/>
              <a:gdLst/>
              <a:ahLst/>
              <a:cxnLst/>
              <a:rect l="l" t="t" r="r" b="b"/>
              <a:pathLst>
                <a:path w="11095" h="6343" extrusionOk="0">
                  <a:moveTo>
                    <a:pt x="3612" y="0"/>
                  </a:moveTo>
                  <a:cubicBezTo>
                    <a:pt x="3022" y="0"/>
                    <a:pt x="2423" y="351"/>
                    <a:pt x="1995" y="787"/>
                  </a:cubicBezTo>
                  <a:lnTo>
                    <a:pt x="491" y="1566"/>
                  </a:lnTo>
                  <a:cubicBezTo>
                    <a:pt x="128" y="1939"/>
                    <a:pt x="0" y="2494"/>
                    <a:pt x="64" y="3006"/>
                  </a:cubicBezTo>
                  <a:cubicBezTo>
                    <a:pt x="192" y="4062"/>
                    <a:pt x="821" y="4990"/>
                    <a:pt x="1686" y="5587"/>
                  </a:cubicBezTo>
                  <a:cubicBezTo>
                    <a:pt x="2376" y="6067"/>
                    <a:pt x="3210" y="6342"/>
                    <a:pt x="4044" y="6342"/>
                  </a:cubicBezTo>
                  <a:cubicBezTo>
                    <a:pt x="4305" y="6342"/>
                    <a:pt x="4565" y="6315"/>
                    <a:pt x="4822" y="6259"/>
                  </a:cubicBezTo>
                  <a:cubicBezTo>
                    <a:pt x="5120" y="6195"/>
                    <a:pt x="5419" y="6078"/>
                    <a:pt x="5665" y="5897"/>
                  </a:cubicBezTo>
                  <a:cubicBezTo>
                    <a:pt x="5899" y="5715"/>
                    <a:pt x="6070" y="5417"/>
                    <a:pt x="6070" y="5107"/>
                  </a:cubicBezTo>
                  <a:cubicBezTo>
                    <a:pt x="6903" y="5387"/>
                    <a:pt x="7781" y="5532"/>
                    <a:pt x="8658" y="5532"/>
                  </a:cubicBezTo>
                  <a:cubicBezTo>
                    <a:pt x="9218" y="5532"/>
                    <a:pt x="9778" y="5473"/>
                    <a:pt x="10326" y="5353"/>
                  </a:cubicBezTo>
                  <a:cubicBezTo>
                    <a:pt x="10518" y="5310"/>
                    <a:pt x="10732" y="5257"/>
                    <a:pt x="10860" y="5107"/>
                  </a:cubicBezTo>
                  <a:cubicBezTo>
                    <a:pt x="11094" y="4883"/>
                    <a:pt x="11073" y="4521"/>
                    <a:pt x="10998" y="4222"/>
                  </a:cubicBezTo>
                  <a:cubicBezTo>
                    <a:pt x="10764" y="3219"/>
                    <a:pt x="10113" y="2366"/>
                    <a:pt x="9334" y="1694"/>
                  </a:cubicBezTo>
                  <a:cubicBezTo>
                    <a:pt x="8971" y="1395"/>
                    <a:pt x="8555" y="1107"/>
                    <a:pt x="8086" y="990"/>
                  </a:cubicBezTo>
                  <a:cubicBezTo>
                    <a:pt x="7896" y="945"/>
                    <a:pt x="7701" y="930"/>
                    <a:pt x="7504" y="930"/>
                  </a:cubicBezTo>
                  <a:cubicBezTo>
                    <a:pt x="7063" y="930"/>
                    <a:pt x="6613" y="1007"/>
                    <a:pt x="6177" y="1007"/>
                  </a:cubicBezTo>
                  <a:cubicBezTo>
                    <a:pt x="5871" y="1007"/>
                    <a:pt x="5573" y="969"/>
                    <a:pt x="5291" y="840"/>
                  </a:cubicBezTo>
                  <a:cubicBezTo>
                    <a:pt x="4864" y="648"/>
                    <a:pt x="4534" y="254"/>
                    <a:pt x="4086" y="83"/>
                  </a:cubicBezTo>
                  <a:cubicBezTo>
                    <a:pt x="3931" y="26"/>
                    <a:pt x="3772" y="0"/>
                    <a:pt x="3612" y="0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951;p41"/>
            <p:cNvSpPr/>
            <p:nvPr/>
          </p:nvSpPr>
          <p:spPr>
            <a:xfrm>
              <a:off x="6805138" y="1499300"/>
              <a:ext cx="340050" cy="168525"/>
            </a:xfrm>
            <a:custGeom>
              <a:avLst/>
              <a:gdLst/>
              <a:ahLst/>
              <a:cxnLst/>
              <a:rect l="l" t="t" r="r" b="b"/>
              <a:pathLst>
                <a:path w="13602" h="6741" extrusionOk="0">
                  <a:moveTo>
                    <a:pt x="6530" y="1"/>
                  </a:moveTo>
                  <a:cubicBezTo>
                    <a:pt x="5520" y="1"/>
                    <a:pt x="4500" y="308"/>
                    <a:pt x="3510" y="774"/>
                  </a:cubicBezTo>
                  <a:lnTo>
                    <a:pt x="523" y="2374"/>
                  </a:lnTo>
                  <a:cubicBezTo>
                    <a:pt x="0" y="3644"/>
                    <a:pt x="811" y="5158"/>
                    <a:pt x="2016" y="5830"/>
                  </a:cubicBezTo>
                  <a:cubicBezTo>
                    <a:pt x="2768" y="6240"/>
                    <a:pt x="3630" y="6387"/>
                    <a:pt x="4503" y="6387"/>
                  </a:cubicBezTo>
                  <a:cubicBezTo>
                    <a:pt x="5017" y="6387"/>
                    <a:pt x="5536" y="6336"/>
                    <a:pt x="6038" y="6257"/>
                  </a:cubicBezTo>
                  <a:cubicBezTo>
                    <a:pt x="5398" y="5532"/>
                    <a:pt x="5078" y="4529"/>
                    <a:pt x="5174" y="3580"/>
                  </a:cubicBezTo>
                  <a:lnTo>
                    <a:pt x="5174" y="3580"/>
                  </a:lnTo>
                  <a:cubicBezTo>
                    <a:pt x="5099" y="4433"/>
                    <a:pt x="6859" y="5638"/>
                    <a:pt x="7499" y="5894"/>
                  </a:cubicBezTo>
                  <a:cubicBezTo>
                    <a:pt x="8392" y="6268"/>
                    <a:pt x="9799" y="6741"/>
                    <a:pt x="11023" y="6741"/>
                  </a:cubicBezTo>
                  <a:cubicBezTo>
                    <a:pt x="11510" y="6741"/>
                    <a:pt x="11968" y="6666"/>
                    <a:pt x="12353" y="6481"/>
                  </a:cubicBezTo>
                  <a:cubicBezTo>
                    <a:pt x="13601" y="5884"/>
                    <a:pt x="13548" y="3964"/>
                    <a:pt x="12620" y="3121"/>
                  </a:cubicBezTo>
                  <a:cubicBezTo>
                    <a:pt x="12161" y="2705"/>
                    <a:pt x="11564" y="2459"/>
                    <a:pt x="11041" y="2150"/>
                  </a:cubicBezTo>
                  <a:cubicBezTo>
                    <a:pt x="10326" y="1723"/>
                    <a:pt x="9707" y="1158"/>
                    <a:pt x="9003" y="721"/>
                  </a:cubicBezTo>
                  <a:cubicBezTo>
                    <a:pt x="8200" y="212"/>
                    <a:pt x="7368" y="1"/>
                    <a:pt x="6530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952;p41"/>
            <p:cNvSpPr/>
            <p:nvPr/>
          </p:nvSpPr>
          <p:spPr>
            <a:xfrm>
              <a:off x="6214413" y="1900800"/>
              <a:ext cx="1237450" cy="846225"/>
            </a:xfrm>
            <a:custGeom>
              <a:avLst/>
              <a:gdLst/>
              <a:ahLst/>
              <a:cxnLst/>
              <a:rect l="l" t="t" r="r" b="b"/>
              <a:pathLst>
                <a:path w="49498" h="33849" extrusionOk="0">
                  <a:moveTo>
                    <a:pt x="1" y="0"/>
                  </a:moveTo>
                  <a:lnTo>
                    <a:pt x="1" y="31224"/>
                  </a:lnTo>
                  <a:cubicBezTo>
                    <a:pt x="1" y="32675"/>
                    <a:pt x="1174" y="33848"/>
                    <a:pt x="2625" y="33848"/>
                  </a:cubicBezTo>
                  <a:lnTo>
                    <a:pt x="46874" y="33848"/>
                  </a:lnTo>
                  <a:cubicBezTo>
                    <a:pt x="48324" y="33848"/>
                    <a:pt x="49498" y="32675"/>
                    <a:pt x="49498" y="31224"/>
                  </a:cubicBezTo>
                  <a:lnTo>
                    <a:pt x="49498" y="0"/>
                  </a:lnTo>
                  <a:close/>
                </a:path>
              </a:pathLst>
            </a:custGeom>
            <a:solidFill>
              <a:srgbClr val="73A0BE">
                <a:alpha val="5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953;p41"/>
            <p:cNvSpPr/>
            <p:nvPr/>
          </p:nvSpPr>
          <p:spPr>
            <a:xfrm>
              <a:off x="6996063" y="1318350"/>
              <a:ext cx="264850" cy="67225"/>
            </a:xfrm>
            <a:custGeom>
              <a:avLst/>
              <a:gdLst/>
              <a:ahLst/>
              <a:cxnLst/>
              <a:rect l="l" t="t" r="r" b="b"/>
              <a:pathLst>
                <a:path w="10594" h="2689" extrusionOk="0">
                  <a:moveTo>
                    <a:pt x="694" y="1"/>
                  </a:moveTo>
                  <a:cubicBezTo>
                    <a:pt x="310" y="1"/>
                    <a:pt x="1" y="299"/>
                    <a:pt x="1" y="694"/>
                  </a:cubicBezTo>
                  <a:lnTo>
                    <a:pt x="1" y="1996"/>
                  </a:lnTo>
                  <a:cubicBezTo>
                    <a:pt x="1" y="2390"/>
                    <a:pt x="310" y="2689"/>
                    <a:pt x="694" y="2689"/>
                  </a:cubicBezTo>
                  <a:lnTo>
                    <a:pt x="9900" y="2689"/>
                  </a:lnTo>
                  <a:cubicBezTo>
                    <a:pt x="10284" y="2689"/>
                    <a:pt x="10594" y="2390"/>
                    <a:pt x="10594" y="1996"/>
                  </a:cubicBezTo>
                  <a:lnTo>
                    <a:pt x="10594" y="694"/>
                  </a:lnTo>
                  <a:cubicBezTo>
                    <a:pt x="10594" y="299"/>
                    <a:pt x="10284" y="1"/>
                    <a:pt x="9900" y="1"/>
                  </a:cubicBezTo>
                  <a:close/>
                </a:path>
              </a:pathLst>
            </a:custGeom>
            <a:solidFill>
              <a:srgbClr val="3A39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954;p41"/>
            <p:cNvSpPr/>
            <p:nvPr/>
          </p:nvSpPr>
          <p:spPr>
            <a:xfrm>
              <a:off x="7021413" y="1385550"/>
              <a:ext cx="213650" cy="90700"/>
            </a:xfrm>
            <a:custGeom>
              <a:avLst/>
              <a:gdLst/>
              <a:ahLst/>
              <a:cxnLst/>
              <a:rect l="l" t="t" r="r" b="b"/>
              <a:pathLst>
                <a:path w="8546" h="3628" extrusionOk="0">
                  <a:moveTo>
                    <a:pt x="0" y="1"/>
                  </a:moveTo>
                  <a:lnTo>
                    <a:pt x="0" y="3628"/>
                  </a:lnTo>
                  <a:lnTo>
                    <a:pt x="8545" y="3628"/>
                  </a:lnTo>
                  <a:lnTo>
                    <a:pt x="8545" y="1"/>
                  </a:ln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955;p41"/>
            <p:cNvSpPr/>
            <p:nvPr/>
          </p:nvSpPr>
          <p:spPr>
            <a:xfrm>
              <a:off x="5950388" y="2726725"/>
              <a:ext cx="1765225" cy="41100"/>
            </a:xfrm>
            <a:custGeom>
              <a:avLst/>
              <a:gdLst/>
              <a:ahLst/>
              <a:cxnLst/>
              <a:rect l="l" t="t" r="r" b="b"/>
              <a:pathLst>
                <a:path w="70609" h="1644" extrusionOk="0">
                  <a:moveTo>
                    <a:pt x="587" y="1"/>
                  </a:moveTo>
                  <a:cubicBezTo>
                    <a:pt x="267" y="1"/>
                    <a:pt x="1" y="267"/>
                    <a:pt x="1" y="587"/>
                  </a:cubicBezTo>
                  <a:lnTo>
                    <a:pt x="1" y="1057"/>
                  </a:lnTo>
                  <a:cubicBezTo>
                    <a:pt x="1" y="1377"/>
                    <a:pt x="267" y="1643"/>
                    <a:pt x="587" y="1643"/>
                  </a:cubicBezTo>
                  <a:lnTo>
                    <a:pt x="70022" y="1643"/>
                  </a:lnTo>
                  <a:cubicBezTo>
                    <a:pt x="70353" y="1643"/>
                    <a:pt x="70609" y="1377"/>
                    <a:pt x="70609" y="1057"/>
                  </a:cubicBezTo>
                  <a:lnTo>
                    <a:pt x="70609" y="587"/>
                  </a:lnTo>
                  <a:cubicBezTo>
                    <a:pt x="70609" y="267"/>
                    <a:pt x="70342" y="1"/>
                    <a:pt x="70022" y="1"/>
                  </a:cubicBezTo>
                  <a:close/>
                </a:path>
              </a:pathLst>
            </a:custGeom>
            <a:solidFill>
              <a:srgbClr val="284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956;p41"/>
            <p:cNvSpPr/>
            <p:nvPr/>
          </p:nvSpPr>
          <p:spPr>
            <a:xfrm>
              <a:off x="6163488" y="1476225"/>
              <a:ext cx="1339850" cy="424600"/>
            </a:xfrm>
            <a:custGeom>
              <a:avLst/>
              <a:gdLst/>
              <a:ahLst/>
              <a:cxnLst/>
              <a:rect l="l" t="t" r="r" b="b"/>
              <a:pathLst>
                <a:path w="53594" h="16984" extrusionOk="0">
                  <a:moveTo>
                    <a:pt x="10582" y="1"/>
                  </a:moveTo>
                  <a:cubicBezTo>
                    <a:pt x="9868" y="1"/>
                    <a:pt x="9185" y="406"/>
                    <a:pt x="8843" y="1036"/>
                  </a:cubicBezTo>
                  <a:lnTo>
                    <a:pt x="0" y="16983"/>
                  </a:lnTo>
                  <a:lnTo>
                    <a:pt x="53594" y="16983"/>
                  </a:lnTo>
                  <a:lnTo>
                    <a:pt x="44750" y="1036"/>
                  </a:lnTo>
                  <a:cubicBezTo>
                    <a:pt x="44398" y="396"/>
                    <a:pt x="43726" y="1"/>
                    <a:pt x="43001" y="1"/>
                  </a:cubicBezTo>
                  <a:close/>
                </a:path>
              </a:pathLst>
            </a:custGeom>
            <a:solidFill>
              <a:srgbClr val="455E70">
                <a:alpha val="4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06" name="Google Shape;1106;p28"/>
          <p:cNvGraphicFramePr/>
          <p:nvPr/>
        </p:nvGraphicFramePr>
        <p:xfrm>
          <a:off x="256939" y="144301"/>
          <a:ext cx="4881838" cy="4911417"/>
        </p:xfrm>
        <a:graphic>
          <a:graphicData uri="http://schemas.openxmlformats.org/drawingml/2006/table">
            <a:tbl>
              <a:tblPr>
                <a:noFill/>
                <a:tableStyleId>{89111368-C51E-4064-87B2-7B0DD9E78DD7}</a:tableStyleId>
              </a:tblPr>
              <a:tblGrid>
                <a:gridCol w="2440919"/>
                <a:gridCol w="2440919"/>
              </a:tblGrid>
              <a:tr h="626397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 smtClean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Dataset Description</a:t>
                      </a:r>
                      <a:endParaRPr sz="2400" b="1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0168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b="0" dirty="0" smtClean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Dataset</a:t>
                      </a:r>
                      <a:r>
                        <a:rPr lang="en-IN" sz="1400" b="0" baseline="0" dirty="0" smtClean="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source</a:t>
                      </a:r>
                      <a:endParaRPr sz="1400" b="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2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Consumer</a:t>
                      </a:r>
                      <a:r>
                        <a:rPr lang="fr-FR" sz="12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Financial Protection Bureau (Consumer Complaint </a:t>
                      </a:r>
                      <a:r>
                        <a:rPr lang="fr-FR" sz="1200" baseline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Database</a:t>
                      </a:r>
                      <a:r>
                        <a:rPr lang="fr-FR" sz="12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200" baseline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From</a:t>
                      </a:r>
                      <a:r>
                        <a:rPr lang="fr-FR" sz="12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July 2017 to Jan 2022</a:t>
                      </a:r>
                      <a:endParaRPr lang="fr-FR" sz="1200" dirty="0" smtClean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</a:tr>
              <a:tr h="45381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</a:t>
                      </a:r>
                      <a:r>
                        <a:rPr lang="en-IN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of complaints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65981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10168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Sub-Products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smtClean="0">
                          <a:latin typeface="Roboto" charset="0"/>
                          <a:ea typeface="Roboto" charset="0"/>
                        </a:rPr>
                        <a:t>General-purpose credit cards or charge cards, gift cards, payroll cards, government benefit cards, and Student prepaid cards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608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Products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11354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Columns</a:t>
                      </a:r>
                      <a:r>
                        <a:rPr lang="en-IN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10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Date</a:t>
                      </a:r>
                      <a:r>
                        <a:rPr lang="en-IN" sz="1100" baseline="0" dirty="0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received, Product, Sub-product, Issue, Sub-issue, Consumer complaint narrative, Company, State, Date sent to the company, company response, timely response, </a:t>
                      </a:r>
                      <a:r>
                        <a:rPr lang="en-IN" sz="1100" baseline="0" dirty="0" err="1" smtClean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ComplaintID</a:t>
                      </a:r>
                      <a:endParaRPr sz="11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pic>
        <p:nvPicPr>
          <p:cNvPr id="39" name="Picture 38" descr="Chart&#10;&#10;Description automatically generated with medium confidence">
            <a:extLst>
              <a:ext uri="{FF2B5EF4-FFF2-40B4-BE49-F238E27FC236}">
                <a16:creationId xmlns="" xmlns:a16="http://schemas.microsoft.com/office/drawing/2014/main" id="{2FBC703F-0058-43AF-9A25-1DB47C671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945" y="509086"/>
            <a:ext cx="3599078" cy="1679828"/>
          </a:xfrm>
          <a:prstGeom prst="rect">
            <a:avLst/>
          </a:prstGeom>
        </p:spPr>
      </p:pic>
      <p:pic>
        <p:nvPicPr>
          <p:cNvPr id="4100" name="Picture 4" descr="See the source imag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73615" y="2209800"/>
            <a:ext cx="1975339" cy="2762375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>
            <a:spLocks noGrp="1"/>
          </p:cNvSpPr>
          <p:nvPr>
            <p:ph type="title"/>
          </p:nvPr>
        </p:nvSpPr>
        <p:spPr>
          <a:xfrm>
            <a:off x="138989" y="393217"/>
            <a:ext cx="3405014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/>
          </a:p>
        </p:txBody>
      </p:sp>
      <p:grpSp>
        <p:nvGrpSpPr>
          <p:cNvPr id="150" name="Google Shape;150;p17"/>
          <p:cNvGrpSpPr/>
          <p:nvPr/>
        </p:nvGrpSpPr>
        <p:grpSpPr>
          <a:xfrm>
            <a:off x="219456" y="3895561"/>
            <a:ext cx="1942186" cy="1034013"/>
            <a:chOff x="457200" y="3698050"/>
            <a:chExt cx="2358000" cy="1034013"/>
          </a:xfrm>
        </p:grpSpPr>
        <p:grpSp>
          <p:nvGrpSpPr>
            <p:cNvPr id="151" name="Google Shape;151;p17"/>
            <p:cNvGrpSpPr/>
            <p:nvPr/>
          </p:nvGrpSpPr>
          <p:grpSpPr>
            <a:xfrm>
              <a:off x="457200" y="4069450"/>
              <a:ext cx="2358000" cy="662613"/>
              <a:chOff x="457200" y="4069450"/>
              <a:chExt cx="2358000" cy="662613"/>
            </a:xfrm>
          </p:grpSpPr>
          <p:sp>
            <p:nvSpPr>
              <p:cNvPr id="152" name="Google Shape;152;p17"/>
              <p:cNvSpPr txBox="1"/>
              <p:nvPr/>
            </p:nvSpPr>
            <p:spPr>
              <a:xfrm>
                <a:off x="457200" y="4069450"/>
                <a:ext cx="23580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 b="1" dirty="0" smtClean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Consumer Financial Protection Bureau (CFPB)</a:t>
                </a:r>
                <a:endParaRPr sz="11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53" name="Google Shape;153;p17"/>
              <p:cNvSpPr txBox="1"/>
              <p:nvPr/>
            </p:nvSpPr>
            <p:spPr>
              <a:xfrm>
                <a:off x="457200" y="4450663"/>
                <a:ext cx="2061000" cy="28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IN" sz="1100" dirty="0" smtClean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C</a:t>
                </a:r>
                <a:r>
                  <a:rPr lang="en" sz="1100" dirty="0" smtClean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omplaints.csv</a:t>
                </a:r>
                <a:endParaRPr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54" name="Google Shape;154;p17"/>
            <p:cNvSpPr txBox="1"/>
            <p:nvPr/>
          </p:nvSpPr>
          <p:spPr>
            <a:xfrm>
              <a:off x="457200" y="3698050"/>
              <a:ext cx="2313593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accen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 Extraction</a:t>
              </a:r>
              <a:endParaRPr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5" name="Google Shape;155;p17"/>
          <p:cNvGrpSpPr/>
          <p:nvPr/>
        </p:nvGrpSpPr>
        <p:grpSpPr>
          <a:xfrm>
            <a:off x="1112294" y="3003133"/>
            <a:ext cx="2358001" cy="843818"/>
            <a:chOff x="2414399" y="2752175"/>
            <a:chExt cx="2358001" cy="843818"/>
          </a:xfrm>
        </p:grpSpPr>
        <p:grpSp>
          <p:nvGrpSpPr>
            <p:cNvPr id="156" name="Google Shape;156;p17"/>
            <p:cNvGrpSpPr/>
            <p:nvPr/>
          </p:nvGrpSpPr>
          <p:grpSpPr>
            <a:xfrm>
              <a:off x="2414400" y="3123563"/>
              <a:ext cx="2358000" cy="472430"/>
              <a:chOff x="2364900" y="3443050"/>
              <a:chExt cx="2358000" cy="472430"/>
            </a:xfrm>
          </p:grpSpPr>
          <p:sp>
            <p:nvSpPr>
              <p:cNvPr id="157" name="Google Shape;157;p17"/>
              <p:cNvSpPr txBox="1"/>
              <p:nvPr/>
            </p:nvSpPr>
            <p:spPr>
              <a:xfrm>
                <a:off x="2364900" y="3443050"/>
                <a:ext cx="2358000" cy="1733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 smtClean="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Extracting features</a:t>
                </a:r>
                <a:endParaRPr sz="12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58" name="Google Shape;158;p17"/>
              <p:cNvSpPr txBox="1"/>
              <p:nvPr/>
            </p:nvSpPr>
            <p:spPr>
              <a:xfrm>
                <a:off x="2364900" y="3634080"/>
                <a:ext cx="2061000" cy="28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 smtClean="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Data Cleaning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59" name="Google Shape;159;p17"/>
            <p:cNvSpPr txBox="1"/>
            <p:nvPr/>
          </p:nvSpPr>
          <p:spPr>
            <a:xfrm>
              <a:off x="2414399" y="2752175"/>
              <a:ext cx="2055187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accent5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Data Preprocessing</a:t>
              </a:r>
              <a:endParaRPr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64" name="Google Shape;164;p17"/>
          <p:cNvSpPr txBox="1"/>
          <p:nvPr/>
        </p:nvSpPr>
        <p:spPr>
          <a:xfrm>
            <a:off x="1701552" y="2527683"/>
            <a:ext cx="588105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EDA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65" name="Google Shape;165;p17"/>
          <p:cNvGrpSpPr/>
          <p:nvPr/>
        </p:nvGrpSpPr>
        <p:grpSpPr>
          <a:xfrm>
            <a:off x="2451743" y="1708395"/>
            <a:ext cx="2654267" cy="968969"/>
            <a:chOff x="6328799" y="860400"/>
            <a:chExt cx="2654267" cy="539249"/>
          </a:xfrm>
        </p:grpSpPr>
        <p:sp>
          <p:nvSpPr>
            <p:cNvPr id="167" name="Google Shape;167;p17"/>
            <p:cNvSpPr txBox="1"/>
            <p:nvPr/>
          </p:nvSpPr>
          <p:spPr>
            <a:xfrm>
              <a:off x="6328800" y="1028249"/>
              <a:ext cx="2654266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Summarization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Sentiment Analysis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Zero-shot classification (Intent &amp; Emotion)</a:t>
              </a:r>
              <a:endParaRPr sz="1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69" name="Google Shape;169;p17"/>
            <p:cNvSpPr txBox="1"/>
            <p:nvPr/>
          </p:nvSpPr>
          <p:spPr>
            <a:xfrm>
              <a:off x="6328799" y="860400"/>
              <a:ext cx="2332397" cy="2257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NLP using Transformers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170" name="Google Shape;170;p17"/>
          <p:cNvCxnSpPr/>
          <p:nvPr/>
        </p:nvCxnSpPr>
        <p:spPr>
          <a:xfrm rot="5400000" flipH="1" flipV="1">
            <a:off x="453441" y="3188937"/>
            <a:ext cx="651644" cy="607550"/>
          </a:xfrm>
          <a:prstGeom prst="bentConnector3">
            <a:avLst>
              <a:gd name="adj1" fmla="val 10163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1" name="Google Shape;171;p17"/>
          <p:cNvCxnSpPr>
            <a:endCxn id="164" idx="1"/>
          </p:cNvCxnSpPr>
          <p:nvPr/>
        </p:nvCxnSpPr>
        <p:spPr>
          <a:xfrm flipV="1">
            <a:off x="1309422" y="2713383"/>
            <a:ext cx="392130" cy="366317"/>
          </a:xfrm>
          <a:prstGeom prst="bentConnector3">
            <a:avLst>
              <a:gd name="adj1" fmla="val 14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72" name="Google Shape;172;p17"/>
          <p:cNvCxnSpPr/>
          <p:nvPr/>
        </p:nvCxnSpPr>
        <p:spPr>
          <a:xfrm flipV="1">
            <a:off x="1872692" y="2084832"/>
            <a:ext cx="585216" cy="438912"/>
          </a:xfrm>
          <a:prstGeom prst="bentConnector3">
            <a:avLst>
              <a:gd name="adj1" fmla="val -125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77" name="Google Shape;177;p17"/>
          <p:cNvSpPr/>
          <p:nvPr/>
        </p:nvSpPr>
        <p:spPr>
          <a:xfrm>
            <a:off x="7867500" y="3727638"/>
            <a:ext cx="673500" cy="673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" name="Google Shape;172;p17"/>
          <p:cNvCxnSpPr>
            <a:endCxn id="45" idx="1"/>
          </p:cNvCxnSpPr>
          <p:nvPr/>
        </p:nvCxnSpPr>
        <p:spPr>
          <a:xfrm rot="5400000" flipH="1" flipV="1">
            <a:off x="2732440" y="1146929"/>
            <a:ext cx="664146" cy="598641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43" name="Google Shape;165;p17"/>
          <p:cNvGrpSpPr/>
          <p:nvPr/>
        </p:nvGrpSpPr>
        <p:grpSpPr>
          <a:xfrm>
            <a:off x="3363834" y="941804"/>
            <a:ext cx="2358001" cy="689486"/>
            <a:chOff x="6328799" y="860400"/>
            <a:chExt cx="2358001" cy="742800"/>
          </a:xfrm>
        </p:grpSpPr>
        <p:sp>
          <p:nvSpPr>
            <p:cNvPr id="46" name="Google Shape;167;p17"/>
            <p:cNvSpPr txBox="1"/>
            <p:nvPr/>
          </p:nvSpPr>
          <p:spPr>
            <a:xfrm>
              <a:off x="6328800" y="1231800"/>
              <a:ext cx="23580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 smtClean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Stacking</a:t>
              </a:r>
              <a:endParaRPr sz="12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" name="Google Shape;169;p17"/>
            <p:cNvSpPr txBox="1"/>
            <p:nvPr/>
          </p:nvSpPr>
          <p:spPr>
            <a:xfrm>
              <a:off x="6328799" y="860400"/>
              <a:ext cx="2298129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 smtClean="0">
                  <a:solidFill>
                    <a:schemeClr val="accent2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Machine Learning</a:t>
              </a:r>
              <a:endParaRPr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pic>
        <p:nvPicPr>
          <p:cNvPr id="72" name="Picture 71" descr="Diagram&#10;&#10;Description automatically generated"/>
          <p:cNvPicPr/>
          <p:nvPr/>
        </p:nvPicPr>
        <p:blipFill>
          <a:blip r:embed="rId3">
            <a:extLst>
              <a:ext uri="{28A0092B-C50C-407E-A947-70E740481C1C}">
                <a14:useLocalDpi xmlns:lc="http://schemas.openxmlformats.org/drawingml/2006/lockedCanvas" xmlns:pic="http://schemas.openxmlformats.org/drawingml/2006/picture" xmlns:a14="http://schemas.microsoft.com/office/drawing/2010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6se="http://schemas.microsoft.com/office/word/2015/wordml/symex" xmlns:w16sdtdh="http://schemas.microsoft.com/office/word/2020/wordml/sdtdatahash" xmlns:w16="http://schemas.microsoft.com/office/word/2018/wordml" xmlns:w16cid="http://schemas.microsoft.com/office/word/2016/wordml/cid" xmlns:w16cex="http://schemas.microsoft.com/office/word/2018/wordml/cex" xmlns:w15="http://schemas.microsoft.com/office/word/2012/wordml" xmlns:w14="http://schemas.microsoft.com/office/word/2010/wordml" xmlns:w="http://schemas.openxmlformats.org/wordprocessingml/2006/main" xmlns:w10="urn:schemas-microsoft-com:office:word" xmlns:wp="http://schemas.openxmlformats.org/drawingml/2006/wordprocessingDrawing" xmlns:wp14="http://schemas.microsoft.com/office/word/2010/wordprocessingDrawing" xmlns:v="urn:schemas-microsoft-com:vml" xmlns:m="http://schemas.openxmlformats.org/officeDocument/2006/math" xmlns:o="urn:schemas-microsoft-com:office:office" xmlns:am3d="http://schemas.microsoft.com/office/drawing/2017/model3d" xmlns:aink="http://schemas.microsoft.com/office/drawing/2016/ink" xmlns:mc="http://schemas.openxmlformats.org/markup-compatibility/2006" xmlns:cx8="http://schemas.microsoft.com/office/drawing/2016/5/14/chartex" xmlns:cx7="http://schemas.microsoft.com/office/drawing/2016/5/13/chartex" xmlns:cx6="http://schemas.microsoft.com/office/drawing/2016/5/12/chartex" xmlns:cx5="http://schemas.microsoft.com/office/drawing/2016/5/11/chartex" xmlns:cx4="http://schemas.microsoft.com/office/drawing/2016/5/10/chartex" xmlns:cx3="http://schemas.microsoft.com/office/drawing/2016/5/9/chartex" xmlns:cx2="http://schemas.microsoft.com/office/drawing/2015/10/21/chartex" xmlns:cx1="http://schemas.microsoft.com/office/drawing/2015/9/8/chartex" xmlns:cx="http://schemas.microsoft.com/office/drawing/2014/chartex" xmlns:wpc="http://schemas.microsoft.com/office/word/2010/wordprocessingCanvas" xmlns="" val="0"/>
              </a:ext>
            </a:extLst>
          </a:blip>
          <a:stretch>
            <a:fillRect/>
          </a:stretch>
        </p:blipFill>
        <p:spPr>
          <a:xfrm>
            <a:off x="5054804" y="117043"/>
            <a:ext cx="3818534" cy="4835347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-0.25 0  E" pathEditMode="relative" ptsTypes="">
                                      <p:cBhvr>
                                        <p:cTn id="61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3;p16"/>
          <p:cNvSpPr txBox="1">
            <a:spLocks/>
          </p:cNvSpPr>
          <p:nvPr/>
        </p:nvSpPr>
        <p:spPr>
          <a:xfrm>
            <a:off x="-1269188" y="367583"/>
            <a:ext cx="8229600" cy="46634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dirty="0" smtClean="0">
                <a:latin typeface="Fira Sans Extra Condensed" charset="0"/>
              </a:rPr>
              <a:t>Data Extraction</a:t>
            </a:r>
            <a:endParaRPr kumimoji="0" lang="en-IN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Extra Condensed" charset="0"/>
              <a:sym typeface="Arial"/>
            </a:endParaRPr>
          </a:p>
        </p:txBody>
      </p:sp>
      <p:sp>
        <p:nvSpPr>
          <p:cNvPr id="4" name="Google Shape;112;p16"/>
          <p:cNvSpPr/>
          <p:nvPr/>
        </p:nvSpPr>
        <p:spPr>
          <a:xfrm>
            <a:off x="1367943" y="2940710"/>
            <a:ext cx="3138221" cy="651053"/>
          </a:xfrm>
          <a:prstGeom prst="roundRect">
            <a:avLst>
              <a:gd name="adj" fmla="val 16667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latin typeface="Fira Sans Extra Condensed" charset="0"/>
              </a:rPr>
              <a:t>Load data into </a:t>
            </a:r>
            <a:r>
              <a:rPr lang="en-IN" dirty="0" err="1" smtClean="0">
                <a:latin typeface="Fira Sans Extra Condensed" charset="0"/>
              </a:rPr>
              <a:t>dataframe</a:t>
            </a:r>
            <a:r>
              <a:rPr lang="en-IN" dirty="0" smtClean="0">
                <a:latin typeface="Fira Sans Extra Condensed" charset="0"/>
              </a:rPr>
              <a:t> using </a:t>
            </a:r>
            <a:r>
              <a:rPr lang="en-IN" dirty="0" err="1" smtClean="0">
                <a:latin typeface="Fira Sans Extra Condensed" charset="0"/>
              </a:rPr>
              <a:t>read_csv</a:t>
            </a:r>
            <a:r>
              <a:rPr lang="en-IN" dirty="0" smtClean="0">
                <a:latin typeface="Fira Sans Extra Condensed" charset="0"/>
              </a:rPr>
              <a:t>()</a:t>
            </a:r>
            <a:endParaRPr>
              <a:latin typeface="Fira Sans Extra Condensed" charset="0"/>
            </a:endParaRPr>
          </a:p>
        </p:txBody>
      </p:sp>
      <p:sp>
        <p:nvSpPr>
          <p:cNvPr id="5" name="Google Shape;111;p16"/>
          <p:cNvSpPr/>
          <p:nvPr/>
        </p:nvSpPr>
        <p:spPr>
          <a:xfrm>
            <a:off x="643737" y="1343108"/>
            <a:ext cx="4590413" cy="813600"/>
          </a:xfrm>
          <a:prstGeom prst="roundRect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IN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Download complaints.csv from Consumer Financial Protection Bureau (CFPB)</a:t>
            </a:r>
            <a:endParaRPr lang="en-IN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6" name="Google Shape;144;p16"/>
          <p:cNvCxnSpPr>
            <a:stCxn id="5" idx="2"/>
            <a:endCxn id="4" idx="0"/>
          </p:cNvCxnSpPr>
          <p:nvPr/>
        </p:nvCxnSpPr>
        <p:spPr>
          <a:xfrm rot="5400000">
            <a:off x="2545998" y="2547764"/>
            <a:ext cx="784002" cy="18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96717" y="687629"/>
            <a:ext cx="3509677" cy="3919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3;p16"/>
          <p:cNvSpPr txBox="1">
            <a:spLocks/>
          </p:cNvSpPr>
          <p:nvPr/>
        </p:nvSpPr>
        <p:spPr>
          <a:xfrm>
            <a:off x="457200" y="228594"/>
            <a:ext cx="8229600" cy="46634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800" dirty="0" smtClean="0">
                <a:latin typeface="Fira Sans Extra Condensed" charset="0"/>
              </a:rPr>
              <a:t>Data Preprocessing</a:t>
            </a:r>
            <a:endParaRPr kumimoji="0" lang="en-IN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Sans Extra Condensed" charset="0"/>
              <a:sym typeface="Arial"/>
            </a:endParaRPr>
          </a:p>
        </p:txBody>
      </p:sp>
      <p:sp>
        <p:nvSpPr>
          <p:cNvPr id="3" name="Google Shape;112;p16"/>
          <p:cNvSpPr/>
          <p:nvPr/>
        </p:nvSpPr>
        <p:spPr>
          <a:xfrm>
            <a:off x="950977" y="2406702"/>
            <a:ext cx="3138221" cy="651053"/>
          </a:xfrm>
          <a:prstGeom prst="roundRect">
            <a:avLst>
              <a:gd name="adj" fmla="val 16667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latin typeface="Fira Sans Extra Condensed" charset="0"/>
              </a:rPr>
              <a:t>Remove null values from consumer complaints narratives</a:t>
            </a:r>
            <a:endParaRPr>
              <a:latin typeface="Fira Sans Extra Condensed" charset="0"/>
            </a:endParaRPr>
          </a:p>
        </p:txBody>
      </p:sp>
      <p:sp>
        <p:nvSpPr>
          <p:cNvPr id="4" name="Google Shape;111;p16"/>
          <p:cNvSpPr/>
          <p:nvPr/>
        </p:nvSpPr>
        <p:spPr>
          <a:xfrm>
            <a:off x="226772" y="926141"/>
            <a:ext cx="4590413" cy="813600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IN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Consider columns for analysis of Product - ‘Credit card or Prepaid card’</a:t>
            </a:r>
            <a:endParaRPr lang="en-IN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5" name="Google Shape;144;p16"/>
          <p:cNvCxnSpPr>
            <a:stCxn id="4" idx="2"/>
            <a:endCxn id="3" idx="0"/>
          </p:cNvCxnSpPr>
          <p:nvPr/>
        </p:nvCxnSpPr>
        <p:spPr>
          <a:xfrm rot="5400000">
            <a:off x="2187554" y="2072276"/>
            <a:ext cx="666961" cy="189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10912" y="783627"/>
            <a:ext cx="4008729" cy="1647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32858" y="2467580"/>
            <a:ext cx="4016044" cy="2568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Google Shape;124;p16"/>
          <p:cNvSpPr/>
          <p:nvPr/>
        </p:nvSpPr>
        <p:spPr>
          <a:xfrm>
            <a:off x="775412" y="3708806"/>
            <a:ext cx="3438143" cy="804671"/>
          </a:xfrm>
          <a:prstGeom prst="roundRect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tx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Find correlation with respect to complaint narratives</a:t>
            </a:r>
            <a:endParaRPr b="1">
              <a:solidFill>
                <a:schemeClr val="tx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7" name="Google Shape;144;p16"/>
          <p:cNvCxnSpPr/>
          <p:nvPr/>
        </p:nvCxnSpPr>
        <p:spPr>
          <a:xfrm rot="5400000">
            <a:off x="2135128" y="3351216"/>
            <a:ext cx="666961" cy="189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-0.25 0  E" pathEditMode="relative" ptsTypes="">
                                      <p:cBhvr>
                                        <p:cTn id="30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3455 -0.05527 L -0.36615 -0.32881 " pathEditMode="relative" ptsTypes="AA">
                                      <p:cBhvr>
                                        <p:cTn id="41" dur="2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6" grpId="0" animBg="1"/>
    </p:bldLst>
  </p:timing>
</p:sld>
</file>

<file path=ppt/theme/theme1.xml><?xml version="1.0" encoding="utf-8"?>
<a:theme xmlns:a="http://schemas.openxmlformats.org/drawingml/2006/main" name="Emotional Intelligence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F87374"/>
      </a:accent1>
      <a:accent2>
        <a:srgbClr val="F6954E"/>
      </a:accent2>
      <a:accent3>
        <a:srgbClr val="FFCE5F"/>
      </a:accent3>
      <a:accent4>
        <a:srgbClr val="A1DD56"/>
      </a:accent4>
      <a:accent5>
        <a:srgbClr val="5C83FE"/>
      </a:accent5>
      <a:accent6>
        <a:srgbClr val="AA5CFE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1332</TotalTime>
  <Words>614</Words>
  <PresentationFormat>On-screen Show (16:9)</PresentationFormat>
  <Paragraphs>128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Fira Sans Extra Condensed</vt:lpstr>
      <vt:lpstr>Roboto</vt:lpstr>
      <vt:lpstr>Montserrat Alternates</vt:lpstr>
      <vt:lpstr>Emotional Intelligence Infographics by Slidesgo</vt:lpstr>
      <vt:lpstr>CREDIT CARD COMPLAINTS ANALYSIS  USING TRANSFORMERS (Natural Language Processing)</vt:lpstr>
      <vt:lpstr>Slide 2</vt:lpstr>
      <vt:lpstr>TABLE OF CONTENTS</vt:lpstr>
      <vt:lpstr>Slide 4</vt:lpstr>
      <vt:lpstr>Problem Statement</vt:lpstr>
      <vt:lpstr>Slide 6</vt:lpstr>
      <vt:lpstr>Methodology</vt:lpstr>
      <vt:lpstr>Slide 8</vt:lpstr>
      <vt:lpstr>Slide 9</vt:lpstr>
      <vt:lpstr>Exploratory Data Analysis</vt:lpstr>
      <vt:lpstr>Vader Sentiment Analysis</vt:lpstr>
      <vt:lpstr>NLP using Transformers </vt:lpstr>
      <vt:lpstr>Slide 13</vt:lpstr>
      <vt:lpstr>Slide 14</vt:lpstr>
      <vt:lpstr>Machine Learning model </vt:lpstr>
      <vt:lpstr>Results and Findings</vt:lpstr>
      <vt:lpstr>Slide 17</vt:lpstr>
      <vt:lpstr>CONCLUSION</vt:lpstr>
      <vt:lpstr>Slide 19</vt:lpstr>
      <vt:lpstr>Slide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COMPLAINTS ANALYSIS  USING NLP BY LEVERAGING  TRANSFORMERS</dc:title>
  <dc:creator>komal londhe</dc:creator>
  <cp:lastModifiedBy>komal londhe</cp:lastModifiedBy>
  <cp:revision>43</cp:revision>
  <dcterms:modified xsi:type="dcterms:W3CDTF">2022-05-11T17:36:35Z</dcterms:modified>
</cp:coreProperties>
</file>